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203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80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684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237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883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87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420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72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326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074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5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GitHub+Maven</a:t>
            </a:r>
            <a:r>
              <a:rPr lang="en-US" sz="6000" dirty="0"/>
              <a:t> Central</a:t>
            </a:r>
            <a:r>
              <a:rPr lang="ja-JP" altLang="en-US" sz="6000"/>
              <a:t>で</a:t>
            </a:r>
            <a:br>
              <a:rPr lang="en-US" altLang="ja-JP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ja-JP" altLang="en-US" sz="6000">
                <a:latin typeface="ＭＳ Ｐゴシック"/>
                <a:ea typeface="ＭＳ Ｐゴシック"/>
              </a:rPr>
              <a:t>自作ライブラリを公開する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5ADE8-A87D-4F0D-838B-23237F66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  <a:ea typeface="ＭＳ Ｐゴシック"/>
              </a:rPr>
              <a:t>Maven Central公開までの流れ</a:t>
            </a:r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5E0EEC8-25C2-4B1F-B551-E149AC419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861176"/>
              </p:ext>
            </p:extLst>
          </p:nvPr>
        </p:nvGraphicFramePr>
        <p:xfrm>
          <a:off x="1096963" y="1846263"/>
          <a:ext cx="10058400" cy="44094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409047703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9504775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4039515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4196793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37330045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kumimoji="1" lang="ja-JP" altLang="en-US"/>
                        <a:t>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kumimoji="1" lang="ja-JP" altLang="en-US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ja-JP" altLang="en-US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kumimoji="1" lang="ja-JP" altLang="en-US"/>
                        <a:t>Sonatype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kumimoji="1" lang="ja-JP" altLang="en-US"/>
                        <a:t>Apache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5987"/>
                  </a:ext>
                </a:extLst>
              </a:tr>
              <a:tr h="40385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320261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4F15271-6C61-4E9C-89AE-B0733EDEF740}"/>
              </a:ext>
            </a:extLst>
          </p:cNvPr>
          <p:cNvSpPr/>
          <p:nvPr/>
        </p:nvSpPr>
        <p:spPr>
          <a:xfrm>
            <a:off x="7560682" y="2390775"/>
            <a:ext cx="1219200" cy="4528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JIRA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C10DE3A-187E-4C90-8ED3-60FBB7FBAFEA}"/>
              </a:ext>
            </a:extLst>
          </p:cNvPr>
          <p:cNvSpPr/>
          <p:nvPr/>
        </p:nvSpPr>
        <p:spPr>
          <a:xfrm>
            <a:off x="7560684" y="4794100"/>
            <a:ext cx="1219200" cy="4528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OSSRH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6B4344E-39DD-4E59-9080-BACCB7874DBE}"/>
              </a:ext>
            </a:extLst>
          </p:cNvPr>
          <p:cNvSpPr/>
          <p:nvPr/>
        </p:nvSpPr>
        <p:spPr>
          <a:xfrm>
            <a:off x="3532762" y="3124200"/>
            <a:ext cx="1219200" cy="4528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GitHub</a:t>
            </a:r>
            <a:endParaRPr lang="ja-JP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AA104CE-E48E-4D5D-8E1B-06C31A6D2067}"/>
              </a:ext>
            </a:extLst>
          </p:cNvPr>
          <p:cNvSpPr/>
          <p:nvPr/>
        </p:nvSpPr>
        <p:spPr>
          <a:xfrm>
            <a:off x="1438275" y="2390775"/>
            <a:ext cx="1219200" cy="29374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開発者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EA5F032-602F-49B9-99AD-C03985D4E260}"/>
              </a:ext>
            </a:extLst>
          </p:cNvPr>
          <p:cNvSpPr/>
          <p:nvPr/>
        </p:nvSpPr>
        <p:spPr>
          <a:xfrm>
            <a:off x="9349371" y="5426075"/>
            <a:ext cx="1690104" cy="6826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Maven Central Repository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F1EB95E-4B42-457A-BB41-FD67B2069345}"/>
              </a:ext>
            </a:extLst>
          </p:cNvPr>
          <p:cNvSpPr/>
          <p:nvPr/>
        </p:nvSpPr>
        <p:spPr>
          <a:xfrm>
            <a:off x="2719418" y="2359025"/>
            <a:ext cx="4786282" cy="4841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ライブラリ登録申請</a:t>
            </a:r>
            <a:endParaRPr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05DC313E-88FB-4095-AC9D-A6B78E07BBC2}"/>
              </a:ext>
            </a:extLst>
          </p:cNvPr>
          <p:cNvSpPr/>
          <p:nvPr/>
        </p:nvSpPr>
        <p:spPr>
          <a:xfrm>
            <a:off x="2742414" y="3105150"/>
            <a:ext cx="780075" cy="4841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開発</a:t>
            </a:r>
            <a:endParaRPr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04A6069C-B619-443F-9BAA-CBB82B85325C}"/>
              </a:ext>
            </a:extLst>
          </p:cNvPr>
          <p:cNvSpPr/>
          <p:nvPr/>
        </p:nvSpPr>
        <p:spPr>
          <a:xfrm>
            <a:off x="2752725" y="4778375"/>
            <a:ext cx="4764088" cy="4841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リリース（デプロイ）</a:t>
            </a:r>
            <a:endParaRPr lang="ja-JP" altLang="en-US"/>
          </a:p>
        </p:txBody>
      </p:sp>
      <p:sp>
        <p:nvSpPr>
          <p:cNvPr id="17" name="矢印: 上向き折線 16">
            <a:extLst>
              <a:ext uri="{FF2B5EF4-FFF2-40B4-BE49-F238E27FC236}">
                <a16:creationId xmlns:a16="http://schemas.microsoft.com/office/drawing/2014/main" id="{469CD0A2-5655-417A-9CCD-5D9B9633669D}"/>
              </a:ext>
            </a:extLst>
          </p:cNvPr>
          <p:cNvSpPr/>
          <p:nvPr/>
        </p:nvSpPr>
        <p:spPr>
          <a:xfrm flipV="1">
            <a:off x="8877300" y="4973473"/>
            <a:ext cx="1457325" cy="420852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B82702-0C8B-4EDC-B2E8-BF3E6FED48AF}"/>
              </a:ext>
            </a:extLst>
          </p:cNvPr>
          <p:cNvSpPr txBox="1"/>
          <p:nvPr/>
        </p:nvSpPr>
        <p:spPr>
          <a:xfrm>
            <a:off x="8301350" y="4893691"/>
            <a:ext cx="2743200" cy="246221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>
                <a:solidFill>
                  <a:srgbClr val="FFFFFF"/>
                </a:solidFill>
                <a:latin typeface="ＭＳ Ｐゴシック"/>
                <a:ea typeface="ＭＳ Ｐゴシック"/>
              </a:rPr>
              <a:t>ステージング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DF0F09AD-F593-42E7-9532-4389C5F7573C}"/>
              </a:ext>
            </a:extLst>
          </p:cNvPr>
          <p:cNvSpPr/>
          <p:nvPr/>
        </p:nvSpPr>
        <p:spPr>
          <a:xfrm>
            <a:off x="7945438" y="2951163"/>
            <a:ext cx="484187" cy="17020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許可</a:t>
            </a:r>
            <a:endParaRPr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79C9998-7D15-41C1-ACFB-34F9E0253458}"/>
              </a:ext>
            </a:extLst>
          </p:cNvPr>
          <p:cNvSpPr/>
          <p:nvPr/>
        </p:nvSpPr>
        <p:spPr>
          <a:xfrm>
            <a:off x="5482939" y="3869009"/>
            <a:ext cx="1292225" cy="6630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Public KeyServer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437C7023-4361-4244-A6CF-B4E614B135FB}"/>
              </a:ext>
            </a:extLst>
          </p:cNvPr>
          <p:cNvSpPr/>
          <p:nvPr/>
        </p:nvSpPr>
        <p:spPr>
          <a:xfrm>
            <a:off x="2752725" y="3952875"/>
            <a:ext cx="2698444" cy="4841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公開鍵を登録</a:t>
            </a:r>
            <a:endParaRPr lang="ja-JP" altLang="en-US"/>
          </a:p>
        </p:txBody>
      </p:sp>
      <p:sp>
        <p:nvSpPr>
          <p:cNvPr id="22" name="矢印: 左 21">
            <a:extLst>
              <a:ext uri="{FF2B5EF4-FFF2-40B4-BE49-F238E27FC236}">
                <a16:creationId xmlns:a16="http://schemas.microsoft.com/office/drawing/2014/main" id="{D1A46B8E-7FE9-44CB-99FD-06F521996AF8}"/>
              </a:ext>
            </a:extLst>
          </p:cNvPr>
          <p:cNvSpPr/>
          <p:nvPr/>
        </p:nvSpPr>
        <p:spPr>
          <a:xfrm rot="1500000">
            <a:off x="6770334" y="4176010"/>
            <a:ext cx="978408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認証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090262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レトロスペクト</vt:lpstr>
      <vt:lpstr>GitHub+Maven Centralで 自作ライブラリを公開する</vt:lpstr>
      <vt:lpstr>Maven Central公開までの流れ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2014-08-26T23:50:58Z</dcterms:created>
  <dcterms:modified xsi:type="dcterms:W3CDTF">2018-01-14T22:43:40Z</dcterms:modified>
</cp:coreProperties>
</file>