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8" r:id="rId3"/>
    <p:sldId id="257" r:id="rId4"/>
    <p:sldId id="277" r:id="rId5"/>
    <p:sldId id="260" r:id="rId6"/>
    <p:sldId id="259" r:id="rId7"/>
    <p:sldId id="278"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mwFsx9qqXML0+D63HM6tGoL/Y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26E6B3-94FE-41C6-9D42-2227C6961EEA}" v="49" dt="2021-06-23T15:24:16.735"/>
  </p1510:revLst>
</p1510:revInfo>
</file>

<file path=ppt/tableStyles.xml><?xml version="1.0" encoding="utf-8"?>
<a:tblStyleLst xmlns:a="http://schemas.openxmlformats.org/drawingml/2006/main" def="{1BF256DF-680F-4604-98A7-99CC0EC5F4E3}">
  <a:tblStyle styleId="{1BF256DF-680F-4604-98A7-99CC0EC5F4E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5EA49962-7BFC-455E-BCA9-5FEE336F74D0}" styleName="Table_1">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25400" cap="flat" cmpd="sng">
              <a:solidFill>
                <a:schemeClr val="accent5"/>
              </a:solidFill>
              <a:prstDash val="solid"/>
              <a:round/>
              <a:headEnd type="none" w="sm" len="sm"/>
              <a:tailEnd type="none" w="sm" len="sm"/>
            </a:ln>
          </a:top>
        </a:tcBdr>
        <a:fill>
          <a:solidFill>
            <a:srgbClr val="E9EFF7"/>
          </a:solidFill>
        </a:fill>
      </a:tcStyle>
    </a:lastRow>
    <a:seCell>
      <a:tcTxStyle b="off" i="off"/>
      <a:tcStyle>
        <a:tcBdr/>
      </a:tcStyle>
    </a:seCell>
    <a:swCell>
      <a:tcTxStyle b="off" i="off"/>
      <a:tcStyle>
        <a:tcBdr/>
      </a:tcStyle>
    </a:swCell>
    <a:firstRow>
      <a:tcTxStyle b="on" i="off"/>
      <a:tcStyle>
        <a:tcBdr/>
        <a:fill>
          <a:solidFill>
            <a:srgbClr val="E9EFF7"/>
          </a:solidFill>
        </a:fill>
      </a:tcStyle>
    </a:firstRow>
    <a:neCell>
      <a:tcTxStyle b="off" i="off"/>
      <a:tcStyle>
        <a:tcBdr/>
      </a:tcStyle>
    </a:neCell>
    <a:nwCell>
      <a:tcTxStyle b="off" i="off"/>
      <a:tcStyle>
        <a:tcBdr/>
      </a:tcStyle>
    </a:nwCell>
  </a:tblStyle>
  <a:tblStyle styleId="{D2764D0B-4F0C-44C1-BF41-1412CDB2689C}"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C263990F-1147-481C-B56C-C4ED884C9414}" styleName="Table_3">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16" autoAdjust="0"/>
  </p:normalViewPr>
  <p:slideViewPr>
    <p:cSldViewPr snapToGrid="0">
      <p:cViewPr varScale="1">
        <p:scale>
          <a:sx n="152" d="100"/>
          <a:sy n="152" d="100"/>
        </p:scale>
        <p:origin x="206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33"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32" Type="http://schemas.microsoft.com/office/2016/11/relationships/changesInfo" Target="changesInfos/changesInfo1.xml"/><Relationship Id="rId5" Type="http://schemas.openxmlformats.org/officeDocument/2006/relationships/slide" Target="slides/slide4.xml"/><Relationship Id="rId28" Type="http://schemas.openxmlformats.org/officeDocument/2006/relationships/presProps" Target="presProps.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吉川 純輝" userId="fd074ccdcebbebd0" providerId="LiveId" clId="{ED26E6B3-94FE-41C6-9D42-2227C6961EEA}"/>
    <pc:docChg chg="undo redo custSel addSld delSld modSld sldOrd">
      <pc:chgData name="吉川 純輝" userId="fd074ccdcebbebd0" providerId="LiveId" clId="{ED26E6B3-94FE-41C6-9D42-2227C6961EEA}" dt="2021-06-23T15:24:50.464" v="852" actId="6549"/>
      <pc:docMkLst>
        <pc:docMk/>
      </pc:docMkLst>
      <pc:sldChg chg="modSp mod">
        <pc:chgData name="吉川 純輝" userId="fd074ccdcebbebd0" providerId="LiveId" clId="{ED26E6B3-94FE-41C6-9D42-2227C6961EEA}" dt="2021-06-23T01:09:26.740" v="17"/>
        <pc:sldMkLst>
          <pc:docMk/>
          <pc:sldMk cId="0" sldId="256"/>
        </pc:sldMkLst>
        <pc:spChg chg="mod">
          <ac:chgData name="吉川 純輝" userId="fd074ccdcebbebd0" providerId="LiveId" clId="{ED26E6B3-94FE-41C6-9D42-2227C6961EEA}" dt="2021-06-23T01:04:16.636" v="16" actId="27636"/>
          <ac:spMkLst>
            <pc:docMk/>
            <pc:sldMk cId="0" sldId="256"/>
            <ac:spMk id="89" creationId="{00000000-0000-0000-0000-000000000000}"/>
          </ac:spMkLst>
        </pc:spChg>
        <pc:spChg chg="mod">
          <ac:chgData name="吉川 純輝" userId="fd074ccdcebbebd0" providerId="LiveId" clId="{ED26E6B3-94FE-41C6-9D42-2227C6961EEA}" dt="2021-06-23T01:09:26.740" v="17"/>
          <ac:spMkLst>
            <pc:docMk/>
            <pc:sldMk cId="0" sldId="256"/>
            <ac:spMk id="90" creationId="{00000000-0000-0000-0000-000000000000}"/>
          </ac:spMkLst>
        </pc:spChg>
      </pc:sldChg>
      <pc:sldChg chg="delSp modSp mod">
        <pc:chgData name="吉川 純輝" userId="fd074ccdcebbebd0" providerId="LiveId" clId="{ED26E6B3-94FE-41C6-9D42-2227C6961EEA}" dt="2021-06-23T14:54:11.961" v="778" actId="255"/>
        <pc:sldMkLst>
          <pc:docMk/>
          <pc:sldMk cId="0" sldId="257"/>
        </pc:sldMkLst>
        <pc:spChg chg="mod">
          <ac:chgData name="吉川 純輝" userId="fd074ccdcebbebd0" providerId="LiveId" clId="{ED26E6B3-94FE-41C6-9D42-2227C6961EEA}" dt="2021-06-23T14:54:08.537" v="777" actId="14100"/>
          <ac:spMkLst>
            <pc:docMk/>
            <pc:sldMk cId="0" sldId="257"/>
            <ac:spMk id="98" creationId="{00000000-0000-0000-0000-000000000000}"/>
          </ac:spMkLst>
        </pc:spChg>
        <pc:spChg chg="mod">
          <ac:chgData name="吉川 純輝" userId="fd074ccdcebbebd0" providerId="LiveId" clId="{ED26E6B3-94FE-41C6-9D42-2227C6961EEA}" dt="2021-06-23T14:54:11.961" v="778" actId="255"/>
          <ac:spMkLst>
            <pc:docMk/>
            <pc:sldMk cId="0" sldId="257"/>
            <ac:spMk id="99" creationId="{00000000-0000-0000-0000-000000000000}"/>
          </ac:spMkLst>
        </pc:spChg>
        <pc:spChg chg="del mod">
          <ac:chgData name="吉川 純輝" userId="fd074ccdcebbebd0" providerId="LiveId" clId="{ED26E6B3-94FE-41C6-9D42-2227C6961EEA}" dt="2021-06-23T14:47:25.011" v="771" actId="478"/>
          <ac:spMkLst>
            <pc:docMk/>
            <pc:sldMk cId="0" sldId="257"/>
            <ac:spMk id="100" creationId="{00000000-0000-0000-0000-000000000000}"/>
          </ac:spMkLst>
        </pc:spChg>
        <pc:spChg chg="del mod">
          <ac:chgData name="吉川 純輝" userId="fd074ccdcebbebd0" providerId="LiveId" clId="{ED26E6B3-94FE-41C6-9D42-2227C6961EEA}" dt="2021-06-23T14:47:25.011" v="771" actId="478"/>
          <ac:spMkLst>
            <pc:docMk/>
            <pc:sldMk cId="0" sldId="257"/>
            <ac:spMk id="102" creationId="{00000000-0000-0000-0000-000000000000}"/>
          </ac:spMkLst>
        </pc:spChg>
        <pc:graphicFrameChg chg="del mod">
          <ac:chgData name="吉川 純輝" userId="fd074ccdcebbebd0" providerId="LiveId" clId="{ED26E6B3-94FE-41C6-9D42-2227C6961EEA}" dt="2021-06-23T14:47:25.011" v="771" actId="478"/>
          <ac:graphicFrameMkLst>
            <pc:docMk/>
            <pc:sldMk cId="0" sldId="257"/>
            <ac:graphicFrameMk id="101" creationId="{00000000-0000-0000-0000-000000000000}"/>
          </ac:graphicFrameMkLst>
        </pc:graphicFrameChg>
      </pc:sldChg>
      <pc:sldChg chg="ord">
        <pc:chgData name="吉川 純輝" userId="fd074ccdcebbebd0" providerId="LiveId" clId="{ED26E6B3-94FE-41C6-9D42-2227C6961EEA}" dt="2021-06-23T14:51:26.017" v="775"/>
        <pc:sldMkLst>
          <pc:docMk/>
          <pc:sldMk cId="0" sldId="258"/>
        </pc:sldMkLst>
      </pc:sldChg>
      <pc:sldChg chg="addSp delSp modSp mod">
        <pc:chgData name="吉川 純輝" userId="fd074ccdcebbebd0" providerId="LiveId" clId="{ED26E6B3-94FE-41C6-9D42-2227C6961EEA}" dt="2021-06-23T14:24:32.445" v="770" actId="20577"/>
        <pc:sldMkLst>
          <pc:docMk/>
          <pc:sldMk cId="0" sldId="259"/>
        </pc:sldMkLst>
        <pc:spChg chg="add del mod">
          <ac:chgData name="吉川 純輝" userId="fd074ccdcebbebd0" providerId="LiveId" clId="{ED26E6B3-94FE-41C6-9D42-2227C6961EEA}" dt="2021-06-23T01:26:14.547" v="110" actId="478"/>
          <ac:spMkLst>
            <pc:docMk/>
            <pc:sldMk cId="0" sldId="259"/>
            <ac:spMk id="4" creationId="{FD7B48B4-9846-4A96-83B7-9439A08F4987}"/>
          </ac:spMkLst>
        </pc:spChg>
        <pc:spChg chg="add mod">
          <ac:chgData name="吉川 純輝" userId="fd074ccdcebbebd0" providerId="LiveId" clId="{ED26E6B3-94FE-41C6-9D42-2227C6961EEA}" dt="2021-06-23T01:37:28.866" v="722" actId="1076"/>
          <ac:spMkLst>
            <pc:docMk/>
            <pc:sldMk cId="0" sldId="259"/>
            <ac:spMk id="8" creationId="{C4F4BAB7-09DA-48CE-A986-4F13D05B9E27}"/>
          </ac:spMkLst>
        </pc:spChg>
        <pc:spChg chg="add mod">
          <ac:chgData name="吉川 純輝" userId="fd074ccdcebbebd0" providerId="LiveId" clId="{ED26E6B3-94FE-41C6-9D42-2227C6961EEA}" dt="2021-06-23T01:37:16.646" v="719" actId="14100"/>
          <ac:spMkLst>
            <pc:docMk/>
            <pc:sldMk cId="0" sldId="259"/>
            <ac:spMk id="32" creationId="{35EC7A10-7C0B-4688-8506-B6A1131B6BE9}"/>
          </ac:spMkLst>
        </pc:spChg>
        <pc:spChg chg="add mod">
          <ac:chgData name="吉川 純輝" userId="fd074ccdcebbebd0" providerId="LiveId" clId="{ED26E6B3-94FE-41C6-9D42-2227C6961EEA}" dt="2021-06-23T01:37:28.866" v="722" actId="1076"/>
          <ac:spMkLst>
            <pc:docMk/>
            <pc:sldMk cId="0" sldId="259"/>
            <ac:spMk id="33" creationId="{67EDADF5-CEC7-4A00-96E9-E09652868E24}"/>
          </ac:spMkLst>
        </pc:spChg>
        <pc:spChg chg="add mod">
          <ac:chgData name="吉川 純輝" userId="fd074ccdcebbebd0" providerId="LiveId" clId="{ED26E6B3-94FE-41C6-9D42-2227C6961EEA}" dt="2021-06-23T01:37:28.866" v="722" actId="1076"/>
          <ac:spMkLst>
            <pc:docMk/>
            <pc:sldMk cId="0" sldId="259"/>
            <ac:spMk id="34" creationId="{BEFC12C1-0415-4E31-B2A9-6C145FEF15D2}"/>
          </ac:spMkLst>
        </pc:spChg>
        <pc:spChg chg="add mod">
          <ac:chgData name="吉川 純輝" userId="fd074ccdcebbebd0" providerId="LiveId" clId="{ED26E6B3-94FE-41C6-9D42-2227C6961EEA}" dt="2021-06-23T01:37:28.866" v="722" actId="1076"/>
          <ac:spMkLst>
            <pc:docMk/>
            <pc:sldMk cId="0" sldId="259"/>
            <ac:spMk id="35" creationId="{DF5763FF-4B96-4880-A468-9965D87520BA}"/>
          </ac:spMkLst>
        </pc:spChg>
        <pc:spChg chg="add mod">
          <ac:chgData name="吉川 純輝" userId="fd074ccdcebbebd0" providerId="LiveId" clId="{ED26E6B3-94FE-41C6-9D42-2227C6961EEA}" dt="2021-06-23T01:37:28.866" v="722" actId="1076"/>
          <ac:spMkLst>
            <pc:docMk/>
            <pc:sldMk cId="0" sldId="259"/>
            <ac:spMk id="40" creationId="{109FAE4D-5863-496E-8B0F-DB4279F2C70A}"/>
          </ac:spMkLst>
        </pc:spChg>
        <pc:spChg chg="add mod">
          <ac:chgData name="吉川 純輝" userId="fd074ccdcebbebd0" providerId="LiveId" clId="{ED26E6B3-94FE-41C6-9D42-2227C6961EEA}" dt="2021-06-23T01:37:28.866" v="722" actId="1076"/>
          <ac:spMkLst>
            <pc:docMk/>
            <pc:sldMk cId="0" sldId="259"/>
            <ac:spMk id="41" creationId="{9D5D839F-4F81-4369-908C-5FBD09E2BAC5}"/>
          </ac:spMkLst>
        </pc:spChg>
        <pc:spChg chg="add mod">
          <ac:chgData name="吉川 純輝" userId="fd074ccdcebbebd0" providerId="LiveId" clId="{ED26E6B3-94FE-41C6-9D42-2227C6961EEA}" dt="2021-06-23T01:37:28.866" v="722" actId="1076"/>
          <ac:spMkLst>
            <pc:docMk/>
            <pc:sldMk cId="0" sldId="259"/>
            <ac:spMk id="42" creationId="{81006AB9-5B7E-4CF9-B1AD-665E7053A174}"/>
          </ac:spMkLst>
        </pc:spChg>
        <pc:spChg chg="del">
          <ac:chgData name="吉川 純輝" userId="fd074ccdcebbebd0" providerId="LiveId" clId="{ED26E6B3-94FE-41C6-9D42-2227C6961EEA}" dt="2021-06-23T01:25:06.652" v="86" actId="478"/>
          <ac:spMkLst>
            <pc:docMk/>
            <pc:sldMk cId="0" sldId="259"/>
            <ac:spMk id="161" creationId="{00000000-0000-0000-0000-000000000000}"/>
          </ac:spMkLst>
        </pc:spChg>
        <pc:spChg chg="del">
          <ac:chgData name="吉川 純輝" userId="fd074ccdcebbebd0" providerId="LiveId" clId="{ED26E6B3-94FE-41C6-9D42-2227C6961EEA}" dt="2021-06-23T01:15:25.109" v="40" actId="478"/>
          <ac:spMkLst>
            <pc:docMk/>
            <pc:sldMk cId="0" sldId="259"/>
            <ac:spMk id="163" creationId="{00000000-0000-0000-0000-000000000000}"/>
          </ac:spMkLst>
        </pc:spChg>
        <pc:spChg chg="del">
          <ac:chgData name="吉川 純輝" userId="fd074ccdcebbebd0" providerId="LiveId" clId="{ED26E6B3-94FE-41C6-9D42-2227C6961EEA}" dt="2021-06-23T01:15:25.109" v="40" actId="478"/>
          <ac:spMkLst>
            <pc:docMk/>
            <pc:sldMk cId="0" sldId="259"/>
            <ac:spMk id="164" creationId="{00000000-0000-0000-0000-000000000000}"/>
          </ac:spMkLst>
        </pc:spChg>
        <pc:spChg chg="del">
          <ac:chgData name="吉川 純輝" userId="fd074ccdcebbebd0" providerId="LiveId" clId="{ED26E6B3-94FE-41C6-9D42-2227C6961EEA}" dt="2021-06-23T01:15:25.109" v="40" actId="478"/>
          <ac:spMkLst>
            <pc:docMk/>
            <pc:sldMk cId="0" sldId="259"/>
            <ac:spMk id="165" creationId="{00000000-0000-0000-0000-000000000000}"/>
          </ac:spMkLst>
        </pc:spChg>
        <pc:spChg chg="mod">
          <ac:chgData name="吉川 純輝" userId="fd074ccdcebbebd0" providerId="LiveId" clId="{ED26E6B3-94FE-41C6-9D42-2227C6961EEA}" dt="2021-06-23T14:24:32.445" v="770" actId="20577"/>
          <ac:spMkLst>
            <pc:docMk/>
            <pc:sldMk cId="0" sldId="259"/>
            <ac:spMk id="167" creationId="{00000000-0000-0000-0000-000000000000}"/>
          </ac:spMkLst>
        </pc:spChg>
        <pc:spChg chg="del">
          <ac:chgData name="吉川 純輝" userId="fd074ccdcebbebd0" providerId="LiveId" clId="{ED26E6B3-94FE-41C6-9D42-2227C6961EEA}" dt="2021-06-23T01:25:06.652" v="86" actId="478"/>
          <ac:spMkLst>
            <pc:docMk/>
            <pc:sldMk cId="0" sldId="259"/>
            <ac:spMk id="168" creationId="{00000000-0000-0000-0000-000000000000}"/>
          </ac:spMkLst>
        </pc:spChg>
        <pc:spChg chg="del">
          <ac:chgData name="吉川 純輝" userId="fd074ccdcebbebd0" providerId="LiveId" clId="{ED26E6B3-94FE-41C6-9D42-2227C6961EEA}" dt="2021-06-23T01:25:06.652" v="86" actId="478"/>
          <ac:spMkLst>
            <pc:docMk/>
            <pc:sldMk cId="0" sldId="259"/>
            <ac:spMk id="176" creationId="{00000000-0000-0000-0000-000000000000}"/>
          </ac:spMkLst>
        </pc:spChg>
        <pc:spChg chg="del">
          <ac:chgData name="吉川 純輝" userId="fd074ccdcebbebd0" providerId="LiveId" clId="{ED26E6B3-94FE-41C6-9D42-2227C6961EEA}" dt="2021-06-23T01:25:06.652" v="86" actId="478"/>
          <ac:spMkLst>
            <pc:docMk/>
            <pc:sldMk cId="0" sldId="259"/>
            <ac:spMk id="183" creationId="{00000000-0000-0000-0000-000000000000}"/>
          </ac:spMkLst>
        </pc:spChg>
        <pc:spChg chg="del">
          <ac:chgData name="吉川 純輝" userId="fd074ccdcebbebd0" providerId="LiveId" clId="{ED26E6B3-94FE-41C6-9D42-2227C6961EEA}" dt="2021-06-23T01:25:06.652" v="86" actId="478"/>
          <ac:spMkLst>
            <pc:docMk/>
            <pc:sldMk cId="0" sldId="259"/>
            <ac:spMk id="184" creationId="{00000000-0000-0000-0000-000000000000}"/>
          </ac:spMkLst>
        </pc:spChg>
        <pc:spChg chg="del">
          <ac:chgData name="吉川 純輝" userId="fd074ccdcebbebd0" providerId="LiveId" clId="{ED26E6B3-94FE-41C6-9D42-2227C6961EEA}" dt="2021-06-23T01:25:06.652" v="86" actId="478"/>
          <ac:spMkLst>
            <pc:docMk/>
            <pc:sldMk cId="0" sldId="259"/>
            <ac:spMk id="185" creationId="{00000000-0000-0000-0000-000000000000}"/>
          </ac:spMkLst>
        </pc:spChg>
        <pc:grpChg chg="add mod">
          <ac:chgData name="吉川 純輝" userId="fd074ccdcebbebd0" providerId="LiveId" clId="{ED26E6B3-94FE-41C6-9D42-2227C6961EEA}" dt="2021-06-23T01:37:28.866" v="722" actId="1076"/>
          <ac:grpSpMkLst>
            <pc:docMk/>
            <pc:sldMk cId="0" sldId="259"/>
            <ac:grpSpMk id="5" creationId="{5E71726F-2E50-402A-871B-5BAFBCF20C0B}"/>
          </ac:grpSpMkLst>
        </pc:grpChg>
        <pc:grpChg chg="add mod">
          <ac:chgData name="吉川 純輝" userId="fd074ccdcebbebd0" providerId="LiveId" clId="{ED26E6B3-94FE-41C6-9D42-2227C6961EEA}" dt="2021-06-23T01:37:28.866" v="722" actId="1076"/>
          <ac:grpSpMkLst>
            <pc:docMk/>
            <pc:sldMk cId="0" sldId="259"/>
            <ac:grpSpMk id="6" creationId="{79F6EE92-66FA-4541-BB47-1724D0C02EDE}"/>
          </ac:grpSpMkLst>
        </pc:grpChg>
        <pc:grpChg chg="add mod">
          <ac:chgData name="吉川 純輝" userId="fd074ccdcebbebd0" providerId="LiveId" clId="{ED26E6B3-94FE-41C6-9D42-2227C6961EEA}" dt="2021-06-23T01:37:28.866" v="722" actId="1076"/>
          <ac:grpSpMkLst>
            <pc:docMk/>
            <pc:sldMk cId="0" sldId="259"/>
            <ac:grpSpMk id="7" creationId="{C09577A9-43D7-4C0E-891B-CE9FA9E371AE}"/>
          </ac:grpSpMkLst>
        </pc:grpChg>
        <pc:grpChg chg="add mod">
          <ac:chgData name="吉川 純輝" userId="fd074ccdcebbebd0" providerId="LiveId" clId="{ED26E6B3-94FE-41C6-9D42-2227C6961EEA}" dt="2021-06-23T01:37:28.866" v="722" actId="1076"/>
          <ac:grpSpMkLst>
            <pc:docMk/>
            <pc:sldMk cId="0" sldId="259"/>
            <ac:grpSpMk id="9" creationId="{0DF88D59-824A-4397-859D-0AC06DBCD8E2}"/>
          </ac:grpSpMkLst>
        </pc:grpChg>
        <pc:grpChg chg="del">
          <ac:chgData name="吉川 純輝" userId="fd074ccdcebbebd0" providerId="LiveId" clId="{ED26E6B3-94FE-41C6-9D42-2227C6961EEA}" dt="2021-06-23T01:25:06.652" v="86" actId="478"/>
          <ac:grpSpMkLst>
            <pc:docMk/>
            <pc:sldMk cId="0" sldId="259"/>
            <ac:grpSpMk id="169" creationId="{00000000-0000-0000-0000-000000000000}"/>
          </ac:grpSpMkLst>
        </pc:grpChg>
        <pc:grpChg chg="del">
          <ac:chgData name="吉川 純輝" userId="fd074ccdcebbebd0" providerId="LiveId" clId="{ED26E6B3-94FE-41C6-9D42-2227C6961EEA}" dt="2021-06-23T01:25:06.652" v="86" actId="478"/>
          <ac:grpSpMkLst>
            <pc:docMk/>
            <pc:sldMk cId="0" sldId="259"/>
            <ac:grpSpMk id="177" creationId="{00000000-0000-0000-0000-000000000000}"/>
          </ac:grpSpMkLst>
        </pc:grpChg>
        <pc:picChg chg="add mod">
          <ac:chgData name="吉川 純輝" userId="fd074ccdcebbebd0" providerId="LiveId" clId="{ED26E6B3-94FE-41C6-9D42-2227C6961EEA}" dt="2021-06-23T01:37:28.866" v="722" actId="1076"/>
          <ac:picMkLst>
            <pc:docMk/>
            <pc:sldMk cId="0" sldId="259"/>
            <ac:picMk id="3" creationId="{2965B54E-CA68-40A6-A688-E9C63D2A9219}"/>
          </ac:picMkLst>
        </pc:picChg>
        <pc:picChg chg="del">
          <ac:chgData name="吉川 純輝" userId="fd074ccdcebbebd0" providerId="LiveId" clId="{ED26E6B3-94FE-41C6-9D42-2227C6961EEA}" dt="2021-06-23T01:25:01.749" v="83" actId="478"/>
          <ac:picMkLst>
            <pc:docMk/>
            <pc:sldMk cId="0" sldId="259"/>
            <ac:picMk id="166" creationId="{00000000-0000-0000-0000-000000000000}"/>
          </ac:picMkLst>
        </pc:picChg>
        <pc:picChg chg="add mod">
          <ac:chgData name="吉川 純輝" userId="fd074ccdcebbebd0" providerId="LiveId" clId="{ED26E6B3-94FE-41C6-9D42-2227C6961EEA}" dt="2021-06-23T01:37:28.866" v="722" actId="1076"/>
          <ac:picMkLst>
            <pc:docMk/>
            <pc:sldMk cId="0" sldId="259"/>
            <ac:picMk id="1026" creationId="{5C4B6BCA-28AA-4013-A2A8-B4FE833B0EEE}"/>
          </ac:picMkLst>
        </pc:picChg>
        <pc:picChg chg="add mod">
          <ac:chgData name="吉川 純輝" userId="fd074ccdcebbebd0" providerId="LiveId" clId="{ED26E6B3-94FE-41C6-9D42-2227C6961EEA}" dt="2021-06-23T01:37:28.866" v="722" actId="1076"/>
          <ac:picMkLst>
            <pc:docMk/>
            <pc:sldMk cId="0" sldId="259"/>
            <ac:picMk id="1028" creationId="{F1725382-B821-4B47-9FD2-1624AFBDD1DB}"/>
          </ac:picMkLst>
        </pc:picChg>
      </pc:sldChg>
      <pc:sldChg chg="addSp delSp modSp mod ord">
        <pc:chgData name="吉川 純輝" userId="fd074ccdcebbebd0" providerId="LiveId" clId="{ED26E6B3-94FE-41C6-9D42-2227C6961EEA}" dt="2021-06-23T15:24:50.464" v="852" actId="6549"/>
        <pc:sldMkLst>
          <pc:docMk/>
          <pc:sldMk cId="0" sldId="260"/>
        </pc:sldMkLst>
        <pc:spChg chg="add mod">
          <ac:chgData name="吉川 純輝" userId="fd074ccdcebbebd0" providerId="LiveId" clId="{ED26E6B3-94FE-41C6-9D42-2227C6961EEA}" dt="2021-06-23T15:24:50.464" v="852" actId="6549"/>
          <ac:spMkLst>
            <pc:docMk/>
            <pc:sldMk cId="0" sldId="260"/>
            <ac:spMk id="66" creationId="{723211CD-547B-4B2D-ACB2-DFCE8BB15EDF}"/>
          </ac:spMkLst>
        </pc:spChg>
        <pc:spChg chg="mod">
          <ac:chgData name="吉川 純輝" userId="fd074ccdcebbebd0" providerId="LiveId" clId="{ED26E6B3-94FE-41C6-9D42-2227C6961EEA}" dt="2021-06-23T01:37:46.522" v="723" actId="1076"/>
          <ac:spMkLst>
            <pc:docMk/>
            <pc:sldMk cId="0" sldId="260"/>
            <ac:spMk id="196" creationId="{00000000-0000-0000-0000-000000000000}"/>
          </ac:spMkLst>
        </pc:spChg>
        <pc:spChg chg="mod">
          <ac:chgData name="吉川 純輝" userId="fd074ccdcebbebd0" providerId="LiveId" clId="{ED26E6B3-94FE-41C6-9D42-2227C6961EEA}" dt="2021-06-23T15:23:22.346" v="787" actId="1076"/>
          <ac:spMkLst>
            <pc:docMk/>
            <pc:sldMk cId="0" sldId="260"/>
            <ac:spMk id="202" creationId="{00000000-0000-0000-0000-000000000000}"/>
          </ac:spMkLst>
        </pc:spChg>
        <pc:spChg chg="mod">
          <ac:chgData name="吉川 純輝" userId="fd074ccdcebbebd0" providerId="LiveId" clId="{ED26E6B3-94FE-41C6-9D42-2227C6961EEA}" dt="2021-06-23T15:23:30.461" v="789" actId="1076"/>
          <ac:spMkLst>
            <pc:docMk/>
            <pc:sldMk cId="0" sldId="260"/>
            <ac:spMk id="203" creationId="{00000000-0000-0000-0000-000000000000}"/>
          </ac:spMkLst>
        </pc:spChg>
        <pc:spChg chg="mod">
          <ac:chgData name="吉川 純輝" userId="fd074ccdcebbebd0" providerId="LiveId" clId="{ED26E6B3-94FE-41C6-9D42-2227C6961EEA}" dt="2021-06-23T15:23:34.359" v="790" actId="1076"/>
          <ac:spMkLst>
            <pc:docMk/>
            <pc:sldMk cId="0" sldId="260"/>
            <ac:spMk id="209" creationId="{00000000-0000-0000-0000-000000000000}"/>
          </ac:spMkLst>
        </pc:spChg>
        <pc:spChg chg="mod">
          <ac:chgData name="吉川 純輝" userId="fd074ccdcebbebd0" providerId="LiveId" clId="{ED26E6B3-94FE-41C6-9D42-2227C6961EEA}" dt="2021-06-23T15:23:41.212" v="792" actId="14100"/>
          <ac:spMkLst>
            <pc:docMk/>
            <pc:sldMk cId="0" sldId="260"/>
            <ac:spMk id="233" creationId="{00000000-0000-0000-0000-000000000000}"/>
          </ac:spMkLst>
        </pc:spChg>
        <pc:spChg chg="mod">
          <ac:chgData name="吉川 純輝" userId="fd074ccdcebbebd0" providerId="LiveId" clId="{ED26E6B3-94FE-41C6-9D42-2227C6961EEA}" dt="2021-06-23T15:22:21.684" v="781" actId="1076"/>
          <ac:spMkLst>
            <pc:docMk/>
            <pc:sldMk cId="0" sldId="260"/>
            <ac:spMk id="234" creationId="{00000000-0000-0000-0000-000000000000}"/>
          </ac:spMkLst>
        </pc:spChg>
        <pc:spChg chg="del">
          <ac:chgData name="吉川 純輝" userId="fd074ccdcebbebd0" providerId="LiveId" clId="{ED26E6B3-94FE-41C6-9D42-2227C6961EEA}" dt="2021-06-23T15:22:13.803" v="780" actId="478"/>
          <ac:spMkLst>
            <pc:docMk/>
            <pc:sldMk cId="0" sldId="260"/>
            <ac:spMk id="237" creationId="{00000000-0000-0000-0000-000000000000}"/>
          </ac:spMkLst>
        </pc:spChg>
        <pc:spChg chg="del">
          <ac:chgData name="吉川 純輝" userId="fd074ccdcebbebd0" providerId="LiveId" clId="{ED26E6B3-94FE-41C6-9D42-2227C6961EEA}" dt="2021-06-23T15:23:13.079" v="783" actId="478"/>
          <ac:spMkLst>
            <pc:docMk/>
            <pc:sldMk cId="0" sldId="260"/>
            <ac:spMk id="238" creationId="{00000000-0000-0000-0000-000000000000}"/>
          </ac:spMkLst>
        </pc:spChg>
        <pc:spChg chg="del">
          <ac:chgData name="吉川 純輝" userId="fd074ccdcebbebd0" providerId="LiveId" clId="{ED26E6B3-94FE-41C6-9D42-2227C6961EEA}" dt="2021-06-23T15:23:14.984" v="784" actId="478"/>
          <ac:spMkLst>
            <pc:docMk/>
            <pc:sldMk cId="0" sldId="260"/>
            <ac:spMk id="239" creationId="{00000000-0000-0000-0000-000000000000}"/>
          </ac:spMkLst>
        </pc:spChg>
        <pc:grpChg chg="mod">
          <ac:chgData name="吉川 純輝" userId="fd074ccdcebbebd0" providerId="LiveId" clId="{ED26E6B3-94FE-41C6-9D42-2227C6961EEA}" dt="2021-06-23T15:22:27.536" v="782" actId="1076"/>
          <ac:grpSpMkLst>
            <pc:docMk/>
            <pc:sldMk cId="0" sldId="260"/>
            <ac:grpSpMk id="192" creationId="{00000000-0000-0000-0000-000000000000}"/>
          </ac:grpSpMkLst>
        </pc:grpChg>
        <pc:grpChg chg="mod">
          <ac:chgData name="吉川 純輝" userId="fd074ccdcebbebd0" providerId="LiveId" clId="{ED26E6B3-94FE-41C6-9D42-2227C6961EEA}" dt="2021-06-23T15:23:17.432" v="785" actId="1076"/>
          <ac:grpSpMkLst>
            <pc:docMk/>
            <pc:sldMk cId="0" sldId="260"/>
            <ac:grpSpMk id="210" creationId="{00000000-0000-0000-0000-000000000000}"/>
          </ac:grpSpMkLst>
        </pc:grpChg>
        <pc:grpChg chg="mod">
          <ac:chgData name="吉川 純輝" userId="fd074ccdcebbebd0" providerId="LiveId" clId="{ED26E6B3-94FE-41C6-9D42-2227C6961EEA}" dt="2021-06-23T15:22:27.536" v="782" actId="1076"/>
          <ac:grpSpMkLst>
            <pc:docMk/>
            <pc:sldMk cId="0" sldId="260"/>
            <ac:grpSpMk id="240" creationId="{00000000-0000-0000-0000-000000000000}"/>
          </ac:grpSpMkLst>
        </pc:grpChg>
        <pc:grpChg chg="mod">
          <ac:chgData name="吉川 純輝" userId="fd074ccdcebbebd0" providerId="LiveId" clId="{ED26E6B3-94FE-41C6-9D42-2227C6961EEA}" dt="2021-06-23T15:22:27.536" v="782" actId="1076"/>
          <ac:grpSpMkLst>
            <pc:docMk/>
            <pc:sldMk cId="0" sldId="260"/>
            <ac:grpSpMk id="245" creationId="{00000000-0000-0000-0000-000000000000}"/>
          </ac:grpSpMkLst>
        </pc:grpChg>
        <pc:grpChg chg="mod">
          <ac:chgData name="吉川 純輝" userId="fd074ccdcebbebd0" providerId="LiveId" clId="{ED26E6B3-94FE-41C6-9D42-2227C6961EEA}" dt="2021-06-23T15:22:27.536" v="782" actId="1076"/>
          <ac:grpSpMkLst>
            <pc:docMk/>
            <pc:sldMk cId="0" sldId="260"/>
            <ac:grpSpMk id="250" creationId="{00000000-0000-0000-0000-000000000000}"/>
          </ac:grpSpMkLst>
        </pc:grpChg>
        <pc:graphicFrameChg chg="del">
          <ac:chgData name="吉川 純輝" userId="fd074ccdcebbebd0" providerId="LiveId" clId="{ED26E6B3-94FE-41C6-9D42-2227C6961EEA}" dt="2021-06-23T15:22:09.703" v="779" actId="478"/>
          <ac:graphicFrameMkLst>
            <pc:docMk/>
            <pc:sldMk cId="0" sldId="260"/>
            <ac:graphicFrameMk id="236" creationId="{00000000-0000-0000-0000-000000000000}"/>
          </ac:graphicFrameMkLst>
        </pc:graphicFrameChg>
      </pc:sldChg>
      <pc:sldChg chg="del">
        <pc:chgData name="吉川 純輝" userId="fd074ccdcebbebd0" providerId="LiveId" clId="{ED26E6B3-94FE-41C6-9D42-2227C6961EEA}" dt="2021-06-23T01:36:52.991" v="716" actId="47"/>
        <pc:sldMkLst>
          <pc:docMk/>
          <pc:sldMk cId="0" sldId="261"/>
        </pc:sldMkLst>
      </pc:sldChg>
      <pc:sldChg chg="del">
        <pc:chgData name="吉川 純輝" userId="fd074ccdcebbebd0" providerId="LiveId" clId="{ED26E6B3-94FE-41C6-9D42-2227C6961EEA}" dt="2021-06-23T01:24:32.868" v="64" actId="47"/>
        <pc:sldMkLst>
          <pc:docMk/>
          <pc:sldMk cId="0" sldId="262"/>
        </pc:sldMkLst>
      </pc:sldChg>
      <pc:sldChg chg="del">
        <pc:chgData name="吉川 純輝" userId="fd074ccdcebbebd0" providerId="LiveId" clId="{ED26E6B3-94FE-41C6-9D42-2227C6961EEA}" dt="2021-06-23T01:24:34.356" v="65" actId="47"/>
        <pc:sldMkLst>
          <pc:docMk/>
          <pc:sldMk cId="0" sldId="263"/>
        </pc:sldMkLst>
      </pc:sldChg>
      <pc:sldChg chg="del">
        <pc:chgData name="吉川 純輝" userId="fd074ccdcebbebd0" providerId="LiveId" clId="{ED26E6B3-94FE-41C6-9D42-2227C6961EEA}" dt="2021-06-23T01:24:35.277" v="66" actId="47"/>
        <pc:sldMkLst>
          <pc:docMk/>
          <pc:sldMk cId="0" sldId="264"/>
        </pc:sldMkLst>
      </pc:sldChg>
      <pc:sldChg chg="del">
        <pc:chgData name="吉川 純輝" userId="fd074ccdcebbebd0" providerId="LiveId" clId="{ED26E6B3-94FE-41C6-9D42-2227C6961EEA}" dt="2021-06-23T01:24:36.137" v="67" actId="47"/>
        <pc:sldMkLst>
          <pc:docMk/>
          <pc:sldMk cId="0" sldId="265"/>
        </pc:sldMkLst>
      </pc:sldChg>
      <pc:sldChg chg="del">
        <pc:chgData name="吉川 純輝" userId="fd074ccdcebbebd0" providerId="LiveId" clId="{ED26E6B3-94FE-41C6-9D42-2227C6961EEA}" dt="2021-06-23T01:24:42.422" v="78" actId="47"/>
        <pc:sldMkLst>
          <pc:docMk/>
          <pc:sldMk cId="0" sldId="266"/>
        </pc:sldMkLst>
      </pc:sldChg>
      <pc:sldChg chg="del">
        <pc:chgData name="吉川 純輝" userId="fd074ccdcebbebd0" providerId="LiveId" clId="{ED26E6B3-94FE-41C6-9D42-2227C6961EEA}" dt="2021-06-23T01:24:40.876" v="77" actId="47"/>
        <pc:sldMkLst>
          <pc:docMk/>
          <pc:sldMk cId="0" sldId="267"/>
        </pc:sldMkLst>
      </pc:sldChg>
      <pc:sldChg chg="del">
        <pc:chgData name="吉川 純輝" userId="fd074ccdcebbebd0" providerId="LiveId" clId="{ED26E6B3-94FE-41C6-9D42-2227C6961EEA}" dt="2021-06-23T01:24:40.672" v="76" actId="47"/>
        <pc:sldMkLst>
          <pc:docMk/>
          <pc:sldMk cId="0" sldId="268"/>
        </pc:sldMkLst>
      </pc:sldChg>
      <pc:sldChg chg="del">
        <pc:chgData name="吉川 純輝" userId="fd074ccdcebbebd0" providerId="LiveId" clId="{ED26E6B3-94FE-41C6-9D42-2227C6961EEA}" dt="2021-06-23T01:24:40.474" v="75" actId="47"/>
        <pc:sldMkLst>
          <pc:docMk/>
          <pc:sldMk cId="0" sldId="269"/>
        </pc:sldMkLst>
      </pc:sldChg>
      <pc:sldChg chg="del">
        <pc:chgData name="吉川 純輝" userId="fd074ccdcebbebd0" providerId="LiveId" clId="{ED26E6B3-94FE-41C6-9D42-2227C6961EEA}" dt="2021-06-23T01:24:40.272" v="74" actId="47"/>
        <pc:sldMkLst>
          <pc:docMk/>
          <pc:sldMk cId="0" sldId="270"/>
        </pc:sldMkLst>
      </pc:sldChg>
      <pc:sldChg chg="del">
        <pc:chgData name="吉川 純輝" userId="fd074ccdcebbebd0" providerId="LiveId" clId="{ED26E6B3-94FE-41C6-9D42-2227C6961EEA}" dt="2021-06-23T01:24:40.080" v="73" actId="47"/>
        <pc:sldMkLst>
          <pc:docMk/>
          <pc:sldMk cId="0" sldId="271"/>
        </pc:sldMkLst>
      </pc:sldChg>
      <pc:sldChg chg="del">
        <pc:chgData name="吉川 純輝" userId="fd074ccdcebbebd0" providerId="LiveId" clId="{ED26E6B3-94FE-41C6-9D42-2227C6961EEA}" dt="2021-06-23T01:24:39.866" v="72" actId="47"/>
        <pc:sldMkLst>
          <pc:docMk/>
          <pc:sldMk cId="0" sldId="272"/>
        </pc:sldMkLst>
      </pc:sldChg>
      <pc:sldChg chg="del">
        <pc:chgData name="吉川 純輝" userId="fd074ccdcebbebd0" providerId="LiveId" clId="{ED26E6B3-94FE-41C6-9D42-2227C6961EEA}" dt="2021-06-23T01:24:39.679" v="71" actId="47"/>
        <pc:sldMkLst>
          <pc:docMk/>
          <pc:sldMk cId="0" sldId="273"/>
        </pc:sldMkLst>
      </pc:sldChg>
      <pc:sldChg chg="del">
        <pc:chgData name="吉川 純輝" userId="fd074ccdcebbebd0" providerId="LiveId" clId="{ED26E6B3-94FE-41C6-9D42-2227C6961EEA}" dt="2021-06-23T01:24:39.491" v="70" actId="47"/>
        <pc:sldMkLst>
          <pc:docMk/>
          <pc:sldMk cId="0" sldId="274"/>
        </pc:sldMkLst>
      </pc:sldChg>
      <pc:sldChg chg="del">
        <pc:chgData name="吉川 純輝" userId="fd074ccdcebbebd0" providerId="LiveId" clId="{ED26E6B3-94FE-41C6-9D42-2227C6961EEA}" dt="2021-06-23T01:24:39.351" v="69" actId="47"/>
        <pc:sldMkLst>
          <pc:docMk/>
          <pc:sldMk cId="0" sldId="275"/>
        </pc:sldMkLst>
      </pc:sldChg>
      <pc:sldChg chg="del">
        <pc:chgData name="吉川 純輝" userId="fd074ccdcebbebd0" providerId="LiveId" clId="{ED26E6B3-94FE-41C6-9D42-2227C6961EEA}" dt="2021-06-23T01:24:39.134" v="68" actId="47"/>
        <pc:sldMkLst>
          <pc:docMk/>
          <pc:sldMk cId="0" sldId="276"/>
        </pc:sldMkLst>
      </pc:sldChg>
      <pc:sldChg chg="modSp add mod ord">
        <pc:chgData name="吉川 純輝" userId="fd074ccdcebbebd0" providerId="LiveId" clId="{ED26E6B3-94FE-41C6-9D42-2227C6961EEA}" dt="2021-06-23T14:24:12.521" v="752" actId="20577"/>
        <pc:sldMkLst>
          <pc:docMk/>
          <pc:sldMk cId="1347929260" sldId="277"/>
        </pc:sldMkLst>
        <pc:spChg chg="mod">
          <ac:chgData name="吉川 純輝" userId="fd074ccdcebbebd0" providerId="LiveId" clId="{ED26E6B3-94FE-41C6-9D42-2227C6961EEA}" dt="2021-06-23T14:24:12.521" v="752" actId="20577"/>
          <ac:spMkLst>
            <pc:docMk/>
            <pc:sldMk cId="1347929260" sldId="277"/>
            <ac:spMk id="16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dirty="0"/>
              <a:t>次に互恵主義についての研究背景です</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ja-JP" dirty="0"/>
              <a:t>互恵主義とは</a:t>
            </a:r>
            <a:r>
              <a:rPr lang="ja-JP" sz="1200" dirty="0"/>
              <a:t>あとで見返りがあると期待されるために、ある個体が他の個体の利益になることをすること。です。</a:t>
            </a:r>
            <a:endParaRPr sz="1200"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ja-JP" dirty="0"/>
              <a:t>直接互恵と間接互恵が挙げられ、直接互恵とは利他行動者Aが受益者Bに利他行為を行うと、BがAに利他行為で返すといったものです。</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ja-JP" dirty="0"/>
              <a:t>間接互恵とは利他行動者であるAが受益者Bに利他行為を行うと、利他行動者Aの評判が上がり、第三者であるCがAに利他行為を行うというものです。</a:t>
            </a:r>
            <a:endParaRPr dirty="0"/>
          </a:p>
          <a:p>
            <a:pPr marL="0" lvl="0" indent="0" algn="l" rtl="0">
              <a:lnSpc>
                <a:spcPct val="100000"/>
              </a:lnSpc>
              <a:spcBef>
                <a:spcPts val="0"/>
              </a:spcBef>
              <a:spcAft>
                <a:spcPts val="0"/>
              </a:spcAft>
              <a:buSzPts val="1400"/>
              <a:buNone/>
            </a:pPr>
            <a:endParaRPr dirty="0"/>
          </a:p>
        </p:txBody>
      </p:sp>
      <p:sp>
        <p:nvSpPr>
          <p:cNvPr id="106" name="Google Shape;10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ゲーミフィケーションについての研究背景です。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ゲーミフィケーションの定義とは</a:t>
            </a:r>
            <a:r>
              <a:rPr lang="ja-JP" sz="1200"/>
              <a:t>「ゲームに使われている構造を。ゲームとは別の分野で応用し、行動に対する動機付けや問題解決をもたらすこと」です。</a:t>
            </a:r>
            <a:endParaRPr/>
          </a:p>
          <a:p>
            <a:pPr marL="0" lvl="0" indent="0" algn="l" rtl="0">
              <a:lnSpc>
                <a:spcPct val="100000"/>
              </a:lnSpc>
              <a:spcBef>
                <a:spcPts val="0"/>
              </a:spcBef>
              <a:spcAft>
                <a:spcPts val="0"/>
              </a:spcAft>
              <a:buSzPts val="1400"/>
              <a:buNone/>
            </a:pPr>
            <a:r>
              <a:rPr lang="ja-JP"/>
              <a:t>使用例といたしましては</a:t>
            </a:r>
            <a:r>
              <a:rPr lang="ja-JP" sz="1200"/>
              <a:t>運動管理アプリケーションとしてのNike+があります。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ゲーミフィケーションの問題点として</a:t>
            </a:r>
            <a:r>
              <a:rPr lang="ja-JP" sz="1200"/>
              <a:t>内発的な動機付けがされないことが挙げられます。</a:t>
            </a:r>
            <a:endParaRPr sz="1200"/>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内発的動機付けとは自分自身の内面から湧き上がってくる好奇心や関心のことです。対して外発的動機付けとは金銭の授受や罰などの外発的要因による動機付けのことです。つまり、ゲーミフィケーションによって</a:t>
            </a:r>
            <a:r>
              <a:rPr lang="ja-JP" sz="1200"/>
              <a:t>報酬を獲得すること自体が目的になってしまうといった事が挙げられます。</a:t>
            </a: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本研究で対象としているDERCはこの互恵主義に基づく協力行動を促進する二層のゲーミフィケーションです。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DERCによって</a:t>
            </a:r>
            <a:endParaRPr/>
          </a:p>
          <a:p>
            <a:pPr marL="0" lvl="0" indent="0" algn="l" rtl="0">
              <a:lnSpc>
                <a:spcPct val="100000"/>
              </a:lnSpc>
              <a:spcBef>
                <a:spcPts val="0"/>
              </a:spcBef>
              <a:spcAft>
                <a:spcPts val="0"/>
              </a:spcAft>
              <a:buSzPts val="1400"/>
              <a:buNone/>
            </a:pPr>
            <a:r>
              <a:rPr lang="ja-JP"/>
              <a:t>ユーザーに自分や集団内の他者の利他行為について観察し,考えるきっかけを作り,</a:t>
            </a:r>
            <a:endParaRPr/>
          </a:p>
          <a:p>
            <a:pPr marL="0" lvl="0" indent="0" algn="l" rtl="0">
              <a:lnSpc>
                <a:spcPct val="100000"/>
              </a:lnSpc>
              <a:spcBef>
                <a:spcPts val="0"/>
              </a:spcBef>
              <a:spcAft>
                <a:spcPts val="0"/>
              </a:spcAft>
              <a:buSzPts val="1400"/>
              <a:buNone/>
            </a:pPr>
            <a:r>
              <a:rPr lang="ja-JP"/>
              <a:t>学びをもたらすこと.それらの機会によってユーザーの利他行為を促進すること.</a:t>
            </a:r>
            <a:endParaRPr/>
          </a:p>
          <a:p>
            <a:pPr marL="0" lvl="0" indent="0" algn="l" rtl="0">
              <a:lnSpc>
                <a:spcPct val="100000"/>
              </a:lnSpc>
              <a:spcBef>
                <a:spcPts val="0"/>
              </a:spcBef>
              <a:spcAft>
                <a:spcPts val="0"/>
              </a:spcAft>
              <a:buSzPts val="1400"/>
              <a:buNone/>
            </a:pPr>
            <a:r>
              <a:rPr lang="ja-JP"/>
              <a:t>を目的としています。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特徴として従来のゲーミフィケーションが一層になっており報酬がユーザーの行動に直接作用しているのに対し、DERCのメカニズムは報酬獲得のメカニズムが二層になっており、報酬獲得によって利他行為をしたくなるレベル１と利他行為をさせたくなるレベル２で構成されています。</a:t>
            </a:r>
            <a:endParaRPr/>
          </a:p>
          <a:p>
            <a:pPr marL="0" lvl="0" indent="0" algn="l" rtl="0">
              <a:lnSpc>
                <a:spcPct val="100000"/>
              </a:lnSpc>
              <a:spcBef>
                <a:spcPts val="0"/>
              </a:spcBef>
              <a:spcAft>
                <a:spcPts val="0"/>
              </a:spcAft>
              <a:buSzPts val="1400"/>
              <a:buNone/>
            </a:pPr>
            <a:endParaRPr/>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4</a:t>
            </a:fld>
            <a:endParaRPr/>
          </a:p>
        </p:txBody>
      </p:sp>
    </p:spTree>
    <p:extLst>
      <p:ext uri="{BB962C8B-B14F-4D97-AF65-F5344CB8AC3E}">
        <p14:creationId xmlns:p14="http://schemas.microsoft.com/office/powerpoint/2010/main" val="2448465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利他行為をしたくなる層であるレベル１の内容は</a:t>
            </a:r>
            <a:endParaRPr/>
          </a:p>
          <a:p>
            <a:pPr marL="0" lvl="0" indent="0" algn="l" rtl="0">
              <a:lnSpc>
                <a:spcPct val="100000"/>
              </a:lnSpc>
              <a:spcBef>
                <a:spcPts val="0"/>
              </a:spcBef>
              <a:spcAft>
                <a:spcPts val="0"/>
              </a:spcAft>
              <a:buSzPts val="1400"/>
              <a:buNone/>
            </a:pPr>
            <a:r>
              <a:rPr lang="ja-JP"/>
              <a:t>利他行為をすると評価され、報酬が獲得できるというものです。この報酬は評価する人の所持ポイントに比例しており、所持ポイントが高い人からは多くのポイントを得る事ができます。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レベル２は利他行為をさせたくなる層で、</a:t>
            </a:r>
            <a:r>
              <a:rPr lang="ja-JP" sz="1200">
                <a:solidFill>
                  <a:schemeClr val="dk1"/>
                </a:solidFill>
                <a:latin typeface="Arial"/>
                <a:ea typeface="Arial"/>
                <a:cs typeface="Arial"/>
                <a:sym typeface="Arial"/>
              </a:rPr>
              <a:t>ポイントを用いて「賭け」をおこない、賭けの対象相手が利他行為を働くと、賭けが成功しポイントを獲得できるという仕組みになっています。</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ja-JP" sz="1200">
                <a:solidFill>
                  <a:schemeClr val="dk1"/>
                </a:solidFill>
                <a:latin typeface="Arial"/>
                <a:ea typeface="Arial"/>
                <a:cs typeface="Arial"/>
                <a:sym typeface="Arial"/>
              </a:rPr>
              <a:t>賭け対象のオッズは個人で決まっており、所持ポイントの低い人はオッズが高く設定されており、所持ポイントの高い人はオッズが低く設定されています。</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ja-JP" sz="1200">
                <a:solidFill>
                  <a:schemeClr val="dk1"/>
                </a:solidFill>
                <a:latin typeface="Arial"/>
                <a:ea typeface="Arial"/>
                <a:cs typeface="Arial"/>
                <a:sym typeface="Arial"/>
              </a:rPr>
              <a:t>自分が賭けている相手が利他行為を行うことでポイントを得ることができるため、賭けている相手に利他行為を行うように促すようになるというメカニズムです。</a:t>
            </a:r>
            <a:endParaRPr/>
          </a:p>
          <a:p>
            <a:pPr marL="0" lvl="0" indent="0" algn="l" rtl="0">
              <a:lnSpc>
                <a:spcPct val="100000"/>
              </a:lnSpc>
              <a:spcBef>
                <a:spcPts val="0"/>
              </a:spcBef>
              <a:spcAft>
                <a:spcPts val="0"/>
              </a:spcAft>
              <a:buSzPts val="1400"/>
              <a:buNone/>
            </a:pPr>
            <a:endParaRPr sz="1200">
              <a:solidFill>
                <a:schemeClr val="dk1"/>
              </a:solidFill>
              <a:latin typeface="Arial"/>
              <a:ea typeface="Arial"/>
              <a:cs typeface="Arial"/>
              <a:sym typeface="Arial"/>
            </a:endParaRPr>
          </a:p>
        </p:txBody>
      </p:sp>
      <p:sp>
        <p:nvSpPr>
          <p:cNvPr id="189" name="Google Shape;18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本研究で対象としているDERCはこの互恵主義に基づく協力行動を促進する二層のゲーミフィケーションです。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DERCによって</a:t>
            </a:r>
            <a:endParaRPr/>
          </a:p>
          <a:p>
            <a:pPr marL="0" lvl="0" indent="0" algn="l" rtl="0">
              <a:lnSpc>
                <a:spcPct val="100000"/>
              </a:lnSpc>
              <a:spcBef>
                <a:spcPts val="0"/>
              </a:spcBef>
              <a:spcAft>
                <a:spcPts val="0"/>
              </a:spcAft>
              <a:buSzPts val="1400"/>
              <a:buNone/>
            </a:pPr>
            <a:r>
              <a:rPr lang="ja-JP"/>
              <a:t>ユーザーに自分や集団内の他者の利他行為について観察し,考えるきっかけを作り,</a:t>
            </a:r>
            <a:endParaRPr/>
          </a:p>
          <a:p>
            <a:pPr marL="0" lvl="0" indent="0" algn="l" rtl="0">
              <a:lnSpc>
                <a:spcPct val="100000"/>
              </a:lnSpc>
              <a:spcBef>
                <a:spcPts val="0"/>
              </a:spcBef>
              <a:spcAft>
                <a:spcPts val="0"/>
              </a:spcAft>
              <a:buSzPts val="1400"/>
              <a:buNone/>
            </a:pPr>
            <a:r>
              <a:rPr lang="ja-JP"/>
              <a:t>学びをもたらすこと.それらの機会によってユーザーの利他行為を促進すること.</a:t>
            </a:r>
            <a:endParaRPr/>
          </a:p>
          <a:p>
            <a:pPr marL="0" lvl="0" indent="0" algn="l" rtl="0">
              <a:lnSpc>
                <a:spcPct val="100000"/>
              </a:lnSpc>
              <a:spcBef>
                <a:spcPts val="0"/>
              </a:spcBef>
              <a:spcAft>
                <a:spcPts val="0"/>
              </a:spcAft>
              <a:buSzPts val="1400"/>
              <a:buNone/>
            </a:pPr>
            <a:r>
              <a:rPr lang="ja-JP"/>
              <a:t>を目的としています。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特徴として従来のゲーミフィケーションが一層になっており報酬がユーザーの行動に直接作用しているのに対し、DERCのメカニズムは報酬獲得のメカニズムが二層になっており、報酬獲得によって利他行為をしたくなるレベル１と利他行為をさせたくなるレベル２で構成されています。</a:t>
            </a:r>
            <a:endParaRPr/>
          </a:p>
          <a:p>
            <a:pPr marL="0" lvl="0" indent="0" algn="l" rtl="0">
              <a:lnSpc>
                <a:spcPct val="100000"/>
              </a:lnSpc>
              <a:spcBef>
                <a:spcPts val="0"/>
              </a:spcBef>
              <a:spcAft>
                <a:spcPts val="0"/>
              </a:spcAft>
              <a:buSzPts val="1400"/>
              <a:buNone/>
            </a:pPr>
            <a:endParaRPr/>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本研究で対象としているDERCはこの互恵主義に基づく協力行動を促進する二層のゲーミフィケーションです。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DERCによって</a:t>
            </a:r>
            <a:endParaRPr/>
          </a:p>
          <a:p>
            <a:pPr marL="0" lvl="0" indent="0" algn="l" rtl="0">
              <a:lnSpc>
                <a:spcPct val="100000"/>
              </a:lnSpc>
              <a:spcBef>
                <a:spcPts val="0"/>
              </a:spcBef>
              <a:spcAft>
                <a:spcPts val="0"/>
              </a:spcAft>
              <a:buSzPts val="1400"/>
              <a:buNone/>
            </a:pPr>
            <a:r>
              <a:rPr lang="ja-JP"/>
              <a:t>ユーザーに自分や集団内の他者の利他行為について観察し,考えるきっかけを作り,</a:t>
            </a:r>
            <a:endParaRPr/>
          </a:p>
          <a:p>
            <a:pPr marL="0" lvl="0" indent="0" algn="l" rtl="0">
              <a:lnSpc>
                <a:spcPct val="100000"/>
              </a:lnSpc>
              <a:spcBef>
                <a:spcPts val="0"/>
              </a:spcBef>
              <a:spcAft>
                <a:spcPts val="0"/>
              </a:spcAft>
              <a:buSzPts val="1400"/>
              <a:buNone/>
            </a:pPr>
            <a:r>
              <a:rPr lang="ja-JP"/>
              <a:t>学びをもたらすこと.それらの機会によってユーザーの利他行為を促進すること.</a:t>
            </a:r>
            <a:endParaRPr/>
          </a:p>
          <a:p>
            <a:pPr marL="0" lvl="0" indent="0" algn="l" rtl="0">
              <a:lnSpc>
                <a:spcPct val="100000"/>
              </a:lnSpc>
              <a:spcBef>
                <a:spcPts val="0"/>
              </a:spcBef>
              <a:spcAft>
                <a:spcPts val="0"/>
              </a:spcAft>
              <a:buSzPts val="1400"/>
              <a:buNone/>
            </a:pPr>
            <a:r>
              <a:rPr lang="ja-JP"/>
              <a:t>を目的としています。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特徴として従来のゲーミフィケーションが一層になっており報酬がユーザーの行動に直接作用しているのに対し、DERCのメカニズムは報酬獲得のメカニズムが二層になっており、報酬獲得によって利他行為をしたくなるレベル１と利他行為をさせたくなるレベル２で構成されています。</a:t>
            </a:r>
            <a:endParaRPr/>
          </a:p>
          <a:p>
            <a:pPr marL="0" lvl="0" indent="0" algn="l" rtl="0">
              <a:lnSpc>
                <a:spcPct val="100000"/>
              </a:lnSpc>
              <a:spcBef>
                <a:spcPts val="0"/>
              </a:spcBef>
              <a:spcAft>
                <a:spcPts val="0"/>
              </a:spcAft>
              <a:buSzPts val="1400"/>
              <a:buNone/>
            </a:pPr>
            <a:endParaRPr/>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7</a:t>
            </a:fld>
            <a:endParaRPr/>
          </a:p>
        </p:txBody>
      </p:sp>
    </p:spTree>
    <p:extLst>
      <p:ext uri="{BB962C8B-B14F-4D97-AF65-F5344CB8AC3E}">
        <p14:creationId xmlns:p14="http://schemas.microsoft.com/office/powerpoint/2010/main" val="3275265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4"/>
        <p:cNvGrpSpPr/>
        <p:nvPr/>
      </p:nvGrpSpPr>
      <p:grpSpPr>
        <a:xfrm>
          <a:off x="0" y="0"/>
          <a:ext cx="0" cy="0"/>
          <a:chOff x="0" y="0"/>
          <a:chExt cx="0" cy="0"/>
        </a:xfrm>
      </p:grpSpPr>
      <p:sp>
        <p:nvSpPr>
          <p:cNvPr id="55" name="Google Shape;55;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0" y="1829693"/>
            <a:ext cx="9144000" cy="1680541"/>
          </a:xfrm>
          <a:prstGeom prst="rect">
            <a:avLst/>
          </a:prstGeom>
          <a:solidFill>
            <a:srgbClr val="DDEAF6"/>
          </a:solid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5400"/>
              <a:buFont typeface="Calibri"/>
              <a:buNone/>
            </a:pPr>
            <a:r>
              <a:rPr lang="ja-JP" altLang="en-US" sz="5400" dirty="0"/>
              <a:t>日常生活への</a:t>
            </a:r>
            <a:r>
              <a:rPr lang="en-US" altLang="ja-JP" sz="5400" dirty="0"/>
              <a:t>DERC</a:t>
            </a:r>
            <a:r>
              <a:rPr lang="ja-JP" altLang="en-US" sz="5400" dirty="0"/>
              <a:t>システム導入による利他行為促進の試み</a:t>
            </a:r>
          </a:p>
        </p:txBody>
      </p:sp>
      <p:sp>
        <p:nvSpPr>
          <p:cNvPr id="90" name="Google Shape;90;p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000"/>
              <a:buNone/>
            </a:pPr>
            <a:r>
              <a:rPr lang="en-US" altLang="ja-JP" sz="3000" dirty="0"/>
              <a:t>Attempt to promote altruism by introducing the DERC system into daily life</a:t>
            </a:r>
            <a:endParaRPr sz="3000" dirty="0"/>
          </a:p>
        </p:txBody>
      </p:sp>
      <p:sp>
        <p:nvSpPr>
          <p:cNvPr id="91" name="Google Shape;91;p1"/>
          <p:cNvSpPr txBox="1"/>
          <p:nvPr/>
        </p:nvSpPr>
        <p:spPr>
          <a:xfrm>
            <a:off x="-129902" y="5063490"/>
            <a:ext cx="8639034" cy="572228"/>
          </a:xfrm>
          <a:prstGeom prst="rect">
            <a:avLst/>
          </a:prstGeom>
          <a:noFill/>
          <a:ln>
            <a:noFill/>
          </a:ln>
        </p:spPr>
        <p:txBody>
          <a:bodyPr spcFirstLastPara="1" wrap="square" lIns="68575" tIns="34275" rIns="68575" bIns="34275" anchor="t" anchorCtr="0">
            <a:noAutofit/>
          </a:bodyPr>
          <a:lstStyle/>
          <a:p>
            <a:pPr marL="0" marR="0" lvl="0" indent="0" algn="r" rtl="0">
              <a:lnSpc>
                <a:spcPct val="90000"/>
              </a:lnSpc>
              <a:spcBef>
                <a:spcPts val="0"/>
              </a:spcBef>
              <a:spcAft>
                <a:spcPts val="0"/>
              </a:spcAft>
              <a:buClr>
                <a:schemeClr val="dk1"/>
              </a:buClr>
              <a:buSzPts val="3000"/>
              <a:buFont typeface="Arial"/>
              <a:buNone/>
            </a:pPr>
            <a:r>
              <a:rPr lang="ja-JP" sz="3000" b="0" i="0" u="none" strike="noStrike" cap="none">
                <a:solidFill>
                  <a:schemeClr val="dk1"/>
                </a:solidFill>
                <a:latin typeface="Calibri"/>
                <a:ea typeface="Calibri"/>
                <a:cs typeface="Calibri"/>
                <a:sym typeface="Calibri"/>
              </a:rPr>
              <a:t>名古屋大学 情報学研究科 複雑系科学専攻</a:t>
            </a:r>
            <a:endParaRPr sz="3000" b="0" i="0" u="none" strike="noStrike" cap="none">
              <a:solidFill>
                <a:schemeClr val="dk1"/>
              </a:solidFill>
              <a:latin typeface="Calibri"/>
              <a:ea typeface="Calibri"/>
              <a:cs typeface="Calibri"/>
              <a:sym typeface="Calibri"/>
            </a:endParaRPr>
          </a:p>
          <a:p>
            <a:pPr marL="0" marR="0" lvl="0" indent="0" algn="r" rtl="0">
              <a:lnSpc>
                <a:spcPct val="90000"/>
              </a:lnSpc>
              <a:spcBef>
                <a:spcPts val="1000"/>
              </a:spcBef>
              <a:spcAft>
                <a:spcPts val="0"/>
              </a:spcAft>
              <a:buClr>
                <a:schemeClr val="dk1"/>
              </a:buClr>
              <a:buSzPts val="3600"/>
              <a:buFont typeface="Arial"/>
              <a:buNone/>
            </a:pPr>
            <a:r>
              <a:rPr lang="ja-JP" sz="3600" b="0" i="0" u="none" strike="noStrike" cap="none">
                <a:solidFill>
                  <a:schemeClr val="dk1"/>
                </a:solidFill>
                <a:latin typeface="Calibri"/>
                <a:ea typeface="Calibri"/>
                <a:cs typeface="Calibri"/>
                <a:sym typeface="Calibri"/>
              </a:rPr>
              <a:t>吉川純輝</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ja-JP" sz="4800" b="1" i="0" u="none" strike="noStrike" cap="none">
                <a:solidFill>
                  <a:schemeClr val="lt1"/>
                </a:solidFill>
                <a:latin typeface="Calibri"/>
                <a:ea typeface="Calibri"/>
                <a:cs typeface="Calibri"/>
                <a:sym typeface="Calibri"/>
              </a:rPr>
              <a:t>研究背景（互恵主義）</a:t>
            </a:r>
            <a:endParaRPr sz="1400" b="0" i="0" u="none" strike="noStrike" cap="none">
              <a:solidFill>
                <a:srgbClr val="000000"/>
              </a:solidFill>
              <a:latin typeface="Arial"/>
              <a:ea typeface="Arial"/>
              <a:cs typeface="Arial"/>
              <a:sym typeface="Arial"/>
            </a:endParaRPr>
          </a:p>
        </p:txBody>
      </p:sp>
      <p:sp>
        <p:nvSpPr>
          <p:cNvPr id="109" name="Google Shape;109;p3"/>
          <p:cNvSpPr txBox="1"/>
          <p:nvPr/>
        </p:nvSpPr>
        <p:spPr>
          <a:xfrm>
            <a:off x="481582" y="1272460"/>
            <a:ext cx="815795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互恵主義..あとで見返りがあると期待されるために、ある個体が他の個体の利益になることをすること。</a:t>
            </a:r>
            <a:endParaRPr sz="1400" b="0" i="0" u="none" strike="noStrike" cap="none">
              <a:solidFill>
                <a:srgbClr val="000000"/>
              </a:solidFill>
              <a:latin typeface="Arial"/>
              <a:ea typeface="Arial"/>
              <a:cs typeface="Arial"/>
              <a:sym typeface="Arial"/>
            </a:endParaRPr>
          </a:p>
        </p:txBody>
      </p:sp>
      <p:cxnSp>
        <p:nvCxnSpPr>
          <p:cNvPr id="110" name="Google Shape;110;p3"/>
          <p:cNvCxnSpPr/>
          <p:nvPr/>
        </p:nvCxnSpPr>
        <p:spPr>
          <a:xfrm>
            <a:off x="4357486" y="1916745"/>
            <a:ext cx="0" cy="4241136"/>
          </a:xfrm>
          <a:prstGeom prst="straightConnector1">
            <a:avLst/>
          </a:prstGeom>
          <a:noFill/>
          <a:ln w="9525" cap="flat" cmpd="sng">
            <a:solidFill>
              <a:schemeClr val="accent1"/>
            </a:solidFill>
            <a:prstDash val="solid"/>
            <a:miter lim="800000"/>
            <a:headEnd type="none" w="sm" len="sm"/>
            <a:tailEnd type="none" w="sm" len="sm"/>
          </a:ln>
        </p:spPr>
      </p:cxnSp>
      <p:sp>
        <p:nvSpPr>
          <p:cNvPr id="111" name="Google Shape;111;p3"/>
          <p:cNvSpPr txBox="1"/>
          <p:nvPr/>
        </p:nvSpPr>
        <p:spPr>
          <a:xfrm>
            <a:off x="1505263" y="2071574"/>
            <a:ext cx="147395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0" i="0" u="none" strike="noStrike" cap="none">
                <a:solidFill>
                  <a:schemeClr val="dk1"/>
                </a:solidFill>
                <a:latin typeface="Calibri"/>
                <a:ea typeface="Calibri"/>
                <a:cs typeface="Calibri"/>
                <a:sym typeface="Calibri"/>
              </a:rPr>
              <a:t>直接互恵</a:t>
            </a:r>
            <a:endParaRPr sz="1400" b="0" i="0" u="none" strike="noStrike" cap="none">
              <a:solidFill>
                <a:srgbClr val="000000"/>
              </a:solidFill>
              <a:latin typeface="Arial"/>
              <a:ea typeface="Arial"/>
              <a:cs typeface="Arial"/>
              <a:sym typeface="Arial"/>
            </a:endParaRPr>
          </a:p>
        </p:txBody>
      </p:sp>
      <p:sp>
        <p:nvSpPr>
          <p:cNvPr id="112" name="Google Shape;112;p3"/>
          <p:cNvSpPr txBox="1"/>
          <p:nvPr/>
        </p:nvSpPr>
        <p:spPr>
          <a:xfrm>
            <a:off x="6481636" y="2071574"/>
            <a:ext cx="147395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0" i="0" u="none" strike="noStrike" cap="none">
                <a:solidFill>
                  <a:schemeClr val="dk1"/>
                </a:solidFill>
                <a:latin typeface="Calibri"/>
                <a:ea typeface="Calibri"/>
                <a:cs typeface="Calibri"/>
                <a:sym typeface="Calibri"/>
              </a:rPr>
              <a:t>間接互恵</a:t>
            </a:r>
            <a:endParaRPr sz="1400" b="0" i="0" u="none" strike="noStrike" cap="none">
              <a:solidFill>
                <a:srgbClr val="000000"/>
              </a:solidFill>
              <a:latin typeface="Arial"/>
              <a:ea typeface="Arial"/>
              <a:cs typeface="Arial"/>
              <a:sym typeface="Arial"/>
            </a:endParaRPr>
          </a:p>
        </p:txBody>
      </p:sp>
      <p:sp>
        <p:nvSpPr>
          <p:cNvPr id="113" name="Google Shape;113;p3"/>
          <p:cNvSpPr txBox="1"/>
          <p:nvPr/>
        </p:nvSpPr>
        <p:spPr>
          <a:xfrm>
            <a:off x="4951709" y="5834715"/>
            <a:ext cx="385927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利他行動者Aから受けた利他行為</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に対して第３者Cが利他行為を行う</a:t>
            </a:r>
            <a:endParaRPr sz="1400" b="0" i="0" u="none" strike="noStrike" cap="none">
              <a:solidFill>
                <a:srgbClr val="000000"/>
              </a:solidFill>
              <a:latin typeface="Arial"/>
              <a:ea typeface="Arial"/>
              <a:cs typeface="Arial"/>
              <a:sym typeface="Arial"/>
            </a:endParaRPr>
          </a:p>
        </p:txBody>
      </p:sp>
      <p:sp>
        <p:nvSpPr>
          <p:cNvPr id="114" name="Google Shape;114;p3"/>
          <p:cNvSpPr txBox="1"/>
          <p:nvPr/>
        </p:nvSpPr>
        <p:spPr>
          <a:xfrm>
            <a:off x="417465" y="5831559"/>
            <a:ext cx="394002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利他行動者Aから受けた利他行為</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に対して受益者Bは利他行為で返す</a:t>
            </a:r>
            <a:endParaRPr sz="1400" b="0" i="0" u="none" strike="noStrike" cap="none">
              <a:solidFill>
                <a:srgbClr val="000000"/>
              </a:solidFill>
              <a:latin typeface="Arial"/>
              <a:ea typeface="Arial"/>
              <a:cs typeface="Arial"/>
              <a:sym typeface="Arial"/>
            </a:endParaRPr>
          </a:p>
        </p:txBody>
      </p:sp>
      <p:grpSp>
        <p:nvGrpSpPr>
          <p:cNvPr id="115" name="Google Shape;115;p3"/>
          <p:cNvGrpSpPr/>
          <p:nvPr/>
        </p:nvGrpSpPr>
        <p:grpSpPr>
          <a:xfrm>
            <a:off x="425618" y="2830258"/>
            <a:ext cx="3129309" cy="1981292"/>
            <a:chOff x="425618" y="2830258"/>
            <a:chExt cx="3129309" cy="1981292"/>
          </a:xfrm>
        </p:grpSpPr>
        <p:sp>
          <p:nvSpPr>
            <p:cNvPr id="116" name="Google Shape;116;p3"/>
            <p:cNvSpPr/>
            <p:nvPr/>
          </p:nvSpPr>
          <p:spPr>
            <a:xfrm>
              <a:off x="1430582" y="3159207"/>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17" name="Google Shape;117;p3"/>
            <p:cNvSpPr/>
            <p:nvPr/>
          </p:nvSpPr>
          <p:spPr>
            <a:xfrm rot="10800000">
              <a:off x="1430582" y="3544057"/>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nvGrpSpPr>
            <p:cNvPr id="118" name="Google Shape;118;p3"/>
            <p:cNvGrpSpPr/>
            <p:nvPr/>
          </p:nvGrpSpPr>
          <p:grpSpPr>
            <a:xfrm>
              <a:off x="2841736" y="2923577"/>
              <a:ext cx="654605" cy="1020966"/>
              <a:chOff x="736979" y="3096285"/>
              <a:chExt cx="805217" cy="1255871"/>
            </a:xfrm>
          </p:grpSpPr>
          <p:grpSp>
            <p:nvGrpSpPr>
              <p:cNvPr id="119" name="Google Shape;119;p3"/>
              <p:cNvGrpSpPr/>
              <p:nvPr/>
            </p:nvGrpSpPr>
            <p:grpSpPr>
              <a:xfrm>
                <a:off x="736979" y="3096285"/>
                <a:ext cx="805217" cy="1255871"/>
                <a:chOff x="5693392" y="3295657"/>
                <a:chExt cx="805217" cy="1255871"/>
              </a:xfrm>
            </p:grpSpPr>
            <p:sp>
              <p:nvSpPr>
                <p:cNvPr id="120" name="Google Shape;120;p3"/>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21" name="Google Shape;121;p3"/>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22" name="Google Shape;122;p3"/>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sp>
          <p:nvSpPr>
            <p:cNvPr id="123" name="Google Shape;123;p3"/>
            <p:cNvSpPr txBox="1"/>
            <p:nvPr/>
          </p:nvSpPr>
          <p:spPr>
            <a:xfrm>
              <a:off x="1065966" y="2830258"/>
              <a:ext cx="248896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(1)AがBに利他行為</a:t>
              </a:r>
              <a:endParaRPr sz="1400" b="0" i="0" u="none" strike="noStrike" cap="none">
                <a:solidFill>
                  <a:srgbClr val="000000"/>
                </a:solidFill>
                <a:latin typeface="Arial"/>
                <a:ea typeface="Arial"/>
                <a:cs typeface="Arial"/>
                <a:sym typeface="Arial"/>
              </a:endParaRPr>
            </a:p>
          </p:txBody>
        </p:sp>
        <p:sp>
          <p:nvSpPr>
            <p:cNvPr id="124" name="Google Shape;124;p3"/>
            <p:cNvSpPr txBox="1"/>
            <p:nvPr/>
          </p:nvSpPr>
          <p:spPr>
            <a:xfrm>
              <a:off x="946633" y="4226775"/>
              <a:ext cx="23307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(2)BがAに見返りとして　</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　利他行為をする</a:t>
              </a:r>
              <a:endParaRPr sz="1400" b="0" i="0" u="none" strike="noStrike" cap="none">
                <a:solidFill>
                  <a:srgbClr val="000000"/>
                </a:solidFill>
                <a:latin typeface="Arial"/>
                <a:ea typeface="Arial"/>
                <a:cs typeface="Arial"/>
                <a:sym typeface="Arial"/>
              </a:endParaRPr>
            </a:p>
          </p:txBody>
        </p:sp>
        <p:grpSp>
          <p:nvGrpSpPr>
            <p:cNvPr id="125" name="Google Shape;125;p3"/>
            <p:cNvGrpSpPr/>
            <p:nvPr/>
          </p:nvGrpSpPr>
          <p:grpSpPr>
            <a:xfrm>
              <a:off x="425618" y="2923577"/>
              <a:ext cx="654605" cy="1020966"/>
              <a:chOff x="736979" y="3096285"/>
              <a:chExt cx="805217" cy="1255871"/>
            </a:xfrm>
          </p:grpSpPr>
          <p:grpSp>
            <p:nvGrpSpPr>
              <p:cNvPr id="126" name="Google Shape;126;p3"/>
              <p:cNvGrpSpPr/>
              <p:nvPr/>
            </p:nvGrpSpPr>
            <p:grpSpPr>
              <a:xfrm>
                <a:off x="736979" y="3096285"/>
                <a:ext cx="805217" cy="1255871"/>
                <a:chOff x="5693392" y="3295657"/>
                <a:chExt cx="805217" cy="1255871"/>
              </a:xfrm>
            </p:grpSpPr>
            <p:sp>
              <p:nvSpPr>
                <p:cNvPr id="127" name="Google Shape;127;p3"/>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28" name="Google Shape;128;p3"/>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29" name="Google Shape;129;p3"/>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grpSp>
      <p:sp>
        <p:nvSpPr>
          <p:cNvPr id="130" name="Google Shape;130;p3"/>
          <p:cNvSpPr txBox="1"/>
          <p:nvPr/>
        </p:nvSpPr>
        <p:spPr>
          <a:xfrm>
            <a:off x="161689" y="3977888"/>
            <a:ext cx="134357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利他行動者</a:t>
            </a:r>
            <a:endParaRPr sz="1400" b="0" i="0" u="none" strike="noStrike" cap="none">
              <a:solidFill>
                <a:srgbClr val="000000"/>
              </a:solidFill>
              <a:latin typeface="Arial"/>
              <a:ea typeface="Arial"/>
              <a:cs typeface="Arial"/>
              <a:sym typeface="Arial"/>
            </a:endParaRPr>
          </a:p>
        </p:txBody>
      </p:sp>
      <p:sp>
        <p:nvSpPr>
          <p:cNvPr id="131" name="Google Shape;131;p3"/>
          <p:cNvSpPr txBox="1"/>
          <p:nvPr/>
        </p:nvSpPr>
        <p:spPr>
          <a:xfrm>
            <a:off x="2814829" y="3980992"/>
            <a:ext cx="890726" cy="335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受益者</a:t>
            </a:r>
            <a:endParaRPr sz="1400" b="0" i="0" u="none" strike="noStrike" cap="none">
              <a:solidFill>
                <a:srgbClr val="000000"/>
              </a:solidFill>
              <a:latin typeface="Arial"/>
              <a:ea typeface="Arial"/>
              <a:cs typeface="Arial"/>
              <a:sym typeface="Arial"/>
            </a:endParaRPr>
          </a:p>
        </p:txBody>
      </p:sp>
      <p:grpSp>
        <p:nvGrpSpPr>
          <p:cNvPr id="132" name="Google Shape;132;p3"/>
          <p:cNvGrpSpPr/>
          <p:nvPr/>
        </p:nvGrpSpPr>
        <p:grpSpPr>
          <a:xfrm>
            <a:off x="4475580" y="2831708"/>
            <a:ext cx="4621907" cy="3001951"/>
            <a:chOff x="4475580" y="2831708"/>
            <a:chExt cx="4621907" cy="3001951"/>
          </a:xfrm>
        </p:grpSpPr>
        <p:sp>
          <p:nvSpPr>
            <p:cNvPr id="133" name="Google Shape;133;p3"/>
            <p:cNvSpPr/>
            <p:nvPr/>
          </p:nvSpPr>
          <p:spPr>
            <a:xfrm>
              <a:off x="6802848" y="3167114"/>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34" name="Google Shape;134;p3"/>
            <p:cNvSpPr txBox="1"/>
            <p:nvPr/>
          </p:nvSpPr>
          <p:spPr>
            <a:xfrm>
              <a:off x="6444934" y="2831708"/>
              <a:ext cx="248896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(1)AがBに利他行為</a:t>
              </a:r>
              <a:endParaRPr sz="1400" b="0" i="0" u="none" strike="noStrike" cap="none">
                <a:solidFill>
                  <a:srgbClr val="000000"/>
                </a:solidFill>
                <a:latin typeface="Arial"/>
                <a:ea typeface="Arial"/>
                <a:cs typeface="Arial"/>
                <a:sym typeface="Arial"/>
              </a:endParaRPr>
            </a:p>
          </p:txBody>
        </p:sp>
        <p:sp>
          <p:nvSpPr>
            <p:cNvPr id="135" name="Google Shape;135;p3"/>
            <p:cNvSpPr txBox="1"/>
            <p:nvPr/>
          </p:nvSpPr>
          <p:spPr>
            <a:xfrm>
              <a:off x="4475580" y="2926253"/>
              <a:ext cx="148198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(2)Aの評判が</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　良くなる</a:t>
              </a:r>
              <a:endParaRPr sz="1400" b="0" i="0" u="none" strike="noStrike" cap="none">
                <a:solidFill>
                  <a:srgbClr val="000000"/>
                </a:solidFill>
                <a:latin typeface="Arial"/>
                <a:ea typeface="Arial"/>
                <a:cs typeface="Arial"/>
                <a:sym typeface="Arial"/>
              </a:endParaRPr>
            </a:p>
          </p:txBody>
        </p:sp>
        <p:sp>
          <p:nvSpPr>
            <p:cNvPr id="136" name="Google Shape;136;p3"/>
            <p:cNvSpPr/>
            <p:nvPr/>
          </p:nvSpPr>
          <p:spPr>
            <a:xfrm rot="-8796259">
              <a:off x="6540587" y="4202735"/>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37" name="Google Shape;137;p3"/>
            <p:cNvSpPr txBox="1"/>
            <p:nvPr/>
          </p:nvSpPr>
          <p:spPr>
            <a:xfrm>
              <a:off x="5303117" y="4474393"/>
              <a:ext cx="160265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(3)CからAへの</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　利他行為</a:t>
              </a:r>
              <a:endParaRPr sz="1400" b="0" i="0" u="none" strike="noStrike" cap="none">
                <a:solidFill>
                  <a:srgbClr val="000000"/>
                </a:solidFill>
                <a:latin typeface="Arial"/>
                <a:ea typeface="Arial"/>
                <a:cs typeface="Arial"/>
                <a:sym typeface="Arial"/>
              </a:endParaRPr>
            </a:p>
          </p:txBody>
        </p:sp>
        <p:sp>
          <p:nvSpPr>
            <p:cNvPr id="138" name="Google Shape;138;p3"/>
            <p:cNvSpPr txBox="1"/>
            <p:nvPr/>
          </p:nvSpPr>
          <p:spPr>
            <a:xfrm>
              <a:off x="7687377" y="5495105"/>
              <a:ext cx="103876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第三者</a:t>
              </a:r>
              <a:endParaRPr sz="1400" b="0" i="0" u="none" strike="noStrike" cap="none">
                <a:solidFill>
                  <a:srgbClr val="000000"/>
                </a:solidFill>
                <a:latin typeface="Arial"/>
                <a:ea typeface="Arial"/>
                <a:cs typeface="Arial"/>
                <a:sym typeface="Arial"/>
              </a:endParaRPr>
            </a:p>
          </p:txBody>
        </p:sp>
        <p:grpSp>
          <p:nvGrpSpPr>
            <p:cNvPr id="139" name="Google Shape;139;p3"/>
            <p:cNvGrpSpPr/>
            <p:nvPr/>
          </p:nvGrpSpPr>
          <p:grpSpPr>
            <a:xfrm>
              <a:off x="5777139" y="2923577"/>
              <a:ext cx="654605" cy="1020966"/>
              <a:chOff x="736979" y="3096285"/>
              <a:chExt cx="805217" cy="1255871"/>
            </a:xfrm>
          </p:grpSpPr>
          <p:grpSp>
            <p:nvGrpSpPr>
              <p:cNvPr id="140" name="Google Shape;140;p3"/>
              <p:cNvGrpSpPr/>
              <p:nvPr/>
            </p:nvGrpSpPr>
            <p:grpSpPr>
              <a:xfrm>
                <a:off x="736979" y="3096285"/>
                <a:ext cx="805217" cy="1255871"/>
                <a:chOff x="5693392" y="3295657"/>
                <a:chExt cx="805217" cy="1255871"/>
              </a:xfrm>
            </p:grpSpPr>
            <p:sp>
              <p:nvSpPr>
                <p:cNvPr id="141" name="Google Shape;141;p3"/>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42" name="Google Shape;142;p3"/>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43" name="Google Shape;143;p3"/>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grpSp>
          <p:nvGrpSpPr>
            <p:cNvPr id="144" name="Google Shape;144;p3"/>
            <p:cNvGrpSpPr/>
            <p:nvPr/>
          </p:nvGrpSpPr>
          <p:grpSpPr>
            <a:xfrm>
              <a:off x="8221561" y="2923577"/>
              <a:ext cx="654605" cy="1020966"/>
              <a:chOff x="736979" y="3096285"/>
              <a:chExt cx="805217" cy="1255871"/>
            </a:xfrm>
          </p:grpSpPr>
          <p:grpSp>
            <p:nvGrpSpPr>
              <p:cNvPr id="145" name="Google Shape;145;p3"/>
              <p:cNvGrpSpPr/>
              <p:nvPr/>
            </p:nvGrpSpPr>
            <p:grpSpPr>
              <a:xfrm>
                <a:off x="736979" y="3096285"/>
                <a:ext cx="805217" cy="1255871"/>
                <a:chOff x="5693392" y="3295657"/>
                <a:chExt cx="805217" cy="1255871"/>
              </a:xfrm>
            </p:grpSpPr>
            <p:sp>
              <p:nvSpPr>
                <p:cNvPr id="146" name="Google Shape;146;p3"/>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47" name="Google Shape;147;p3"/>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48" name="Google Shape;148;p3"/>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149" name="Google Shape;149;p3"/>
            <p:cNvGrpSpPr/>
            <p:nvPr/>
          </p:nvGrpSpPr>
          <p:grpSpPr>
            <a:xfrm>
              <a:off x="7709689" y="4393171"/>
              <a:ext cx="654605" cy="1020965"/>
              <a:chOff x="736979" y="3096285"/>
              <a:chExt cx="805217" cy="1255870"/>
            </a:xfrm>
          </p:grpSpPr>
          <p:grpSp>
            <p:nvGrpSpPr>
              <p:cNvPr id="150" name="Google Shape;150;p3"/>
              <p:cNvGrpSpPr/>
              <p:nvPr/>
            </p:nvGrpSpPr>
            <p:grpSpPr>
              <a:xfrm>
                <a:off x="736979" y="3096285"/>
                <a:ext cx="805217" cy="1255870"/>
                <a:chOff x="5693392" y="3295657"/>
                <a:chExt cx="805217" cy="1255870"/>
              </a:xfrm>
            </p:grpSpPr>
            <p:sp>
              <p:nvSpPr>
                <p:cNvPr id="151" name="Google Shape;151;p3"/>
                <p:cNvSpPr/>
                <p:nvPr/>
              </p:nvSpPr>
              <p:spPr>
                <a:xfrm>
                  <a:off x="5768842" y="3295657"/>
                  <a:ext cx="654316" cy="628349"/>
                </a:xfrm>
                <a:prstGeom prst="ellipse">
                  <a:avLst/>
                </a:prstGeom>
                <a:solidFill>
                  <a:srgbClr val="FEE599"/>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52" name="Google Shape;152;p3"/>
                <p:cNvSpPr/>
                <p:nvPr/>
              </p:nvSpPr>
              <p:spPr>
                <a:xfrm>
                  <a:off x="5693392" y="3609831"/>
                  <a:ext cx="805217" cy="941696"/>
                </a:xfrm>
                <a:prstGeom prst="triangle">
                  <a:avLst>
                    <a:gd name="adj" fmla="val 50000"/>
                  </a:avLst>
                </a:prstGeom>
                <a:solidFill>
                  <a:srgbClr val="FEE599"/>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53" name="Google Shape;153;p3"/>
              <p:cNvSpPr/>
              <p:nvPr/>
            </p:nvSpPr>
            <p:spPr>
              <a:xfrm>
                <a:off x="901306" y="3266982"/>
                <a:ext cx="476564" cy="457651"/>
              </a:xfrm>
              <a:prstGeom prst="ellipse">
                <a:avLst/>
              </a:prstGeom>
              <a:solidFill>
                <a:srgbClr val="FEE599"/>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C</a:t>
                </a:r>
                <a:endParaRPr sz="2800" b="1" i="0" u="none" strike="noStrike" cap="none">
                  <a:solidFill>
                    <a:srgbClr val="000000"/>
                  </a:solidFill>
                  <a:latin typeface="Calibri"/>
                  <a:ea typeface="Calibri"/>
                  <a:cs typeface="Calibri"/>
                  <a:sym typeface="Calibri"/>
                </a:endParaRPr>
              </a:p>
            </p:txBody>
          </p:sp>
        </p:grpSp>
        <p:sp>
          <p:nvSpPr>
            <p:cNvPr id="154" name="Google Shape;154;p3"/>
            <p:cNvSpPr txBox="1"/>
            <p:nvPr/>
          </p:nvSpPr>
          <p:spPr>
            <a:xfrm>
              <a:off x="5448740" y="3920874"/>
              <a:ext cx="134357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利他行動者</a:t>
              </a:r>
              <a:endParaRPr sz="1400" b="0" i="0" u="none" strike="noStrike" cap="none">
                <a:solidFill>
                  <a:srgbClr val="000000"/>
                </a:solidFill>
                <a:latin typeface="Arial"/>
                <a:ea typeface="Arial"/>
                <a:cs typeface="Arial"/>
                <a:sym typeface="Arial"/>
              </a:endParaRPr>
            </a:p>
          </p:txBody>
        </p:sp>
        <p:sp>
          <p:nvSpPr>
            <p:cNvPr id="155" name="Google Shape;155;p3"/>
            <p:cNvSpPr txBox="1"/>
            <p:nvPr/>
          </p:nvSpPr>
          <p:spPr>
            <a:xfrm>
              <a:off x="8206761" y="3920301"/>
              <a:ext cx="890726" cy="335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受益者</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ja-JP" sz="4000" b="1" i="0" u="none" strike="noStrike" cap="none">
                <a:solidFill>
                  <a:schemeClr val="lt1"/>
                </a:solidFill>
                <a:latin typeface="Calibri"/>
                <a:ea typeface="Calibri"/>
                <a:cs typeface="Calibri"/>
                <a:sym typeface="Calibri"/>
              </a:rPr>
              <a:t>研究背景（ゲーミフィケーション）</a:t>
            </a:r>
            <a:endParaRPr sz="1400" b="0" i="0" u="none" strike="noStrike" cap="none">
              <a:solidFill>
                <a:srgbClr val="000000"/>
              </a:solidFill>
              <a:latin typeface="Arial"/>
              <a:ea typeface="Arial"/>
              <a:cs typeface="Arial"/>
              <a:sym typeface="Arial"/>
            </a:endParaRPr>
          </a:p>
        </p:txBody>
      </p:sp>
      <p:sp>
        <p:nvSpPr>
          <p:cNvPr id="98" name="Google Shape;98;p2"/>
          <p:cNvSpPr txBox="1"/>
          <p:nvPr/>
        </p:nvSpPr>
        <p:spPr>
          <a:xfrm>
            <a:off x="431610" y="1742683"/>
            <a:ext cx="805023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800" b="0" i="0" u="none" strike="noStrike" cap="none" dirty="0">
                <a:solidFill>
                  <a:schemeClr val="dk1"/>
                </a:solidFill>
                <a:latin typeface="Calibri"/>
                <a:ea typeface="Calibri"/>
                <a:cs typeface="Calibri"/>
                <a:sym typeface="Calibri"/>
              </a:rPr>
              <a:t>ゲーミフィケーションとは「ゲームに使われている構造を。ゲームとは別の分野で応用し、行動に対する動機付けや問題解決をもたらすこと」</a:t>
            </a:r>
            <a:endParaRPr sz="1800" b="0" i="0" u="none" strike="noStrike" cap="none" dirty="0">
              <a:solidFill>
                <a:srgbClr val="000000"/>
              </a:solidFill>
              <a:latin typeface="Arial"/>
              <a:ea typeface="Arial"/>
              <a:cs typeface="Arial"/>
              <a:sym typeface="Arial"/>
            </a:endParaRPr>
          </a:p>
        </p:txBody>
      </p:sp>
      <p:sp>
        <p:nvSpPr>
          <p:cNvPr id="99" name="Google Shape;99;p2"/>
          <p:cNvSpPr txBox="1"/>
          <p:nvPr/>
        </p:nvSpPr>
        <p:spPr>
          <a:xfrm>
            <a:off x="431610" y="3058720"/>
            <a:ext cx="8280779"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800" b="0" i="0" u="none" strike="noStrike" cap="none" dirty="0">
                <a:solidFill>
                  <a:schemeClr val="dk1"/>
                </a:solidFill>
                <a:latin typeface="Calibri"/>
                <a:ea typeface="Calibri"/>
                <a:cs typeface="Calibri"/>
                <a:sym typeface="Calibri"/>
              </a:rPr>
              <a:t>使用例</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800" b="0" i="0" u="none" strike="noStrike" cap="none" dirty="0">
                <a:solidFill>
                  <a:schemeClr val="dk1"/>
                </a:solidFill>
                <a:latin typeface="Calibri"/>
                <a:ea typeface="Calibri"/>
                <a:cs typeface="Calibri"/>
                <a:sym typeface="Calibri"/>
              </a:rPr>
              <a:t>Nike+（Nike)：運動管理アプリケーション（バッヂ機能）</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800" b="0" i="0" u="none" strike="noStrike" cap="none" dirty="0">
                <a:solidFill>
                  <a:schemeClr val="dk1"/>
                </a:solidFill>
                <a:latin typeface="Calibri"/>
                <a:ea typeface="Calibri"/>
                <a:cs typeface="Calibri"/>
                <a:sym typeface="Calibri"/>
              </a:rPr>
              <a:t>ビッくらポン（くら寿司）：一定数皿を貯めると、ゲームができ、当たるとおもちゃがもらえる。</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p:nvPr/>
        </p:nvSpPr>
        <p:spPr>
          <a:xfrm rot="5400000">
            <a:off x="6719759" y="4903506"/>
            <a:ext cx="2665730" cy="661195"/>
          </a:xfrm>
          <a:prstGeom prst="uturnArrow">
            <a:avLst>
              <a:gd name="adj1" fmla="val 24004"/>
              <a:gd name="adj2" fmla="val 22839"/>
              <a:gd name="adj3" fmla="val 33086"/>
              <a:gd name="adj4" fmla="val 60635"/>
              <a:gd name="adj5" fmla="val 100000"/>
            </a:avLst>
          </a:prstGeom>
          <a:solidFill>
            <a:srgbClr val="AEABA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2" name="Google Shape;162;p4"/>
          <p:cNvSpPr txBox="1"/>
          <p:nvPr/>
        </p:nvSpPr>
        <p:spPr>
          <a:xfrm>
            <a:off x="323944" y="164796"/>
            <a:ext cx="1299210" cy="646331"/>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163" name="Google Shape;163;p4"/>
          <p:cNvSpPr txBox="1"/>
          <p:nvPr/>
        </p:nvSpPr>
        <p:spPr>
          <a:xfrm>
            <a:off x="435728" y="1011382"/>
            <a:ext cx="8846397" cy="6771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1" i="0" u="none" strike="noStrike" cap="none">
                <a:solidFill>
                  <a:srgbClr val="FF0000"/>
                </a:solidFill>
                <a:latin typeface="Calibri"/>
                <a:ea typeface="Calibri"/>
                <a:cs typeface="Calibri"/>
                <a:sym typeface="Calibri"/>
              </a:rPr>
              <a:t>D</a:t>
            </a:r>
            <a:r>
              <a:rPr lang="ja-JP" sz="2000" b="0" i="0" u="none" strike="noStrike" cap="none">
                <a:solidFill>
                  <a:schemeClr val="dk1"/>
                </a:solidFill>
                <a:latin typeface="Calibri"/>
                <a:ea typeface="Calibri"/>
                <a:cs typeface="Calibri"/>
                <a:sym typeface="Calibri"/>
              </a:rPr>
              <a:t>ual layer gamification </a:t>
            </a:r>
            <a:r>
              <a:rPr lang="ja-JP" sz="2000" b="1" i="0" u="none" strike="noStrike" cap="none">
                <a:solidFill>
                  <a:srgbClr val="FF0000"/>
                </a:solidFill>
                <a:latin typeface="Calibri"/>
                <a:ea typeface="Calibri"/>
                <a:cs typeface="Calibri"/>
                <a:sym typeface="Calibri"/>
              </a:rPr>
              <a:t>E</a:t>
            </a:r>
            <a:r>
              <a:rPr lang="ja-JP" sz="2000" b="0" i="0" u="none" strike="noStrike" cap="none">
                <a:solidFill>
                  <a:schemeClr val="dk1"/>
                </a:solidFill>
                <a:latin typeface="Calibri"/>
                <a:ea typeface="Calibri"/>
                <a:cs typeface="Calibri"/>
                <a:sym typeface="Calibri"/>
              </a:rPr>
              <a:t>ncouraging </a:t>
            </a:r>
            <a:r>
              <a:rPr lang="ja-JP" sz="2000" b="1" i="0" u="none" strike="noStrike" cap="none">
                <a:solidFill>
                  <a:srgbClr val="FF0000"/>
                </a:solidFill>
                <a:latin typeface="Calibri"/>
                <a:ea typeface="Calibri"/>
                <a:cs typeface="Calibri"/>
                <a:sym typeface="Calibri"/>
              </a:rPr>
              <a:t>R</a:t>
            </a:r>
            <a:r>
              <a:rPr lang="ja-JP" sz="2000" b="0" i="0" u="none" strike="noStrike" cap="none">
                <a:solidFill>
                  <a:schemeClr val="dk1"/>
                </a:solidFill>
                <a:latin typeface="Calibri"/>
                <a:ea typeface="Calibri"/>
                <a:cs typeface="Calibri"/>
                <a:sym typeface="Calibri"/>
              </a:rPr>
              <a:t>eciprocity-based </a:t>
            </a:r>
            <a:r>
              <a:rPr lang="ja-JP" sz="2000" b="1" i="0" u="none" strike="noStrike" cap="none">
                <a:solidFill>
                  <a:srgbClr val="FF0000"/>
                </a:solidFill>
                <a:latin typeface="Calibri"/>
                <a:ea typeface="Calibri"/>
                <a:cs typeface="Calibri"/>
                <a:sym typeface="Calibri"/>
              </a:rPr>
              <a:t>C</a:t>
            </a:r>
            <a:r>
              <a:rPr lang="ja-JP" sz="2000" b="0" i="0" u="none" strike="noStrike" cap="none">
                <a:solidFill>
                  <a:schemeClr val="dk1"/>
                </a:solidFill>
                <a:latin typeface="Calibri"/>
                <a:ea typeface="Calibri"/>
                <a:cs typeface="Calibri"/>
                <a:sym typeface="Calibri"/>
              </a:rPr>
              <a:t>ooperation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互恵主義に基づく協力行動を促進する二層のゲーミフィケーション </a:t>
            </a:r>
            <a:endParaRPr sz="1800" b="0" i="0" u="none" strike="noStrike" cap="none">
              <a:solidFill>
                <a:schemeClr val="dk1"/>
              </a:solidFill>
              <a:latin typeface="Calibri"/>
              <a:ea typeface="Calibri"/>
              <a:cs typeface="Calibri"/>
              <a:sym typeface="Calibri"/>
            </a:endParaRPr>
          </a:p>
        </p:txBody>
      </p:sp>
      <p:sp>
        <p:nvSpPr>
          <p:cNvPr id="164" name="Google Shape;164;p4"/>
          <p:cNvSpPr txBox="1"/>
          <p:nvPr/>
        </p:nvSpPr>
        <p:spPr>
          <a:xfrm>
            <a:off x="435728" y="1588217"/>
            <a:ext cx="8503497"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dirty="0">
                <a:solidFill>
                  <a:schemeClr val="dk1"/>
                </a:solidFill>
                <a:latin typeface="Calibri"/>
                <a:ea typeface="Calibri"/>
                <a:cs typeface="Calibri"/>
                <a:sym typeface="Calibri"/>
              </a:rPr>
              <a:t>・目的</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altLang="ja-JP" sz="1800" dirty="0">
                <a:solidFill>
                  <a:schemeClr val="dk1"/>
                </a:solidFill>
                <a:latin typeface="Calibri"/>
                <a:ea typeface="Calibri"/>
                <a:cs typeface="Calibri"/>
                <a:sym typeface="Calibri"/>
              </a:rPr>
              <a:t>DERC</a:t>
            </a:r>
            <a:r>
              <a:rPr lang="ja-JP" altLang="en-US" sz="1800" dirty="0">
                <a:solidFill>
                  <a:schemeClr val="dk1"/>
                </a:solidFill>
                <a:latin typeface="Calibri"/>
                <a:ea typeface="Calibri"/>
                <a:cs typeface="Calibri"/>
                <a:sym typeface="Calibri"/>
              </a:rPr>
              <a:t>使用者</a:t>
            </a:r>
            <a:r>
              <a:rPr lang="ja-JP" sz="1800" b="0" i="0" u="none" strike="noStrike" cap="none" dirty="0">
                <a:solidFill>
                  <a:schemeClr val="dk1"/>
                </a:solidFill>
                <a:latin typeface="Calibri"/>
                <a:ea typeface="Calibri"/>
                <a:cs typeface="Calibri"/>
                <a:sym typeface="Calibri"/>
              </a:rPr>
              <a:t>に自分や集団内の利他行為について観察</a:t>
            </a:r>
            <a:r>
              <a:rPr lang="ja-JP" altLang="en-US" sz="1800" b="0" i="0" u="none" strike="noStrike" cap="none" dirty="0">
                <a:solidFill>
                  <a:schemeClr val="dk1"/>
                </a:solidFill>
                <a:latin typeface="Calibri"/>
                <a:ea typeface="Calibri"/>
                <a:cs typeface="Calibri"/>
                <a:sym typeface="Calibri"/>
              </a:rPr>
              <a:t>し</a:t>
            </a:r>
            <a:r>
              <a:rPr lang="ja-JP" sz="1800" b="0" i="0" u="none" strike="noStrike" cap="none" dirty="0">
                <a:solidFill>
                  <a:schemeClr val="dk1"/>
                </a:solidFill>
                <a:latin typeface="Calibri"/>
                <a:ea typeface="Calibri"/>
                <a:cs typeface="Calibri"/>
                <a:sym typeface="Calibri"/>
              </a:rPr>
              <a:t>,考えるきっかけを作り,</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dirty="0">
                <a:solidFill>
                  <a:schemeClr val="dk1"/>
                </a:solidFill>
                <a:latin typeface="Calibri"/>
                <a:ea typeface="Calibri"/>
                <a:cs typeface="Calibri"/>
                <a:sym typeface="Calibri"/>
              </a:rPr>
              <a:t>学びをもたらすこと.それらの機会によってユーザーの利他行為を促進すること.</a:t>
            </a:r>
            <a:endParaRPr sz="1800" b="0" i="0" u="none" strike="noStrike" cap="none" dirty="0">
              <a:solidFill>
                <a:schemeClr val="dk1"/>
              </a:solidFill>
              <a:latin typeface="Calibri"/>
              <a:ea typeface="Calibri"/>
              <a:cs typeface="Calibri"/>
              <a:sym typeface="Calibri"/>
            </a:endParaRPr>
          </a:p>
        </p:txBody>
      </p:sp>
      <p:sp>
        <p:nvSpPr>
          <p:cNvPr id="165" name="Google Shape;165;p4"/>
          <p:cNvSpPr txBox="1"/>
          <p:nvPr/>
        </p:nvSpPr>
        <p:spPr>
          <a:xfrm>
            <a:off x="389586" y="2660534"/>
            <a:ext cx="902630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・特徴</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人間が持つ他者に対する印象であるイメージスコア[Nowak &amp; Sigmund 1998]を</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各ユーザーが持つポイントとし集団内に明示化・共有化したこと</a:t>
            </a:r>
            <a:endParaRPr sz="1400" b="0" i="0" u="none" strike="noStrike" cap="none">
              <a:solidFill>
                <a:srgbClr val="000000"/>
              </a:solidFill>
              <a:latin typeface="Arial"/>
              <a:ea typeface="Arial"/>
              <a:cs typeface="Arial"/>
              <a:sym typeface="Arial"/>
            </a:endParaRPr>
          </a:p>
        </p:txBody>
      </p:sp>
      <p:pic>
        <p:nvPicPr>
          <p:cNvPr id="166" name="Google Shape;166;p4"/>
          <p:cNvPicPr preferRelativeResize="0"/>
          <p:nvPr/>
        </p:nvPicPr>
        <p:blipFill rotWithShape="1">
          <a:blip r:embed="rId3">
            <a:alphaModFix/>
          </a:blip>
          <a:srcRect/>
          <a:stretch/>
        </p:blipFill>
        <p:spPr>
          <a:xfrm>
            <a:off x="-4775577" y="3992995"/>
            <a:ext cx="4125396" cy="2622215"/>
          </a:xfrm>
          <a:prstGeom prst="rect">
            <a:avLst/>
          </a:prstGeom>
          <a:noFill/>
          <a:ln>
            <a:noFill/>
          </a:ln>
        </p:spPr>
      </p:pic>
      <p:sp>
        <p:nvSpPr>
          <p:cNvPr id="167" name="Google Shape;167;p4"/>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sz="5400" b="1" i="0" u="none" strike="noStrike" cap="none">
                <a:solidFill>
                  <a:schemeClr val="lt1"/>
                </a:solidFill>
                <a:latin typeface="Calibri"/>
                <a:ea typeface="Calibri"/>
                <a:cs typeface="Calibri"/>
                <a:sym typeface="Calibri"/>
              </a:rPr>
              <a:t>DERC</a:t>
            </a:r>
            <a:endParaRPr sz="1400" b="0" i="0" u="none" strike="noStrike" cap="none">
              <a:solidFill>
                <a:srgbClr val="000000"/>
              </a:solidFill>
              <a:latin typeface="Arial"/>
              <a:ea typeface="Arial"/>
              <a:cs typeface="Arial"/>
              <a:sym typeface="Arial"/>
            </a:endParaRPr>
          </a:p>
        </p:txBody>
      </p:sp>
      <p:sp>
        <p:nvSpPr>
          <p:cNvPr id="168" name="Google Shape;168;p4"/>
          <p:cNvSpPr txBox="1"/>
          <p:nvPr/>
        </p:nvSpPr>
        <p:spPr>
          <a:xfrm>
            <a:off x="3839829" y="6454139"/>
            <a:ext cx="169529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DERCのメカニズム</a:t>
            </a:r>
            <a:endParaRPr sz="1400" b="0" i="0" u="none" strike="noStrike" cap="none">
              <a:solidFill>
                <a:srgbClr val="000000"/>
              </a:solidFill>
              <a:latin typeface="Arial"/>
              <a:ea typeface="Arial"/>
              <a:cs typeface="Arial"/>
              <a:sym typeface="Arial"/>
            </a:endParaRPr>
          </a:p>
        </p:txBody>
      </p:sp>
      <p:grpSp>
        <p:nvGrpSpPr>
          <p:cNvPr id="169" name="Google Shape;169;p4"/>
          <p:cNvGrpSpPr/>
          <p:nvPr/>
        </p:nvGrpSpPr>
        <p:grpSpPr>
          <a:xfrm>
            <a:off x="3747280" y="3583864"/>
            <a:ext cx="4019904" cy="3107898"/>
            <a:chOff x="3596728" y="3559803"/>
            <a:chExt cx="4019904" cy="3107898"/>
          </a:xfrm>
        </p:grpSpPr>
        <p:grpSp>
          <p:nvGrpSpPr>
            <p:cNvPr id="170" name="Google Shape;170;p4"/>
            <p:cNvGrpSpPr/>
            <p:nvPr/>
          </p:nvGrpSpPr>
          <p:grpSpPr>
            <a:xfrm>
              <a:off x="4938615" y="3559803"/>
              <a:ext cx="2678017" cy="1391178"/>
              <a:chOff x="4890341" y="3715636"/>
              <a:chExt cx="2678017" cy="1391178"/>
            </a:xfrm>
          </p:grpSpPr>
          <p:sp>
            <p:nvSpPr>
              <p:cNvPr id="171" name="Google Shape;171;p4"/>
              <p:cNvSpPr/>
              <p:nvPr/>
            </p:nvSpPr>
            <p:spPr>
              <a:xfrm>
                <a:off x="4890341" y="3715636"/>
                <a:ext cx="2678016" cy="688684"/>
              </a:xfrm>
              <a:prstGeom prst="rect">
                <a:avLst/>
              </a:prstGeom>
              <a:solidFill>
                <a:srgbClr val="BBD6EE"/>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0" i="0" u="none" strike="noStrike" cap="none">
                    <a:solidFill>
                      <a:srgbClr val="000000"/>
                    </a:solidFill>
                    <a:latin typeface="Calibri"/>
                    <a:ea typeface="Calibri"/>
                    <a:cs typeface="Calibri"/>
                    <a:sym typeface="Calibri"/>
                  </a:rPr>
                  <a:t>レベル2:メカニズム2</a:t>
                </a:r>
                <a:r>
                  <a:rPr lang="ja-JP" sz="1800" b="0" i="0" u="none" strike="noStrike" cap="none">
                    <a:solidFill>
                      <a:srgbClr val="000000"/>
                    </a:solidFill>
                    <a:latin typeface="Calibri"/>
                    <a:ea typeface="Calibri"/>
                    <a:cs typeface="Calibri"/>
                    <a:sym typeface="Calibri"/>
                  </a:rPr>
                  <a:t>賭け</a:t>
                </a:r>
                <a:endParaRPr sz="1800" b="0" i="0" u="none" strike="noStrike" cap="none">
                  <a:solidFill>
                    <a:srgbClr val="000000"/>
                  </a:solidFill>
                  <a:latin typeface="Calibri"/>
                  <a:ea typeface="Calibri"/>
                  <a:cs typeface="Calibri"/>
                  <a:sym typeface="Calibri"/>
                </a:endParaRPr>
              </a:p>
            </p:txBody>
          </p:sp>
          <p:sp>
            <p:nvSpPr>
              <p:cNvPr id="172" name="Google Shape;172;p4"/>
              <p:cNvSpPr/>
              <p:nvPr/>
            </p:nvSpPr>
            <p:spPr>
              <a:xfrm>
                <a:off x="4890341" y="4401314"/>
                <a:ext cx="2678017" cy="705500"/>
              </a:xfrm>
              <a:prstGeom prst="rect">
                <a:avLst/>
              </a:prstGeom>
              <a:solidFill>
                <a:srgbClr val="FEE599"/>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0" i="0" u="none" strike="noStrike" cap="none">
                    <a:solidFill>
                      <a:srgbClr val="000000"/>
                    </a:solidFill>
                    <a:latin typeface="Calibri"/>
                    <a:ea typeface="Calibri"/>
                    <a:cs typeface="Calibri"/>
                    <a:sym typeface="Calibri"/>
                  </a:rPr>
                  <a:t>レベル1:メカニズム1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Calibri"/>
                    <a:ea typeface="Calibri"/>
                    <a:cs typeface="Calibri"/>
                    <a:sym typeface="Calibri"/>
                  </a:rPr>
                  <a:t>ポイント、バッジ等</a:t>
                </a:r>
                <a:endParaRPr sz="1800" b="0" i="0" u="none" strike="noStrike" cap="none">
                  <a:solidFill>
                    <a:srgbClr val="000000"/>
                  </a:solidFill>
                  <a:latin typeface="Calibri"/>
                  <a:ea typeface="Calibri"/>
                  <a:cs typeface="Calibri"/>
                  <a:sym typeface="Calibri"/>
                </a:endParaRPr>
              </a:p>
            </p:txBody>
          </p:sp>
        </p:grpSp>
        <p:sp>
          <p:nvSpPr>
            <p:cNvPr id="173" name="Google Shape;173;p4"/>
            <p:cNvSpPr/>
            <p:nvPr/>
          </p:nvSpPr>
          <p:spPr>
            <a:xfrm>
              <a:off x="5332506" y="6166361"/>
              <a:ext cx="2120010" cy="501340"/>
            </a:xfrm>
            <a:prstGeom prst="roundRect">
              <a:avLst>
                <a:gd name="adj" fmla="val 16667"/>
              </a:avLst>
            </a:prstGeom>
            <a:solidFill>
              <a:srgbClr val="2E75B5"/>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1" i="0" u="none" strike="noStrike" cap="none">
                  <a:solidFill>
                    <a:schemeClr val="lt1"/>
                  </a:solidFill>
                  <a:latin typeface="Calibri"/>
                  <a:ea typeface="Calibri"/>
                  <a:cs typeface="Calibri"/>
                  <a:sym typeface="Calibri"/>
                </a:rPr>
                <a:t>ユーザーの行動</a:t>
              </a:r>
              <a:endParaRPr sz="1400" b="0" i="0" u="none" strike="noStrike" cap="none">
                <a:solidFill>
                  <a:srgbClr val="000000"/>
                </a:solidFill>
                <a:latin typeface="Arial"/>
                <a:ea typeface="Arial"/>
                <a:cs typeface="Arial"/>
                <a:sym typeface="Arial"/>
              </a:endParaRPr>
            </a:p>
          </p:txBody>
        </p:sp>
        <p:sp>
          <p:nvSpPr>
            <p:cNvPr id="174" name="Google Shape;174;p4"/>
            <p:cNvSpPr/>
            <p:nvPr/>
          </p:nvSpPr>
          <p:spPr>
            <a:xfrm rot="-5400000" flipH="1">
              <a:off x="4383323" y="4071013"/>
              <a:ext cx="736608" cy="348937"/>
            </a:xfrm>
            <a:prstGeom prst="uturnArrow">
              <a:avLst>
                <a:gd name="adj1" fmla="val 24643"/>
                <a:gd name="adj2" fmla="val 25000"/>
                <a:gd name="adj3" fmla="val 49648"/>
                <a:gd name="adj4" fmla="val 35056"/>
                <a:gd name="adj5" fmla="val 100000"/>
              </a:avLst>
            </a:prstGeom>
            <a:solidFill>
              <a:srgbClr val="AEABA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Google Shape;175;p4"/>
            <p:cNvSpPr txBox="1"/>
            <p:nvPr/>
          </p:nvSpPr>
          <p:spPr>
            <a:xfrm>
              <a:off x="3596728" y="4613786"/>
              <a:ext cx="1165101" cy="276999"/>
            </a:xfrm>
            <a:prstGeom prst="rect">
              <a:avLst/>
            </a:prstGeom>
            <a:solidFill>
              <a:srgbClr val="DDEAF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ja-JP" sz="1200" b="0" i="0" u="none" strike="noStrike" cap="none">
                  <a:solidFill>
                    <a:srgbClr val="000000"/>
                  </a:solidFill>
                  <a:latin typeface="Calibri"/>
                  <a:ea typeface="Calibri"/>
                  <a:cs typeface="Calibri"/>
                  <a:sym typeface="Calibri"/>
                </a:rPr>
                <a:t>メタ的に操作</a:t>
              </a:r>
              <a:endParaRPr sz="1400" b="0" i="0" u="none" strike="noStrike" cap="none">
                <a:solidFill>
                  <a:srgbClr val="000000"/>
                </a:solidFill>
                <a:latin typeface="Arial"/>
                <a:ea typeface="Arial"/>
                <a:cs typeface="Arial"/>
                <a:sym typeface="Arial"/>
              </a:endParaRPr>
            </a:p>
          </p:txBody>
        </p:sp>
      </p:grpSp>
      <p:sp>
        <p:nvSpPr>
          <p:cNvPr id="176" name="Google Shape;176;p4"/>
          <p:cNvSpPr/>
          <p:nvPr/>
        </p:nvSpPr>
        <p:spPr>
          <a:xfrm>
            <a:off x="7356239" y="5401691"/>
            <a:ext cx="860216" cy="488709"/>
          </a:xfrm>
          <a:prstGeom prst="rect">
            <a:avLst/>
          </a:prstGeom>
          <a:solidFill>
            <a:srgbClr val="FBE4D4"/>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間接的に</a:t>
            </a:r>
            <a:endParaRPr sz="14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作用</a:t>
            </a:r>
            <a:endParaRPr sz="1400" b="0" i="0" u="none" strike="noStrike" cap="none">
              <a:solidFill>
                <a:srgbClr val="000000"/>
              </a:solidFill>
              <a:latin typeface="Calibri"/>
              <a:ea typeface="Calibri"/>
              <a:cs typeface="Calibri"/>
              <a:sym typeface="Calibri"/>
            </a:endParaRPr>
          </a:p>
        </p:txBody>
      </p:sp>
      <p:grpSp>
        <p:nvGrpSpPr>
          <p:cNvPr id="177" name="Google Shape;177;p4"/>
          <p:cNvGrpSpPr/>
          <p:nvPr/>
        </p:nvGrpSpPr>
        <p:grpSpPr>
          <a:xfrm>
            <a:off x="525654" y="3731516"/>
            <a:ext cx="2773170" cy="3097063"/>
            <a:chOff x="930339" y="3803099"/>
            <a:chExt cx="2773170" cy="3097063"/>
          </a:xfrm>
        </p:grpSpPr>
        <p:grpSp>
          <p:nvGrpSpPr>
            <p:cNvPr id="178" name="Google Shape;178;p4"/>
            <p:cNvGrpSpPr/>
            <p:nvPr/>
          </p:nvGrpSpPr>
          <p:grpSpPr>
            <a:xfrm>
              <a:off x="930339" y="3803099"/>
              <a:ext cx="2678017" cy="2460268"/>
              <a:chOff x="860755" y="3826871"/>
              <a:chExt cx="2678017" cy="2460268"/>
            </a:xfrm>
          </p:grpSpPr>
          <p:sp>
            <p:nvSpPr>
              <p:cNvPr id="179" name="Google Shape;179;p4"/>
              <p:cNvSpPr/>
              <p:nvPr/>
            </p:nvSpPr>
            <p:spPr>
              <a:xfrm>
                <a:off x="860755" y="3826871"/>
                <a:ext cx="2678017" cy="705500"/>
              </a:xfrm>
              <a:prstGeom prst="rect">
                <a:avLst/>
              </a:prstGeom>
              <a:solidFill>
                <a:srgbClr val="FEE599"/>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0" i="0" u="none" strike="noStrike" cap="none">
                    <a:solidFill>
                      <a:srgbClr val="000000"/>
                    </a:solidFill>
                    <a:latin typeface="Calibri"/>
                    <a:ea typeface="Calibri"/>
                    <a:cs typeface="Calibri"/>
                    <a:sym typeface="Calibri"/>
                  </a:rPr>
                  <a:t>レベル1:メカニズム1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Calibri"/>
                    <a:ea typeface="Calibri"/>
                    <a:cs typeface="Calibri"/>
                    <a:sym typeface="Calibri"/>
                  </a:rPr>
                  <a:t>ポイント、バッジ等</a:t>
                </a:r>
                <a:endParaRPr sz="1800" b="0" i="0" u="none" strike="noStrike" cap="none">
                  <a:solidFill>
                    <a:srgbClr val="000000"/>
                  </a:solidFill>
                  <a:latin typeface="Calibri"/>
                  <a:ea typeface="Calibri"/>
                  <a:cs typeface="Calibri"/>
                  <a:sym typeface="Calibri"/>
                </a:endParaRPr>
              </a:p>
            </p:txBody>
          </p:sp>
          <p:sp>
            <p:nvSpPr>
              <p:cNvPr id="180" name="Google Shape;180;p4"/>
              <p:cNvSpPr/>
              <p:nvPr/>
            </p:nvSpPr>
            <p:spPr>
              <a:xfrm>
                <a:off x="1782311" y="5104557"/>
                <a:ext cx="1227524" cy="178588"/>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直接的に作用</a:t>
                </a:r>
                <a:endParaRPr sz="1400" b="0" i="0" u="none" strike="noStrike" cap="none">
                  <a:solidFill>
                    <a:srgbClr val="000000"/>
                  </a:solidFill>
                  <a:latin typeface="Calibri"/>
                  <a:ea typeface="Calibri"/>
                  <a:cs typeface="Calibri"/>
                  <a:sym typeface="Calibri"/>
                </a:endParaRPr>
              </a:p>
            </p:txBody>
          </p:sp>
          <p:sp>
            <p:nvSpPr>
              <p:cNvPr id="181" name="Google Shape;181;p4"/>
              <p:cNvSpPr/>
              <p:nvPr/>
            </p:nvSpPr>
            <p:spPr>
              <a:xfrm>
                <a:off x="1194382" y="5785799"/>
                <a:ext cx="2010753" cy="501340"/>
              </a:xfrm>
              <a:prstGeom prst="roundRect">
                <a:avLst>
                  <a:gd name="adj" fmla="val 16667"/>
                </a:avLst>
              </a:prstGeom>
              <a:solidFill>
                <a:srgbClr val="2E75B5"/>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1" i="0" u="none" strike="noStrike" cap="none">
                    <a:solidFill>
                      <a:schemeClr val="lt1"/>
                    </a:solidFill>
                    <a:latin typeface="Calibri"/>
                    <a:ea typeface="Calibri"/>
                    <a:cs typeface="Calibri"/>
                    <a:sym typeface="Calibri"/>
                  </a:rPr>
                  <a:t>ユーザーの行動</a:t>
                </a:r>
                <a:endParaRPr sz="1400" b="0" i="0" u="none" strike="noStrike" cap="none">
                  <a:solidFill>
                    <a:srgbClr val="000000"/>
                  </a:solidFill>
                  <a:latin typeface="Arial"/>
                  <a:ea typeface="Arial"/>
                  <a:cs typeface="Arial"/>
                  <a:sym typeface="Arial"/>
                </a:endParaRPr>
              </a:p>
            </p:txBody>
          </p:sp>
        </p:grpSp>
        <p:sp>
          <p:nvSpPr>
            <p:cNvPr id="182" name="Google Shape;182;p4"/>
            <p:cNvSpPr txBox="1"/>
            <p:nvPr/>
          </p:nvSpPr>
          <p:spPr>
            <a:xfrm>
              <a:off x="1183390" y="6376942"/>
              <a:ext cx="252011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従来のゲーミフィケーション</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のメカニズム</a:t>
              </a:r>
              <a:endParaRPr sz="1400" b="0" i="0" u="none" strike="noStrike" cap="none">
                <a:solidFill>
                  <a:srgbClr val="000000"/>
                </a:solidFill>
                <a:latin typeface="Arial"/>
                <a:ea typeface="Arial"/>
                <a:cs typeface="Arial"/>
                <a:sym typeface="Arial"/>
              </a:endParaRPr>
            </a:p>
          </p:txBody>
        </p:sp>
      </p:grpSp>
      <p:sp>
        <p:nvSpPr>
          <p:cNvPr id="183" name="Google Shape;183;p4"/>
          <p:cNvSpPr/>
          <p:nvPr/>
        </p:nvSpPr>
        <p:spPr>
          <a:xfrm>
            <a:off x="4959748" y="5464409"/>
            <a:ext cx="1364676" cy="363274"/>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直接的に作用</a:t>
            </a:r>
            <a:endParaRPr sz="1400" b="0" i="0" u="none" strike="noStrike" cap="none">
              <a:solidFill>
                <a:srgbClr val="000000"/>
              </a:solidFill>
              <a:latin typeface="Calibri"/>
              <a:ea typeface="Calibri"/>
              <a:cs typeface="Calibri"/>
              <a:sym typeface="Calibri"/>
            </a:endParaRPr>
          </a:p>
        </p:txBody>
      </p:sp>
      <p:sp>
        <p:nvSpPr>
          <p:cNvPr id="184" name="Google Shape;184;p4"/>
          <p:cNvSpPr/>
          <p:nvPr/>
        </p:nvSpPr>
        <p:spPr>
          <a:xfrm>
            <a:off x="1073020" y="4486629"/>
            <a:ext cx="418510" cy="1203815"/>
          </a:xfrm>
          <a:prstGeom prst="downArrow">
            <a:avLst>
              <a:gd name="adj1" fmla="val 36344"/>
              <a:gd name="adj2" fmla="val 67069"/>
            </a:avLst>
          </a:prstGeom>
          <a:solidFill>
            <a:srgbClr val="AEABA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 name="Google Shape;185;p4"/>
          <p:cNvSpPr/>
          <p:nvPr/>
        </p:nvSpPr>
        <p:spPr>
          <a:xfrm>
            <a:off x="6284825" y="5009202"/>
            <a:ext cx="418510" cy="1099868"/>
          </a:xfrm>
          <a:prstGeom prst="downArrow">
            <a:avLst>
              <a:gd name="adj1" fmla="val 36344"/>
              <a:gd name="adj2" fmla="val 67069"/>
            </a:avLst>
          </a:prstGeom>
          <a:solidFill>
            <a:srgbClr val="AEABA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34792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ja-JP" sz="4400" b="1" i="0" u="none" strike="noStrike" cap="none">
                <a:solidFill>
                  <a:schemeClr val="lt1"/>
                </a:solidFill>
                <a:latin typeface="Calibri"/>
                <a:ea typeface="Calibri"/>
                <a:cs typeface="Calibri"/>
                <a:sym typeface="Calibri"/>
              </a:rPr>
              <a:t>DERC</a:t>
            </a:r>
            <a:r>
              <a:rPr lang="ja-JP" sz="4400" b="1">
                <a:solidFill>
                  <a:schemeClr val="lt1"/>
                </a:solidFill>
                <a:latin typeface="Calibri"/>
                <a:ea typeface="Calibri"/>
                <a:cs typeface="Calibri"/>
                <a:sym typeface="Calibri"/>
              </a:rPr>
              <a:t>を導入した議論</a:t>
            </a:r>
            <a:endParaRPr sz="4400" b="1">
              <a:solidFill>
                <a:schemeClr val="lt1"/>
              </a:solidFill>
              <a:latin typeface="Calibri"/>
              <a:ea typeface="Calibri"/>
              <a:cs typeface="Calibri"/>
              <a:sym typeface="Calibri"/>
            </a:endParaRPr>
          </a:p>
        </p:txBody>
      </p:sp>
      <p:grpSp>
        <p:nvGrpSpPr>
          <p:cNvPr id="192" name="Google Shape;192;p5"/>
          <p:cNvGrpSpPr/>
          <p:nvPr/>
        </p:nvGrpSpPr>
        <p:grpSpPr>
          <a:xfrm>
            <a:off x="2644456" y="1849232"/>
            <a:ext cx="3387059" cy="1451998"/>
            <a:chOff x="625025" y="1640782"/>
            <a:chExt cx="3387059" cy="1451998"/>
          </a:xfrm>
        </p:grpSpPr>
        <p:sp>
          <p:nvSpPr>
            <p:cNvPr id="193" name="Google Shape;193;p5"/>
            <p:cNvSpPr/>
            <p:nvPr/>
          </p:nvSpPr>
          <p:spPr>
            <a:xfrm>
              <a:off x="1629989" y="200804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94" name="Google Shape;194;p5"/>
            <p:cNvSpPr/>
            <p:nvPr/>
          </p:nvSpPr>
          <p:spPr>
            <a:xfrm rot="10800000">
              <a:off x="1629989" y="239289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95" name="Google Shape;195;p5"/>
            <p:cNvSpPr txBox="1"/>
            <p:nvPr/>
          </p:nvSpPr>
          <p:spPr>
            <a:xfrm>
              <a:off x="1523123" y="1640782"/>
              <a:ext cx="248896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(1)</a:t>
              </a:r>
              <a:r>
                <a:rPr lang="ja-JP" sz="1800">
                  <a:solidFill>
                    <a:schemeClr val="dk1"/>
                  </a:solidFill>
                  <a:latin typeface="Calibri"/>
                  <a:ea typeface="Calibri"/>
                  <a:cs typeface="Calibri"/>
                  <a:sym typeface="Calibri"/>
                </a:rPr>
                <a:t>議論活性化</a:t>
              </a:r>
              <a:endParaRPr sz="1400" b="0" i="0" u="none" strike="noStrike" cap="none">
                <a:solidFill>
                  <a:srgbClr val="000000"/>
                </a:solidFill>
                <a:latin typeface="Arial"/>
                <a:ea typeface="Arial"/>
                <a:cs typeface="Arial"/>
                <a:sym typeface="Arial"/>
              </a:endParaRPr>
            </a:p>
          </p:txBody>
        </p:sp>
        <p:sp>
          <p:nvSpPr>
            <p:cNvPr id="196" name="Google Shape;196;p5"/>
            <p:cNvSpPr txBox="1"/>
            <p:nvPr/>
          </p:nvSpPr>
          <p:spPr>
            <a:xfrm>
              <a:off x="1492683" y="2723448"/>
              <a:ext cx="233076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dirty="0">
                  <a:solidFill>
                    <a:schemeClr val="dk1"/>
                  </a:solidFill>
                  <a:latin typeface="Calibri"/>
                  <a:ea typeface="Calibri"/>
                  <a:cs typeface="Calibri"/>
                  <a:sym typeface="Calibri"/>
                </a:rPr>
                <a:t>(2)</a:t>
              </a:r>
              <a:r>
                <a:rPr lang="ja-JP" sz="1800" dirty="0">
                  <a:solidFill>
                    <a:schemeClr val="dk1"/>
                  </a:solidFill>
                  <a:latin typeface="Calibri"/>
                  <a:ea typeface="Calibri"/>
                  <a:cs typeface="Calibri"/>
                  <a:sym typeface="Calibri"/>
                </a:rPr>
                <a:t>匿名</a:t>
              </a:r>
              <a:r>
                <a:rPr lang="ja-JP" sz="1800" b="0" i="0" u="none" strike="noStrike" cap="none" dirty="0">
                  <a:solidFill>
                    <a:schemeClr val="dk1"/>
                  </a:solidFill>
                  <a:latin typeface="Calibri"/>
                  <a:ea typeface="Calibri"/>
                  <a:cs typeface="Calibri"/>
                  <a:sym typeface="Calibri"/>
                </a:rPr>
                <a:t>評価</a:t>
              </a:r>
              <a:endParaRPr sz="1400" b="0" i="0" u="none" strike="noStrike" cap="none" dirty="0">
                <a:solidFill>
                  <a:srgbClr val="000000"/>
                </a:solidFill>
                <a:latin typeface="Arial"/>
                <a:ea typeface="Arial"/>
                <a:cs typeface="Arial"/>
                <a:sym typeface="Arial"/>
              </a:endParaRPr>
            </a:p>
          </p:txBody>
        </p:sp>
        <p:grpSp>
          <p:nvGrpSpPr>
            <p:cNvPr id="197" name="Google Shape;197;p5"/>
            <p:cNvGrpSpPr/>
            <p:nvPr/>
          </p:nvGrpSpPr>
          <p:grpSpPr>
            <a:xfrm>
              <a:off x="625025" y="1772417"/>
              <a:ext cx="654605" cy="1020966"/>
              <a:chOff x="736979" y="3096285"/>
              <a:chExt cx="805217" cy="1255871"/>
            </a:xfrm>
          </p:grpSpPr>
          <p:grpSp>
            <p:nvGrpSpPr>
              <p:cNvPr id="198" name="Google Shape;198;p5"/>
              <p:cNvGrpSpPr/>
              <p:nvPr/>
            </p:nvGrpSpPr>
            <p:grpSpPr>
              <a:xfrm>
                <a:off x="736979" y="3096285"/>
                <a:ext cx="805217" cy="1255871"/>
                <a:chOff x="5693392" y="3295657"/>
                <a:chExt cx="805217" cy="1255871"/>
              </a:xfrm>
            </p:grpSpPr>
            <p:sp>
              <p:nvSpPr>
                <p:cNvPr id="199" name="Google Shape;199;p5"/>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00" name="Google Shape;200;p5"/>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01" name="Google Shape;201;p5"/>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grpSp>
      <p:sp>
        <p:nvSpPr>
          <p:cNvPr id="202" name="Google Shape;202;p5"/>
          <p:cNvSpPr/>
          <p:nvPr/>
        </p:nvSpPr>
        <p:spPr>
          <a:xfrm>
            <a:off x="2484641" y="4641208"/>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03" name="Google Shape;203;p5"/>
          <p:cNvSpPr/>
          <p:nvPr/>
        </p:nvSpPr>
        <p:spPr>
          <a:xfrm rot="10800000">
            <a:off x="2449297" y="5093924"/>
            <a:ext cx="1098109" cy="235631"/>
          </a:xfrm>
          <a:prstGeom prst="rightArrow">
            <a:avLst>
              <a:gd name="adj1" fmla="val 50000"/>
              <a:gd name="adj2" fmla="val 50000"/>
            </a:avLst>
          </a:prstGeom>
          <a:solidFill>
            <a:srgbClr val="DDEAF6"/>
          </a:solidFill>
          <a:ln w="19050" cap="flat" cmpd="sng">
            <a:solidFill>
              <a:srgbClr val="31538F"/>
            </a:solidFill>
            <a:prstDash val="dash"/>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nvGrpSpPr>
          <p:cNvPr id="204" name="Google Shape;204;p5"/>
          <p:cNvGrpSpPr/>
          <p:nvPr/>
        </p:nvGrpSpPr>
        <p:grpSpPr>
          <a:xfrm>
            <a:off x="1507854" y="4353424"/>
            <a:ext cx="654605" cy="1020966"/>
            <a:chOff x="736979" y="3096285"/>
            <a:chExt cx="805217" cy="1255871"/>
          </a:xfrm>
        </p:grpSpPr>
        <p:grpSp>
          <p:nvGrpSpPr>
            <p:cNvPr id="205" name="Google Shape;205;p5"/>
            <p:cNvGrpSpPr/>
            <p:nvPr/>
          </p:nvGrpSpPr>
          <p:grpSpPr>
            <a:xfrm>
              <a:off x="736979" y="3096285"/>
              <a:ext cx="805217" cy="1255871"/>
              <a:chOff x="5693392" y="3295657"/>
              <a:chExt cx="805217" cy="1255871"/>
            </a:xfrm>
          </p:grpSpPr>
          <p:sp>
            <p:nvSpPr>
              <p:cNvPr id="206" name="Google Shape;206;p5"/>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07" name="Google Shape;207;p5"/>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08" name="Google Shape;208;p5"/>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sp>
        <p:nvSpPr>
          <p:cNvPr id="209" name="Google Shape;209;p5"/>
          <p:cNvSpPr txBox="1"/>
          <p:nvPr/>
        </p:nvSpPr>
        <p:spPr>
          <a:xfrm>
            <a:off x="2574155" y="4266764"/>
            <a:ext cx="248896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dirty="0">
                <a:solidFill>
                  <a:schemeClr val="dk1"/>
                </a:solidFill>
                <a:latin typeface="Calibri"/>
                <a:ea typeface="Calibri"/>
                <a:cs typeface="Calibri"/>
                <a:sym typeface="Calibri"/>
              </a:rPr>
              <a:t>(1)賭け</a:t>
            </a:r>
            <a:endParaRPr sz="1400" b="0" i="0" u="none" strike="noStrike" cap="none" dirty="0">
              <a:solidFill>
                <a:srgbClr val="000000"/>
              </a:solidFill>
              <a:latin typeface="Arial"/>
              <a:ea typeface="Arial"/>
              <a:cs typeface="Arial"/>
              <a:sym typeface="Arial"/>
            </a:endParaRPr>
          </a:p>
        </p:txBody>
      </p:sp>
      <p:grpSp>
        <p:nvGrpSpPr>
          <p:cNvPr id="210" name="Google Shape;210;p5"/>
          <p:cNvGrpSpPr/>
          <p:nvPr/>
        </p:nvGrpSpPr>
        <p:grpSpPr>
          <a:xfrm>
            <a:off x="3802435" y="4353424"/>
            <a:ext cx="654605" cy="1020966"/>
            <a:chOff x="736979" y="3096285"/>
            <a:chExt cx="805217" cy="1255871"/>
          </a:xfrm>
        </p:grpSpPr>
        <p:grpSp>
          <p:nvGrpSpPr>
            <p:cNvPr id="211" name="Google Shape;211;p5"/>
            <p:cNvGrpSpPr/>
            <p:nvPr/>
          </p:nvGrpSpPr>
          <p:grpSpPr>
            <a:xfrm>
              <a:off x="736979" y="3096285"/>
              <a:ext cx="805217" cy="1255871"/>
              <a:chOff x="5693392" y="3295657"/>
              <a:chExt cx="805217" cy="1255871"/>
            </a:xfrm>
          </p:grpSpPr>
          <p:sp>
            <p:nvSpPr>
              <p:cNvPr id="212" name="Google Shape;212;p5"/>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13" name="Google Shape;213;p5"/>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14" name="Google Shape;214;p5"/>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grpSp>
        <p:nvGrpSpPr>
          <p:cNvPr id="215" name="Google Shape;215;p5"/>
          <p:cNvGrpSpPr/>
          <p:nvPr/>
        </p:nvGrpSpPr>
        <p:grpSpPr>
          <a:xfrm>
            <a:off x="7047440" y="5037813"/>
            <a:ext cx="445769" cy="695251"/>
            <a:chOff x="736979" y="3096285"/>
            <a:chExt cx="805217" cy="1255871"/>
          </a:xfrm>
        </p:grpSpPr>
        <p:grpSp>
          <p:nvGrpSpPr>
            <p:cNvPr id="216" name="Google Shape;216;p5"/>
            <p:cNvGrpSpPr/>
            <p:nvPr/>
          </p:nvGrpSpPr>
          <p:grpSpPr>
            <a:xfrm>
              <a:off x="736979" y="3096285"/>
              <a:ext cx="805217" cy="1255871"/>
              <a:chOff x="5693392" y="3295657"/>
              <a:chExt cx="805217" cy="1255871"/>
            </a:xfrm>
          </p:grpSpPr>
          <p:sp>
            <p:nvSpPr>
              <p:cNvPr id="217" name="Google Shape;217;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18" name="Google Shape;218;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19" name="Google Shape;219;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220" name="Google Shape;220;p5"/>
          <p:cNvGrpSpPr/>
          <p:nvPr/>
        </p:nvGrpSpPr>
        <p:grpSpPr>
          <a:xfrm>
            <a:off x="6692642" y="4215192"/>
            <a:ext cx="445769" cy="695251"/>
            <a:chOff x="736979" y="3096285"/>
            <a:chExt cx="805217" cy="1255871"/>
          </a:xfrm>
        </p:grpSpPr>
        <p:grpSp>
          <p:nvGrpSpPr>
            <p:cNvPr id="221" name="Google Shape;221;p5"/>
            <p:cNvGrpSpPr/>
            <p:nvPr/>
          </p:nvGrpSpPr>
          <p:grpSpPr>
            <a:xfrm>
              <a:off x="736979" y="3096285"/>
              <a:ext cx="805217" cy="1255871"/>
              <a:chOff x="5693392" y="3295657"/>
              <a:chExt cx="805217" cy="1255871"/>
            </a:xfrm>
          </p:grpSpPr>
          <p:sp>
            <p:nvSpPr>
              <p:cNvPr id="222" name="Google Shape;222;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23" name="Google Shape;223;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24" name="Google Shape;224;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225" name="Google Shape;225;p5"/>
          <p:cNvGrpSpPr/>
          <p:nvPr/>
        </p:nvGrpSpPr>
        <p:grpSpPr>
          <a:xfrm>
            <a:off x="6246873" y="5037813"/>
            <a:ext cx="445769" cy="695251"/>
            <a:chOff x="736979" y="3096285"/>
            <a:chExt cx="805217" cy="1255871"/>
          </a:xfrm>
        </p:grpSpPr>
        <p:grpSp>
          <p:nvGrpSpPr>
            <p:cNvPr id="226" name="Google Shape;226;p5"/>
            <p:cNvGrpSpPr/>
            <p:nvPr/>
          </p:nvGrpSpPr>
          <p:grpSpPr>
            <a:xfrm>
              <a:off x="736979" y="3096285"/>
              <a:ext cx="805217" cy="1255871"/>
              <a:chOff x="5693392" y="3295657"/>
              <a:chExt cx="805217" cy="1255871"/>
            </a:xfrm>
          </p:grpSpPr>
          <p:sp>
            <p:nvSpPr>
              <p:cNvPr id="227" name="Google Shape;227;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28" name="Google Shape;228;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29" name="Google Shape;229;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sp>
        <p:nvSpPr>
          <p:cNvPr id="230" name="Google Shape;230;p5"/>
          <p:cNvSpPr/>
          <p:nvPr/>
        </p:nvSpPr>
        <p:spPr>
          <a:xfrm>
            <a:off x="4925316" y="4637945"/>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31" name="Google Shape;231;p5"/>
          <p:cNvSpPr/>
          <p:nvPr/>
        </p:nvSpPr>
        <p:spPr>
          <a:xfrm rot="10800000">
            <a:off x="4925315" y="507966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32" name="Google Shape;232;p5"/>
          <p:cNvSpPr txBox="1"/>
          <p:nvPr/>
        </p:nvSpPr>
        <p:spPr>
          <a:xfrm>
            <a:off x="4649429" y="4261045"/>
            <a:ext cx="24891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2</a:t>
            </a:r>
            <a:r>
              <a:rPr lang="ja-JP" sz="1800" b="0" i="0" u="none" strike="noStrike" cap="non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議論活性化</a:t>
            </a:r>
            <a:endParaRPr sz="1400" b="0" i="0" u="none" strike="noStrike" cap="none">
              <a:solidFill>
                <a:srgbClr val="000000"/>
              </a:solidFill>
              <a:latin typeface="Arial"/>
              <a:ea typeface="Arial"/>
              <a:cs typeface="Arial"/>
              <a:sym typeface="Arial"/>
            </a:endParaRPr>
          </a:p>
        </p:txBody>
      </p:sp>
      <p:sp>
        <p:nvSpPr>
          <p:cNvPr id="233" name="Google Shape;233;p5"/>
          <p:cNvSpPr txBox="1"/>
          <p:nvPr/>
        </p:nvSpPr>
        <p:spPr>
          <a:xfrm>
            <a:off x="4677499" y="5315299"/>
            <a:ext cx="14784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dirty="0">
                <a:solidFill>
                  <a:schemeClr val="dk1"/>
                </a:solidFill>
                <a:latin typeface="Calibri"/>
                <a:ea typeface="Calibri"/>
                <a:cs typeface="Calibri"/>
                <a:sym typeface="Calibri"/>
              </a:rPr>
              <a:t>(</a:t>
            </a:r>
            <a:r>
              <a:rPr lang="ja-JP" sz="1800" dirty="0">
                <a:solidFill>
                  <a:schemeClr val="dk1"/>
                </a:solidFill>
                <a:latin typeface="Calibri"/>
                <a:ea typeface="Calibri"/>
                <a:cs typeface="Calibri"/>
                <a:sym typeface="Calibri"/>
              </a:rPr>
              <a:t>3</a:t>
            </a:r>
            <a:r>
              <a:rPr lang="ja-JP" sz="1800" b="0" i="0" u="none" strike="noStrike" cap="none" dirty="0">
                <a:solidFill>
                  <a:schemeClr val="dk1"/>
                </a:solidFill>
                <a:latin typeface="Calibri"/>
                <a:ea typeface="Calibri"/>
                <a:cs typeface="Calibri"/>
                <a:sym typeface="Calibri"/>
              </a:rPr>
              <a:t>)</a:t>
            </a:r>
            <a:r>
              <a:rPr lang="ja-JP" sz="1800" dirty="0">
                <a:solidFill>
                  <a:schemeClr val="dk1"/>
                </a:solidFill>
                <a:latin typeface="Calibri"/>
                <a:ea typeface="Calibri"/>
                <a:cs typeface="Calibri"/>
                <a:sym typeface="Calibri"/>
              </a:rPr>
              <a:t>匿名</a:t>
            </a:r>
            <a:r>
              <a:rPr lang="ja-JP" sz="1800" b="0" i="0" u="none" strike="noStrike" cap="none" dirty="0">
                <a:solidFill>
                  <a:schemeClr val="dk1"/>
                </a:solidFill>
                <a:latin typeface="Calibri"/>
                <a:ea typeface="Calibri"/>
                <a:cs typeface="Calibri"/>
                <a:sym typeface="Calibri"/>
              </a:rPr>
              <a:t>評価</a:t>
            </a:r>
            <a:endParaRPr sz="1400" b="0" i="0" u="none" strike="noStrike" cap="none" dirty="0">
              <a:solidFill>
                <a:srgbClr val="000000"/>
              </a:solidFill>
              <a:latin typeface="Arial"/>
              <a:ea typeface="Arial"/>
              <a:cs typeface="Arial"/>
              <a:sym typeface="Arial"/>
            </a:endParaRPr>
          </a:p>
        </p:txBody>
      </p:sp>
      <p:sp>
        <p:nvSpPr>
          <p:cNvPr id="234" name="Google Shape;234;p5"/>
          <p:cNvSpPr txBox="1"/>
          <p:nvPr/>
        </p:nvSpPr>
        <p:spPr>
          <a:xfrm>
            <a:off x="279560" y="1245295"/>
            <a:ext cx="423257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1" i="0" u="none" strike="noStrike" cap="none">
                <a:solidFill>
                  <a:schemeClr val="dk1"/>
                </a:solidFill>
                <a:latin typeface="Calibri"/>
                <a:ea typeface="Calibri"/>
                <a:cs typeface="Calibri"/>
                <a:sym typeface="Calibri"/>
              </a:rPr>
              <a:t>レベル１（利他行為したくなる）</a:t>
            </a:r>
            <a:endParaRPr sz="1400" b="0" i="0" u="none" strike="noStrike" cap="none">
              <a:solidFill>
                <a:srgbClr val="000000"/>
              </a:solidFill>
              <a:latin typeface="Arial"/>
              <a:ea typeface="Arial"/>
              <a:cs typeface="Arial"/>
              <a:sym typeface="Arial"/>
            </a:endParaRPr>
          </a:p>
        </p:txBody>
      </p:sp>
      <p:sp>
        <p:nvSpPr>
          <p:cNvPr id="235" name="Google Shape;235;p5"/>
          <p:cNvSpPr txBox="1"/>
          <p:nvPr/>
        </p:nvSpPr>
        <p:spPr>
          <a:xfrm>
            <a:off x="135198" y="3617240"/>
            <a:ext cx="562740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1" i="0" u="none" strike="noStrike" cap="none">
                <a:solidFill>
                  <a:schemeClr val="dk1"/>
                </a:solidFill>
                <a:latin typeface="Calibri"/>
                <a:ea typeface="Calibri"/>
                <a:cs typeface="Calibri"/>
                <a:sym typeface="Calibri"/>
              </a:rPr>
              <a:t>レベル２（利他行為させたくなる）</a:t>
            </a:r>
            <a:endParaRPr sz="1400" b="0" i="0" u="none" strike="noStrike" cap="none">
              <a:solidFill>
                <a:srgbClr val="000000"/>
              </a:solidFill>
              <a:latin typeface="Arial"/>
              <a:ea typeface="Arial"/>
              <a:cs typeface="Arial"/>
              <a:sym typeface="Arial"/>
            </a:endParaRPr>
          </a:p>
        </p:txBody>
      </p:sp>
      <p:grpSp>
        <p:nvGrpSpPr>
          <p:cNvPr id="240" name="Google Shape;240;p5"/>
          <p:cNvGrpSpPr/>
          <p:nvPr/>
        </p:nvGrpSpPr>
        <p:grpSpPr>
          <a:xfrm>
            <a:off x="5605114" y="1893663"/>
            <a:ext cx="445759" cy="695252"/>
            <a:chOff x="736979" y="3096285"/>
            <a:chExt cx="805200" cy="1255875"/>
          </a:xfrm>
        </p:grpSpPr>
        <p:grpSp>
          <p:nvGrpSpPr>
            <p:cNvPr id="241" name="Google Shape;241;p5"/>
            <p:cNvGrpSpPr/>
            <p:nvPr/>
          </p:nvGrpSpPr>
          <p:grpSpPr>
            <a:xfrm>
              <a:off x="736979" y="3096285"/>
              <a:ext cx="805200" cy="1255875"/>
              <a:chOff x="5693392" y="3295657"/>
              <a:chExt cx="805200" cy="1255875"/>
            </a:xfrm>
          </p:grpSpPr>
          <p:sp>
            <p:nvSpPr>
              <p:cNvPr id="242" name="Google Shape;242;p5"/>
              <p:cNvSpPr/>
              <p:nvPr/>
            </p:nvSpPr>
            <p:spPr>
              <a:xfrm>
                <a:off x="5768842" y="3295657"/>
                <a:ext cx="654300" cy="62820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43" name="Google Shape;243;p5"/>
              <p:cNvSpPr/>
              <p:nvPr/>
            </p:nvSpPr>
            <p:spPr>
              <a:xfrm>
                <a:off x="5693392" y="3609832"/>
                <a:ext cx="805200" cy="941700"/>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44" name="Google Shape;244;p5"/>
            <p:cNvSpPr/>
            <p:nvPr/>
          </p:nvSpPr>
          <p:spPr>
            <a:xfrm>
              <a:off x="901306" y="3266982"/>
              <a:ext cx="476700" cy="4578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245" name="Google Shape;245;p5"/>
          <p:cNvGrpSpPr/>
          <p:nvPr/>
        </p:nvGrpSpPr>
        <p:grpSpPr>
          <a:xfrm>
            <a:off x="5159364" y="2442726"/>
            <a:ext cx="445759" cy="695252"/>
            <a:chOff x="736979" y="3096285"/>
            <a:chExt cx="805200" cy="1255875"/>
          </a:xfrm>
        </p:grpSpPr>
        <p:grpSp>
          <p:nvGrpSpPr>
            <p:cNvPr id="246" name="Google Shape;246;p5"/>
            <p:cNvGrpSpPr/>
            <p:nvPr/>
          </p:nvGrpSpPr>
          <p:grpSpPr>
            <a:xfrm>
              <a:off x="736979" y="3096285"/>
              <a:ext cx="805200" cy="1255875"/>
              <a:chOff x="5693392" y="3295657"/>
              <a:chExt cx="805200" cy="1255875"/>
            </a:xfrm>
          </p:grpSpPr>
          <p:sp>
            <p:nvSpPr>
              <p:cNvPr id="247" name="Google Shape;247;p5"/>
              <p:cNvSpPr/>
              <p:nvPr/>
            </p:nvSpPr>
            <p:spPr>
              <a:xfrm>
                <a:off x="5768842" y="3295657"/>
                <a:ext cx="654300" cy="62820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48" name="Google Shape;248;p5"/>
              <p:cNvSpPr/>
              <p:nvPr/>
            </p:nvSpPr>
            <p:spPr>
              <a:xfrm>
                <a:off x="5693392" y="3609832"/>
                <a:ext cx="805200" cy="941700"/>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49" name="Google Shape;249;p5"/>
            <p:cNvSpPr/>
            <p:nvPr/>
          </p:nvSpPr>
          <p:spPr>
            <a:xfrm>
              <a:off x="901306" y="3266982"/>
              <a:ext cx="476700" cy="4578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250" name="Google Shape;250;p5"/>
          <p:cNvGrpSpPr/>
          <p:nvPr/>
        </p:nvGrpSpPr>
        <p:grpSpPr>
          <a:xfrm>
            <a:off x="5801114" y="2588913"/>
            <a:ext cx="445759" cy="695252"/>
            <a:chOff x="736979" y="3096285"/>
            <a:chExt cx="805200" cy="1255875"/>
          </a:xfrm>
        </p:grpSpPr>
        <p:grpSp>
          <p:nvGrpSpPr>
            <p:cNvPr id="251" name="Google Shape;251;p5"/>
            <p:cNvGrpSpPr/>
            <p:nvPr/>
          </p:nvGrpSpPr>
          <p:grpSpPr>
            <a:xfrm>
              <a:off x="736979" y="3096285"/>
              <a:ext cx="805200" cy="1255875"/>
              <a:chOff x="5693392" y="3295657"/>
              <a:chExt cx="805200" cy="1255875"/>
            </a:xfrm>
          </p:grpSpPr>
          <p:sp>
            <p:nvSpPr>
              <p:cNvPr id="252" name="Google Shape;252;p5"/>
              <p:cNvSpPr/>
              <p:nvPr/>
            </p:nvSpPr>
            <p:spPr>
              <a:xfrm>
                <a:off x="5768842" y="3295657"/>
                <a:ext cx="654300" cy="62820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53" name="Google Shape;253;p5"/>
              <p:cNvSpPr/>
              <p:nvPr/>
            </p:nvSpPr>
            <p:spPr>
              <a:xfrm>
                <a:off x="5693392" y="3609832"/>
                <a:ext cx="805200" cy="941700"/>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54" name="Google Shape;254;p5"/>
            <p:cNvSpPr/>
            <p:nvPr/>
          </p:nvSpPr>
          <p:spPr>
            <a:xfrm>
              <a:off x="901306" y="3266982"/>
              <a:ext cx="476700" cy="4578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sp>
        <p:nvSpPr>
          <p:cNvPr id="66" name="Google Shape;233;p5">
            <a:extLst>
              <a:ext uri="{FF2B5EF4-FFF2-40B4-BE49-F238E27FC236}">
                <a16:creationId xmlns:a16="http://schemas.microsoft.com/office/drawing/2014/main" id="{723211CD-547B-4B2D-ACB2-DFCE8BB15EDF}"/>
              </a:ext>
            </a:extLst>
          </p:cNvPr>
          <p:cNvSpPr txBox="1"/>
          <p:nvPr/>
        </p:nvSpPr>
        <p:spPr>
          <a:xfrm>
            <a:off x="2316641" y="5329555"/>
            <a:ext cx="147848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dirty="0">
                <a:solidFill>
                  <a:schemeClr val="dk1"/>
                </a:solidFill>
                <a:latin typeface="Calibri"/>
                <a:ea typeface="Calibri"/>
                <a:cs typeface="Calibri"/>
                <a:sym typeface="Calibri"/>
              </a:rPr>
              <a:t>(</a:t>
            </a:r>
            <a:r>
              <a:rPr lang="en-US" altLang="ja-JP" sz="1800" b="0" i="0" u="none" strike="noStrike" cap="none" dirty="0">
                <a:solidFill>
                  <a:schemeClr val="dk1"/>
                </a:solidFill>
                <a:latin typeface="Calibri"/>
                <a:ea typeface="Calibri"/>
                <a:cs typeface="Calibri"/>
                <a:sym typeface="Calibri"/>
              </a:rPr>
              <a:t>4</a:t>
            </a:r>
            <a:r>
              <a:rPr lang="ja-JP" sz="1800" b="0" i="0" u="none" strike="noStrike" cap="none" dirty="0">
                <a:solidFill>
                  <a:schemeClr val="dk1"/>
                </a:solidFill>
                <a:latin typeface="Calibri"/>
                <a:ea typeface="Calibri"/>
                <a:cs typeface="Calibri"/>
                <a:sym typeface="Calibri"/>
              </a:rPr>
              <a:t>)</a:t>
            </a:r>
            <a:r>
              <a:rPr lang="en-US" altLang="ja-JP" sz="1800" b="0" i="0" u="none" strike="noStrike" cap="none" dirty="0">
                <a:solidFill>
                  <a:schemeClr val="dk1"/>
                </a:solidFill>
                <a:latin typeface="Calibri"/>
                <a:ea typeface="Calibri"/>
                <a:cs typeface="Calibri"/>
                <a:sym typeface="Calibri"/>
              </a:rPr>
              <a:t>A</a:t>
            </a:r>
            <a:r>
              <a:rPr lang="ja-JP" altLang="en-US" sz="1800" b="0" i="0" u="none" strike="noStrike" cap="none" dirty="0">
                <a:solidFill>
                  <a:schemeClr val="dk1"/>
                </a:solidFill>
                <a:latin typeface="Calibri"/>
                <a:ea typeface="Calibri"/>
                <a:cs typeface="Calibri"/>
                <a:sym typeface="Calibri"/>
              </a:rPr>
              <a:t>さんも報酬を得る</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4"/>
          <p:cNvSpPr txBox="1"/>
          <p:nvPr/>
        </p:nvSpPr>
        <p:spPr>
          <a:xfrm>
            <a:off x="323944" y="164796"/>
            <a:ext cx="1299210" cy="646331"/>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167" name="Google Shape;167;p4"/>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altLang="en-US" sz="5400" b="1" dirty="0">
                <a:solidFill>
                  <a:schemeClr val="lt1"/>
                </a:solidFill>
                <a:latin typeface="Calibri"/>
                <a:ea typeface="Calibri"/>
                <a:cs typeface="Calibri"/>
                <a:sym typeface="Calibri"/>
              </a:rPr>
              <a:t>本研究</a:t>
            </a:r>
            <a:r>
              <a:rPr lang="ja-JP" altLang="en-US" sz="5400" b="1" i="0" u="none" strike="noStrike" cap="none" dirty="0">
                <a:solidFill>
                  <a:schemeClr val="lt1"/>
                </a:solidFill>
                <a:latin typeface="Calibri"/>
                <a:ea typeface="Calibri"/>
                <a:cs typeface="Calibri"/>
                <a:sym typeface="Calibri"/>
              </a:rPr>
              <a:t>の目的</a:t>
            </a:r>
            <a:endParaRPr sz="1400" b="0" i="0" u="none" strike="noStrike" cap="none" dirty="0">
              <a:solidFill>
                <a:srgbClr val="000000"/>
              </a:solidFill>
              <a:latin typeface="Arial"/>
              <a:ea typeface="Arial"/>
              <a:cs typeface="Arial"/>
              <a:sym typeface="Arial"/>
            </a:endParaRPr>
          </a:p>
        </p:txBody>
      </p:sp>
      <p:sp>
        <p:nvSpPr>
          <p:cNvPr id="32" name="Google Shape;237;p5">
            <a:extLst>
              <a:ext uri="{FF2B5EF4-FFF2-40B4-BE49-F238E27FC236}">
                <a16:creationId xmlns:a16="http://schemas.microsoft.com/office/drawing/2014/main" id="{35EC7A10-7C0B-4688-8506-B6A1131B6BE9}"/>
              </a:ext>
            </a:extLst>
          </p:cNvPr>
          <p:cNvSpPr txBox="1"/>
          <p:nvPr/>
        </p:nvSpPr>
        <p:spPr>
          <a:xfrm>
            <a:off x="323944" y="1217475"/>
            <a:ext cx="8249595"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altLang="en-US" sz="2000" u="sng" dirty="0">
                <a:solidFill>
                  <a:schemeClr val="dk1"/>
                </a:solidFill>
                <a:latin typeface="Calibri"/>
                <a:cs typeface="Calibri"/>
                <a:sym typeface="Calibri"/>
              </a:rPr>
              <a:t>日常生活のあらゆるツールへの</a:t>
            </a:r>
            <a:r>
              <a:rPr lang="en-US" altLang="ja-JP" sz="2000" u="sng" dirty="0">
                <a:solidFill>
                  <a:schemeClr val="dk1"/>
                </a:solidFill>
                <a:latin typeface="Calibri"/>
                <a:cs typeface="Calibri"/>
                <a:sym typeface="Calibri"/>
              </a:rPr>
              <a:t>DERC</a:t>
            </a:r>
            <a:r>
              <a:rPr lang="ja-JP" altLang="en-US" sz="2000" u="sng" dirty="0">
                <a:solidFill>
                  <a:schemeClr val="dk1"/>
                </a:solidFill>
                <a:latin typeface="Calibri"/>
                <a:cs typeface="Calibri"/>
                <a:sym typeface="Calibri"/>
              </a:rPr>
              <a:t>導入により、互恵主義を意識したコミュニケーションを意識、各ツールの活発的な使用、より高いゲーム性を目指す。</a:t>
            </a:r>
            <a:endParaRPr sz="1600" b="0" i="0" u="sng" strike="noStrike" cap="none" dirty="0">
              <a:solidFill>
                <a:srgbClr val="000000"/>
              </a:solidFill>
              <a:latin typeface="Arial"/>
              <a:ea typeface="Arial"/>
              <a:cs typeface="Arial"/>
              <a:sym typeface="Arial"/>
            </a:endParaRPr>
          </a:p>
        </p:txBody>
      </p:sp>
      <p:grpSp>
        <p:nvGrpSpPr>
          <p:cNvPr id="9" name="グループ化 8">
            <a:extLst>
              <a:ext uri="{FF2B5EF4-FFF2-40B4-BE49-F238E27FC236}">
                <a16:creationId xmlns:a16="http://schemas.microsoft.com/office/drawing/2014/main" id="{0DF88D59-824A-4397-859D-0AC06DBCD8E2}"/>
              </a:ext>
            </a:extLst>
          </p:cNvPr>
          <p:cNvGrpSpPr/>
          <p:nvPr/>
        </p:nvGrpSpPr>
        <p:grpSpPr>
          <a:xfrm>
            <a:off x="259209" y="2644045"/>
            <a:ext cx="8379063" cy="3509230"/>
            <a:chOff x="194476" y="2067406"/>
            <a:chExt cx="8379063" cy="3509230"/>
          </a:xfrm>
        </p:grpSpPr>
        <p:grpSp>
          <p:nvGrpSpPr>
            <p:cNvPr id="5" name="グループ化 4">
              <a:extLst>
                <a:ext uri="{FF2B5EF4-FFF2-40B4-BE49-F238E27FC236}">
                  <a16:creationId xmlns:a16="http://schemas.microsoft.com/office/drawing/2014/main" id="{5E71726F-2E50-402A-871B-5BAFBCF20C0B}"/>
                </a:ext>
              </a:extLst>
            </p:cNvPr>
            <p:cNvGrpSpPr/>
            <p:nvPr/>
          </p:nvGrpSpPr>
          <p:grpSpPr>
            <a:xfrm>
              <a:off x="3401569" y="2067406"/>
              <a:ext cx="1964875" cy="2384912"/>
              <a:chOff x="323944" y="2862058"/>
              <a:chExt cx="1964875" cy="2384912"/>
            </a:xfrm>
          </p:grpSpPr>
          <p:pic>
            <p:nvPicPr>
              <p:cNvPr id="3" name="図 2">
                <a:extLst>
                  <a:ext uri="{FF2B5EF4-FFF2-40B4-BE49-F238E27FC236}">
                    <a16:creationId xmlns:a16="http://schemas.microsoft.com/office/drawing/2014/main" id="{2965B54E-CA68-40A6-A688-E9C63D2A9219}"/>
                  </a:ext>
                </a:extLst>
              </p:cNvPr>
              <p:cNvPicPr>
                <a:picLocks noChangeAspect="1"/>
              </p:cNvPicPr>
              <p:nvPr/>
            </p:nvPicPr>
            <p:blipFill>
              <a:blip r:embed="rId3"/>
              <a:stretch>
                <a:fillRect/>
              </a:stretch>
            </p:blipFill>
            <p:spPr>
              <a:xfrm>
                <a:off x="323944" y="3231349"/>
                <a:ext cx="1964875" cy="2015621"/>
              </a:xfrm>
              <a:prstGeom prst="rect">
                <a:avLst/>
              </a:prstGeom>
            </p:spPr>
          </p:pic>
          <p:sp>
            <p:nvSpPr>
              <p:cNvPr id="33" name="Google Shape;237;p5">
                <a:extLst>
                  <a:ext uri="{FF2B5EF4-FFF2-40B4-BE49-F238E27FC236}">
                    <a16:creationId xmlns:a16="http://schemas.microsoft.com/office/drawing/2014/main" id="{67EDADF5-CEC7-4A00-96E9-E09652868E24}"/>
                  </a:ext>
                </a:extLst>
              </p:cNvPr>
              <p:cNvSpPr txBox="1"/>
              <p:nvPr/>
            </p:nvSpPr>
            <p:spPr>
              <a:xfrm>
                <a:off x="559291" y="2862058"/>
                <a:ext cx="1729528"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altLang="en-US" sz="1800" dirty="0">
                    <a:solidFill>
                      <a:schemeClr val="dk1"/>
                    </a:solidFill>
                    <a:latin typeface="Calibri"/>
                    <a:cs typeface="Calibri"/>
                    <a:sym typeface="Calibri"/>
                  </a:rPr>
                  <a:t>チャット議論</a:t>
                </a:r>
                <a:endParaRPr sz="1400" b="0" i="0" u="none" strike="noStrike" cap="none" dirty="0">
                  <a:solidFill>
                    <a:srgbClr val="000000"/>
                  </a:solidFill>
                  <a:latin typeface="Arial"/>
                  <a:ea typeface="Arial"/>
                  <a:cs typeface="Arial"/>
                  <a:sym typeface="Arial"/>
                </a:endParaRPr>
              </a:p>
            </p:txBody>
          </p:sp>
        </p:grpSp>
        <p:grpSp>
          <p:nvGrpSpPr>
            <p:cNvPr id="6" name="グループ化 5">
              <a:extLst>
                <a:ext uri="{FF2B5EF4-FFF2-40B4-BE49-F238E27FC236}">
                  <a16:creationId xmlns:a16="http://schemas.microsoft.com/office/drawing/2014/main" id="{79F6EE92-66FA-4541-BB47-1724D0C02EDE}"/>
                </a:ext>
              </a:extLst>
            </p:cNvPr>
            <p:cNvGrpSpPr/>
            <p:nvPr/>
          </p:nvGrpSpPr>
          <p:grpSpPr>
            <a:xfrm>
              <a:off x="194476" y="2208047"/>
              <a:ext cx="2584209" cy="1979872"/>
              <a:chOff x="2904919" y="3342765"/>
              <a:chExt cx="2584209" cy="1979872"/>
            </a:xfrm>
          </p:grpSpPr>
          <p:pic>
            <p:nvPicPr>
              <p:cNvPr id="1026" name="Picture 2" descr="Zoom日本法人代表 佐賀文宣が振り返る2020年と、2021年の展望は？ - Zoom Blog">
                <a:extLst>
                  <a:ext uri="{FF2B5EF4-FFF2-40B4-BE49-F238E27FC236}">
                    <a16:creationId xmlns:a16="http://schemas.microsoft.com/office/drawing/2014/main" id="{5C4B6BCA-28AA-4013-A2A8-B4FE833B0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4919" y="3712056"/>
                <a:ext cx="2584209" cy="1610581"/>
              </a:xfrm>
              <a:prstGeom prst="rect">
                <a:avLst/>
              </a:prstGeom>
              <a:noFill/>
              <a:extLst>
                <a:ext uri="{909E8E84-426E-40DD-AFC4-6F175D3DCCD1}">
                  <a14:hiddenFill xmlns:a14="http://schemas.microsoft.com/office/drawing/2010/main">
                    <a:solidFill>
                      <a:srgbClr val="FFFFFF"/>
                    </a:solidFill>
                  </a14:hiddenFill>
                </a:ext>
              </a:extLst>
            </p:spPr>
          </p:pic>
          <p:sp>
            <p:nvSpPr>
              <p:cNvPr id="34" name="Google Shape;237;p5">
                <a:extLst>
                  <a:ext uri="{FF2B5EF4-FFF2-40B4-BE49-F238E27FC236}">
                    <a16:creationId xmlns:a16="http://schemas.microsoft.com/office/drawing/2014/main" id="{BEFC12C1-0415-4E31-B2A9-6C145FEF15D2}"/>
                  </a:ext>
                </a:extLst>
              </p:cNvPr>
              <p:cNvSpPr txBox="1"/>
              <p:nvPr/>
            </p:nvSpPr>
            <p:spPr>
              <a:xfrm>
                <a:off x="3633714" y="3342765"/>
                <a:ext cx="1126619"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altLang="ja-JP" sz="1800" dirty="0">
                    <a:solidFill>
                      <a:schemeClr val="dk1"/>
                    </a:solidFill>
                    <a:latin typeface="Calibri"/>
                    <a:cs typeface="Calibri"/>
                    <a:sym typeface="Calibri"/>
                  </a:rPr>
                  <a:t>web</a:t>
                </a:r>
                <a:r>
                  <a:rPr lang="ja-JP" altLang="en-US" sz="1800" dirty="0">
                    <a:solidFill>
                      <a:schemeClr val="dk1"/>
                    </a:solidFill>
                    <a:latin typeface="Calibri"/>
                    <a:cs typeface="Calibri"/>
                    <a:sym typeface="Calibri"/>
                  </a:rPr>
                  <a:t>議論</a:t>
                </a:r>
                <a:endParaRPr sz="1400" b="0" i="0" u="none" strike="noStrike" cap="none" dirty="0">
                  <a:solidFill>
                    <a:srgbClr val="000000"/>
                  </a:solidFill>
                  <a:latin typeface="Arial"/>
                  <a:ea typeface="Arial"/>
                  <a:cs typeface="Arial"/>
                  <a:sym typeface="Arial"/>
                </a:endParaRPr>
              </a:p>
            </p:txBody>
          </p:sp>
        </p:grpSp>
        <p:grpSp>
          <p:nvGrpSpPr>
            <p:cNvPr id="7" name="グループ化 6">
              <a:extLst>
                <a:ext uri="{FF2B5EF4-FFF2-40B4-BE49-F238E27FC236}">
                  <a16:creationId xmlns:a16="http://schemas.microsoft.com/office/drawing/2014/main" id="{C09577A9-43D7-4C0E-891B-CE9FA9E371AE}"/>
                </a:ext>
              </a:extLst>
            </p:cNvPr>
            <p:cNvGrpSpPr/>
            <p:nvPr/>
          </p:nvGrpSpPr>
          <p:grpSpPr>
            <a:xfrm>
              <a:off x="5989329" y="2226769"/>
              <a:ext cx="2584210" cy="1978027"/>
              <a:chOff x="6105229" y="3059197"/>
              <a:chExt cx="2584210" cy="1978027"/>
            </a:xfrm>
          </p:grpSpPr>
          <p:pic>
            <p:nvPicPr>
              <p:cNvPr id="1028" name="Picture 4" descr="ウォーキングサポートウェア">
                <a:extLst>
                  <a:ext uri="{FF2B5EF4-FFF2-40B4-BE49-F238E27FC236}">
                    <a16:creationId xmlns:a16="http://schemas.microsoft.com/office/drawing/2014/main" id="{F1725382-B821-4B47-9FD2-1624AFBDD1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6563"/>
              <a:stretch/>
            </p:blipFill>
            <p:spPr bwMode="auto">
              <a:xfrm>
                <a:off x="6105229" y="3426643"/>
                <a:ext cx="2584210" cy="1610581"/>
              </a:xfrm>
              <a:prstGeom prst="rect">
                <a:avLst/>
              </a:prstGeom>
              <a:noFill/>
              <a:extLst>
                <a:ext uri="{909E8E84-426E-40DD-AFC4-6F175D3DCCD1}">
                  <a14:hiddenFill xmlns:a14="http://schemas.microsoft.com/office/drawing/2010/main">
                    <a:solidFill>
                      <a:srgbClr val="FFFFFF"/>
                    </a:solidFill>
                  </a14:hiddenFill>
                </a:ext>
              </a:extLst>
            </p:spPr>
          </p:pic>
          <p:sp>
            <p:nvSpPr>
              <p:cNvPr id="35" name="Google Shape;237;p5">
                <a:extLst>
                  <a:ext uri="{FF2B5EF4-FFF2-40B4-BE49-F238E27FC236}">
                    <a16:creationId xmlns:a16="http://schemas.microsoft.com/office/drawing/2014/main" id="{DF5763FF-4B96-4880-A468-9965D87520BA}"/>
                  </a:ext>
                </a:extLst>
              </p:cNvPr>
              <p:cNvSpPr txBox="1"/>
              <p:nvPr/>
            </p:nvSpPr>
            <p:spPr>
              <a:xfrm>
                <a:off x="6855183" y="3059197"/>
                <a:ext cx="1126619"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altLang="en-US" sz="1800" dirty="0">
                    <a:solidFill>
                      <a:schemeClr val="dk1"/>
                    </a:solidFill>
                    <a:latin typeface="Calibri"/>
                    <a:cs typeface="Calibri"/>
                    <a:sym typeface="Calibri"/>
                  </a:rPr>
                  <a:t>歩数計算</a:t>
                </a:r>
                <a:endParaRPr lang="en-US" altLang="ja-JP" sz="1800" dirty="0">
                  <a:solidFill>
                    <a:schemeClr val="dk1"/>
                  </a:solidFill>
                  <a:latin typeface="Calibri"/>
                  <a:cs typeface="Calibri"/>
                  <a:sym typeface="Calibri"/>
                </a:endParaRPr>
              </a:p>
            </p:txBody>
          </p:sp>
        </p:grpSp>
        <p:sp>
          <p:nvSpPr>
            <p:cNvPr id="8" name="矢印: 下 7">
              <a:extLst>
                <a:ext uri="{FF2B5EF4-FFF2-40B4-BE49-F238E27FC236}">
                  <a16:creationId xmlns:a16="http://schemas.microsoft.com/office/drawing/2014/main" id="{C4F4BAB7-09DA-48CE-A986-4F13D05B9E27}"/>
                </a:ext>
              </a:extLst>
            </p:cNvPr>
            <p:cNvSpPr/>
            <p:nvPr/>
          </p:nvSpPr>
          <p:spPr>
            <a:xfrm>
              <a:off x="4141690" y="4536046"/>
              <a:ext cx="484632" cy="489204"/>
            </a:xfrm>
            <a:prstGeom prst="downArrow">
              <a:avLst>
                <a:gd name="adj1" fmla="val 50000"/>
                <a:gd name="adj2" fmla="val 32494"/>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矢印: 下 39">
              <a:extLst>
                <a:ext uri="{FF2B5EF4-FFF2-40B4-BE49-F238E27FC236}">
                  <a16:creationId xmlns:a16="http://schemas.microsoft.com/office/drawing/2014/main" id="{109FAE4D-5863-496E-8B0F-DB4279F2C70A}"/>
                </a:ext>
              </a:extLst>
            </p:cNvPr>
            <p:cNvSpPr/>
            <p:nvPr/>
          </p:nvSpPr>
          <p:spPr>
            <a:xfrm rot="3496127">
              <a:off x="6586366" y="4145658"/>
              <a:ext cx="385972" cy="941970"/>
            </a:xfrm>
            <a:prstGeom prst="downArrow">
              <a:avLst>
                <a:gd name="adj1" fmla="val 50000"/>
                <a:gd name="adj2" fmla="val 32494"/>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矢印: 下 40">
              <a:extLst>
                <a:ext uri="{FF2B5EF4-FFF2-40B4-BE49-F238E27FC236}">
                  <a16:creationId xmlns:a16="http://schemas.microsoft.com/office/drawing/2014/main" id="{9D5D839F-4F81-4369-908C-5FBD09E2BAC5}"/>
                </a:ext>
              </a:extLst>
            </p:cNvPr>
            <p:cNvSpPr/>
            <p:nvPr/>
          </p:nvSpPr>
          <p:spPr>
            <a:xfrm rot="18102624">
              <a:off x="1760068" y="4078648"/>
              <a:ext cx="385972" cy="1025609"/>
            </a:xfrm>
            <a:prstGeom prst="downArrow">
              <a:avLst>
                <a:gd name="adj1" fmla="val 50000"/>
                <a:gd name="adj2" fmla="val 32494"/>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Google Shape;237;p5">
              <a:extLst>
                <a:ext uri="{FF2B5EF4-FFF2-40B4-BE49-F238E27FC236}">
                  <a16:creationId xmlns:a16="http://schemas.microsoft.com/office/drawing/2014/main" id="{81006AB9-5B7E-4CF9-B1AD-665E7053A174}"/>
                </a:ext>
              </a:extLst>
            </p:cNvPr>
            <p:cNvSpPr txBox="1"/>
            <p:nvPr/>
          </p:nvSpPr>
          <p:spPr>
            <a:xfrm>
              <a:off x="1924612" y="5053456"/>
              <a:ext cx="537798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800" b="1" i="0" u="none" strike="noStrike" cap="none" dirty="0">
                  <a:solidFill>
                    <a:srgbClr val="000000"/>
                  </a:solidFill>
                  <a:latin typeface="Arial"/>
                  <a:ea typeface="Arial"/>
                  <a:cs typeface="Arial"/>
                  <a:sym typeface="Arial"/>
                </a:rPr>
                <a:t>DERC</a:t>
              </a:r>
              <a:r>
                <a:rPr lang="ja-JP" altLang="en-US" sz="2800" b="1" i="0" u="none" strike="noStrike" cap="none" dirty="0">
                  <a:solidFill>
                    <a:srgbClr val="000000"/>
                  </a:solidFill>
                  <a:latin typeface="Arial"/>
                  <a:ea typeface="Arial"/>
                  <a:cs typeface="Arial"/>
                  <a:sym typeface="Arial"/>
                </a:rPr>
                <a:t>導入によるポイント統一</a:t>
              </a:r>
              <a:endParaRPr sz="2800" b="1" i="0" u="none" strike="noStrike" cap="none" dirty="0">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4"/>
          <p:cNvSpPr txBox="1"/>
          <p:nvPr/>
        </p:nvSpPr>
        <p:spPr>
          <a:xfrm>
            <a:off x="323944" y="164796"/>
            <a:ext cx="1299210" cy="646331"/>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167" name="Google Shape;167;p4"/>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altLang="en-US" sz="5400" b="1" dirty="0">
                <a:solidFill>
                  <a:schemeClr val="lt1"/>
                </a:solidFill>
                <a:latin typeface="Calibri"/>
                <a:ea typeface="Calibri"/>
                <a:cs typeface="Calibri"/>
                <a:sym typeface="Calibri"/>
              </a:rPr>
              <a:t>まとめ</a:t>
            </a:r>
            <a:endParaRPr sz="1400" b="0" i="0" u="none" strike="noStrike" cap="none" dirty="0">
              <a:solidFill>
                <a:srgbClr val="000000"/>
              </a:solidFill>
              <a:latin typeface="Arial"/>
              <a:ea typeface="Arial"/>
              <a:cs typeface="Arial"/>
              <a:sym typeface="Arial"/>
            </a:endParaRPr>
          </a:p>
        </p:txBody>
      </p:sp>
      <p:sp>
        <p:nvSpPr>
          <p:cNvPr id="32" name="Google Shape;237;p5">
            <a:extLst>
              <a:ext uri="{FF2B5EF4-FFF2-40B4-BE49-F238E27FC236}">
                <a16:creationId xmlns:a16="http://schemas.microsoft.com/office/drawing/2014/main" id="{35EC7A10-7C0B-4688-8506-B6A1131B6BE9}"/>
              </a:ext>
            </a:extLst>
          </p:cNvPr>
          <p:cNvSpPr txBox="1"/>
          <p:nvPr/>
        </p:nvSpPr>
        <p:spPr>
          <a:xfrm>
            <a:off x="323944" y="1683819"/>
            <a:ext cx="8249595" cy="16311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altLang="en-US" sz="2000" u="sng" dirty="0">
                <a:solidFill>
                  <a:schemeClr val="dk1"/>
                </a:solidFill>
                <a:latin typeface="Calibri"/>
                <a:cs typeface="Calibri"/>
                <a:sym typeface="Calibri"/>
              </a:rPr>
              <a:t>議論に</a:t>
            </a:r>
            <a:r>
              <a:rPr lang="en-US" altLang="ja-JP" sz="2000" u="sng" dirty="0">
                <a:solidFill>
                  <a:schemeClr val="dk1"/>
                </a:solidFill>
                <a:latin typeface="Calibri"/>
                <a:cs typeface="Calibri"/>
                <a:sym typeface="Calibri"/>
              </a:rPr>
              <a:t>DERC</a:t>
            </a:r>
            <a:r>
              <a:rPr lang="ja-JP" altLang="en-US" sz="2000" u="sng" dirty="0">
                <a:solidFill>
                  <a:schemeClr val="dk1"/>
                </a:solidFill>
                <a:latin typeface="Calibri"/>
                <a:cs typeface="Calibri"/>
                <a:sym typeface="Calibri"/>
              </a:rPr>
              <a:t>を取り入れ、報酬のやり取りをリアルタイム化することで、より自然な利他行為の促進が可能になった。</a:t>
            </a:r>
          </a:p>
          <a:p>
            <a:pPr marL="0" marR="0" lvl="0" indent="0" algn="l" rtl="0">
              <a:lnSpc>
                <a:spcPct val="100000"/>
              </a:lnSpc>
              <a:spcBef>
                <a:spcPts val="0"/>
              </a:spcBef>
              <a:spcAft>
                <a:spcPts val="0"/>
              </a:spcAft>
              <a:buClr>
                <a:srgbClr val="000000"/>
              </a:buClr>
              <a:buSzPts val="1800"/>
              <a:buFont typeface="Arial"/>
              <a:buNone/>
            </a:pPr>
            <a:endParaRPr lang="ja-JP" altLang="en-US" sz="2000" u="sng" dirty="0">
              <a:solidFill>
                <a:schemeClr val="dk1"/>
              </a:solidFill>
              <a:latin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2000" u="sng" dirty="0">
                <a:solidFill>
                  <a:schemeClr val="dk1"/>
                </a:solidFill>
                <a:latin typeface="Calibri"/>
                <a:cs typeface="Calibri"/>
                <a:sym typeface="Calibri"/>
              </a:rPr>
              <a:t>今後は複数のツールによる実生活を意識した</a:t>
            </a:r>
            <a:r>
              <a:rPr lang="en-US" altLang="ja-JP" sz="2000" u="sng" dirty="0">
                <a:solidFill>
                  <a:schemeClr val="dk1"/>
                </a:solidFill>
                <a:latin typeface="Calibri"/>
                <a:cs typeface="Calibri"/>
                <a:sym typeface="Calibri"/>
              </a:rPr>
              <a:t>DERC</a:t>
            </a:r>
            <a:r>
              <a:rPr lang="ja-JP" altLang="en-US" sz="2000" u="sng" dirty="0">
                <a:solidFill>
                  <a:schemeClr val="dk1"/>
                </a:solidFill>
                <a:latin typeface="Calibri"/>
                <a:cs typeface="Calibri"/>
                <a:sym typeface="Calibri"/>
              </a:rPr>
              <a:t>の導入に取り組む。ゲーム性を期待している。</a:t>
            </a:r>
          </a:p>
        </p:txBody>
      </p:sp>
      <p:pic>
        <p:nvPicPr>
          <p:cNvPr id="19" name="Picture 2" descr="https://lh3.googleusercontent.com/EIpZahUzzhH916P3cx_eF0Q7b9fgikNHkaF1XYqUH3SjjgSPAubjSKkh7I2Mmb3TC4MWjNwiHeoW2lHENkrxllwKPUpB_mikpBNr2eljWR5R-xc-ZiCSpRvN0KsT_Q">
            <a:extLst>
              <a:ext uri="{FF2B5EF4-FFF2-40B4-BE49-F238E27FC236}">
                <a16:creationId xmlns:a16="http://schemas.microsoft.com/office/drawing/2014/main" id="{775084AD-C51E-4B58-996B-187369D4E2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33" y="4525863"/>
            <a:ext cx="3525876" cy="1909850"/>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a:extLst>
              <a:ext uri="{FF2B5EF4-FFF2-40B4-BE49-F238E27FC236}">
                <a16:creationId xmlns:a16="http://schemas.microsoft.com/office/drawing/2014/main" id="{8711A248-C145-48FE-8D1C-53AC789EE850}"/>
              </a:ext>
            </a:extLst>
          </p:cNvPr>
          <p:cNvSpPr txBox="1"/>
          <p:nvPr/>
        </p:nvSpPr>
        <p:spPr>
          <a:xfrm>
            <a:off x="4341427" y="5481606"/>
            <a:ext cx="4351937" cy="954107"/>
          </a:xfrm>
          <a:prstGeom prst="rect">
            <a:avLst/>
          </a:prstGeom>
          <a:noFill/>
        </p:spPr>
        <p:txBody>
          <a:bodyPr wrap="square" rtlCol="0">
            <a:spAutoFit/>
          </a:bodyPr>
          <a:lstStyle/>
          <a:p>
            <a:r>
              <a:rPr lang="ja-JP" altLang="en-US" dirty="0">
                <a:latin typeface="+mn-lt"/>
                <a:ea typeface="ＭＳ Ｐ明朝" panose="02020600040205080304" pitchFamily="18" charset="-128"/>
              </a:rPr>
              <a:t>左のタブが</a:t>
            </a:r>
            <a:r>
              <a:rPr lang="en-US" altLang="ja-JP" dirty="0">
                <a:latin typeface="+mn-lt"/>
                <a:ea typeface="ＭＳ Ｐ明朝" panose="02020600040205080304" pitchFamily="18" charset="-128"/>
              </a:rPr>
              <a:t>web</a:t>
            </a:r>
            <a:r>
              <a:rPr lang="ja-JP" altLang="en-US" dirty="0">
                <a:latin typeface="+mn-lt"/>
                <a:ea typeface="ＭＳ Ｐ明朝" panose="02020600040205080304" pitchFamily="18" charset="-128"/>
              </a:rPr>
              <a:t>議論ツール，右のタブが</a:t>
            </a:r>
            <a:r>
              <a:rPr lang="en-US" altLang="ja-JP" dirty="0">
                <a:latin typeface="+mn-lt"/>
                <a:ea typeface="ＭＳ Ｐ明朝" panose="02020600040205080304" pitchFamily="18" charset="-128"/>
              </a:rPr>
              <a:t>web</a:t>
            </a:r>
            <a:r>
              <a:rPr lang="ja-JP" altLang="en-US" dirty="0">
                <a:latin typeface="+mn-lt"/>
                <a:ea typeface="ＭＳ Ｐ明朝" panose="02020600040205080304" pitchFamily="18" charset="-128"/>
              </a:rPr>
              <a:t>アプリで</a:t>
            </a:r>
            <a:r>
              <a:rPr lang="en-US" altLang="ja-JP" dirty="0">
                <a:latin typeface="+mn-lt"/>
                <a:ea typeface="ＭＳ Ｐ明朝" panose="02020600040205080304" pitchFamily="18" charset="-128"/>
              </a:rPr>
              <a:t>web</a:t>
            </a:r>
            <a:r>
              <a:rPr lang="ja-JP" altLang="en-US" dirty="0">
                <a:latin typeface="+mn-lt"/>
                <a:ea typeface="ＭＳ Ｐ明朝" panose="02020600040205080304" pitchFamily="18" charset="-128"/>
              </a:rPr>
              <a:t>アプリ上で評価を行うと，相手にリアルタイムで通知が届くような仕組みになっている．</a:t>
            </a:r>
            <a:endParaRPr kumimoji="1" lang="ja-JP" altLang="en-US" dirty="0">
              <a:latin typeface="+mn-lt"/>
              <a:ea typeface="ＭＳ Ｐ明朝" panose="02020600040205080304" pitchFamily="18" charset="-128"/>
            </a:endParaRPr>
          </a:p>
          <a:p>
            <a:endParaRPr kumimoji="1" lang="ja-JP" altLang="en-US" dirty="0"/>
          </a:p>
        </p:txBody>
      </p:sp>
    </p:spTree>
    <p:extLst>
      <p:ext uri="{BB962C8B-B14F-4D97-AF65-F5344CB8AC3E}">
        <p14:creationId xmlns:p14="http://schemas.microsoft.com/office/powerpoint/2010/main" val="3954447509"/>
      </p:ext>
    </p:extLst>
  </p:cSld>
  <p:clrMapOvr>
    <a:masterClrMapping/>
  </p:clrMapOvr>
</p:sld>
</file>

<file path=ppt/theme/theme1.xml><?xml version="1.0" encoding="utf-8"?>
<a:theme xmlns:a="http://schemas.openxmlformats.org/drawingml/2006/main" name="Office テーマ">
  <a:themeElements>
    <a:clrScheme name="Office テーマ">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1444</Words>
  <Application>Microsoft Office PowerPoint</Application>
  <PresentationFormat>画面に合わせる (4:3)</PresentationFormat>
  <Paragraphs>144</Paragraphs>
  <Slides>7</Slides>
  <Notes>7</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7</vt:i4>
      </vt:variant>
    </vt:vector>
  </HeadingPairs>
  <TitlesOfParts>
    <vt:vector size="10" baseType="lpstr">
      <vt:lpstr>Arial</vt:lpstr>
      <vt:lpstr>Calibri</vt:lpstr>
      <vt:lpstr>Office テーマ</vt:lpstr>
      <vt:lpstr>日常生活へのDERCシステム導入による利他行為促進の試み</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日常生活へのDERCシステム導入による利他行為促進の試み</dc:title>
  <dc:creator>Microsoft Office User</dc:creator>
  <cp:lastModifiedBy>吉川 純輝</cp:lastModifiedBy>
  <cp:revision>4</cp:revision>
  <dcterms:created xsi:type="dcterms:W3CDTF">2020-09-23T04:54:43Z</dcterms:created>
  <dcterms:modified xsi:type="dcterms:W3CDTF">2021-06-24T06:25:16Z</dcterms:modified>
</cp:coreProperties>
</file>