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60" r:id="rId2"/>
  </p:sldIdLst>
  <p:sldSz cx="9906000" cy="6858000" type="A4"/>
  <p:notesSz cx="6858000" cy="9144000"/>
  <p:defaultTextStyle>
    <a:defPPr>
      <a:defRPr lang="en-US"/>
    </a:defPPr>
    <a:lvl1pPr algn="l" rtl="0" fontAlgn="base">
      <a:spcBef>
        <a:spcPct val="0"/>
      </a:spcBef>
      <a:spcAft>
        <a:spcPct val="0"/>
      </a:spcAft>
      <a:defRPr sz="1000" kern="1200">
        <a:solidFill>
          <a:srgbClr val="000000"/>
        </a:solidFill>
        <a:latin typeface="Arial" charset="0"/>
        <a:ea typeface="ヒラギノ角ゴ ProN W3" charset="-128"/>
        <a:cs typeface="+mn-cs"/>
        <a:sym typeface="Arial" charset="0"/>
      </a:defRPr>
    </a:lvl1pPr>
    <a:lvl2pPr marL="457200" algn="l" rtl="0" fontAlgn="base">
      <a:spcBef>
        <a:spcPct val="0"/>
      </a:spcBef>
      <a:spcAft>
        <a:spcPct val="0"/>
      </a:spcAft>
      <a:defRPr sz="1000" kern="1200">
        <a:solidFill>
          <a:srgbClr val="000000"/>
        </a:solidFill>
        <a:latin typeface="Arial" charset="0"/>
        <a:ea typeface="ヒラギノ角ゴ ProN W3" charset="-128"/>
        <a:cs typeface="+mn-cs"/>
        <a:sym typeface="Arial" charset="0"/>
      </a:defRPr>
    </a:lvl2pPr>
    <a:lvl3pPr marL="914400" algn="l" rtl="0" fontAlgn="base">
      <a:spcBef>
        <a:spcPct val="0"/>
      </a:spcBef>
      <a:spcAft>
        <a:spcPct val="0"/>
      </a:spcAft>
      <a:defRPr sz="1000" kern="1200">
        <a:solidFill>
          <a:srgbClr val="000000"/>
        </a:solidFill>
        <a:latin typeface="Arial" charset="0"/>
        <a:ea typeface="ヒラギノ角ゴ ProN W3" charset="-128"/>
        <a:cs typeface="+mn-cs"/>
        <a:sym typeface="Arial" charset="0"/>
      </a:defRPr>
    </a:lvl3pPr>
    <a:lvl4pPr marL="1371600" algn="l" rtl="0" fontAlgn="base">
      <a:spcBef>
        <a:spcPct val="0"/>
      </a:spcBef>
      <a:spcAft>
        <a:spcPct val="0"/>
      </a:spcAft>
      <a:defRPr sz="1000" kern="1200">
        <a:solidFill>
          <a:srgbClr val="000000"/>
        </a:solidFill>
        <a:latin typeface="Arial" charset="0"/>
        <a:ea typeface="ヒラギノ角ゴ ProN W3" charset="-128"/>
        <a:cs typeface="+mn-cs"/>
        <a:sym typeface="Arial" charset="0"/>
      </a:defRPr>
    </a:lvl4pPr>
    <a:lvl5pPr marL="1828800" algn="l" rtl="0" fontAlgn="base">
      <a:spcBef>
        <a:spcPct val="0"/>
      </a:spcBef>
      <a:spcAft>
        <a:spcPct val="0"/>
      </a:spcAft>
      <a:defRPr sz="1000" kern="1200">
        <a:solidFill>
          <a:srgbClr val="000000"/>
        </a:solidFill>
        <a:latin typeface="Arial" charset="0"/>
        <a:ea typeface="ヒラギノ角ゴ ProN W3" charset="-128"/>
        <a:cs typeface="+mn-cs"/>
        <a:sym typeface="Arial" charset="0"/>
      </a:defRPr>
    </a:lvl5pPr>
    <a:lvl6pPr marL="2286000" algn="l" defTabSz="914400" rtl="0" eaLnBrk="1" latinLnBrk="0" hangingPunct="1">
      <a:defRPr sz="1000" kern="1200">
        <a:solidFill>
          <a:srgbClr val="000000"/>
        </a:solidFill>
        <a:latin typeface="Arial" charset="0"/>
        <a:ea typeface="ヒラギノ角ゴ ProN W3" charset="-128"/>
        <a:cs typeface="+mn-cs"/>
        <a:sym typeface="Arial" charset="0"/>
      </a:defRPr>
    </a:lvl6pPr>
    <a:lvl7pPr marL="2743200" algn="l" defTabSz="914400" rtl="0" eaLnBrk="1" latinLnBrk="0" hangingPunct="1">
      <a:defRPr sz="1000" kern="1200">
        <a:solidFill>
          <a:srgbClr val="000000"/>
        </a:solidFill>
        <a:latin typeface="Arial" charset="0"/>
        <a:ea typeface="ヒラギノ角ゴ ProN W3" charset="-128"/>
        <a:cs typeface="+mn-cs"/>
        <a:sym typeface="Arial" charset="0"/>
      </a:defRPr>
    </a:lvl7pPr>
    <a:lvl8pPr marL="3200400" algn="l" defTabSz="914400" rtl="0" eaLnBrk="1" latinLnBrk="0" hangingPunct="1">
      <a:defRPr sz="1000" kern="1200">
        <a:solidFill>
          <a:srgbClr val="000000"/>
        </a:solidFill>
        <a:latin typeface="Arial" charset="0"/>
        <a:ea typeface="ヒラギノ角ゴ ProN W3" charset="-128"/>
        <a:cs typeface="+mn-cs"/>
        <a:sym typeface="Arial" charset="0"/>
      </a:defRPr>
    </a:lvl8pPr>
    <a:lvl9pPr marL="3657600" algn="l" defTabSz="914400" rtl="0" eaLnBrk="1" latinLnBrk="0" hangingPunct="1">
      <a:defRPr sz="1000" kern="1200">
        <a:solidFill>
          <a:srgbClr val="000000"/>
        </a:solidFill>
        <a:latin typeface="Arial" charset="0"/>
        <a:ea typeface="ヒラギノ角ゴ ProN W3" charset="-128"/>
        <a:cs typeface="+mn-cs"/>
        <a:sym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9999"/>
    <a:srgbClr val="EA0000"/>
    <a:srgbClr val="007E39"/>
    <a:srgbClr val="C40000"/>
    <a:srgbClr val="004274"/>
    <a:srgbClr val="441D61"/>
    <a:srgbClr val="00A8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476D7E-56D8-4977-AAB8-5D64B76E58B6}" v="1" dt="2021-06-23T02:00:17.88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1485" autoAdjust="0"/>
  </p:normalViewPr>
  <p:slideViewPr>
    <p:cSldViewPr>
      <p:cViewPr varScale="1">
        <p:scale>
          <a:sx n="104" d="100"/>
          <a:sy n="104" d="100"/>
        </p:scale>
        <p:origin x="1578" y="72"/>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吉川 純輝" userId="fd074ccdcebbebd0" providerId="LiveId" clId="{FC476D7E-56D8-4977-AAB8-5D64B76E58B6}"/>
    <pc:docChg chg="addSld delSld modSld">
      <pc:chgData name="吉川 純輝" userId="fd074ccdcebbebd0" providerId="LiveId" clId="{FC476D7E-56D8-4977-AAB8-5D64B76E58B6}" dt="2021-06-23T02:00:27.217" v="1" actId="47"/>
      <pc:docMkLst>
        <pc:docMk/>
      </pc:docMkLst>
      <pc:sldChg chg="add del modTransition">
        <pc:chgData name="吉川 純輝" userId="fd074ccdcebbebd0" providerId="LiveId" clId="{FC476D7E-56D8-4977-AAB8-5D64B76E58B6}" dt="2021-06-23T02:00:27.217" v="1" actId="47"/>
        <pc:sldMkLst>
          <pc:docMk/>
          <pc:sldMk cId="0"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p:spPr>
      </p:sp>
      <p:sp>
        <p:nvSpPr>
          <p:cNvPr id="2"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p>
        </p:txBody>
      </p:sp>
    </p:spTree>
    <p:extLst>
      <p:ext uri="{BB962C8B-B14F-4D97-AF65-F5344CB8AC3E}">
        <p14:creationId xmlns:p14="http://schemas.microsoft.com/office/powerpoint/2010/main" val="316052527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kumimoji="1" sz="12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umimoji="1" sz="1200" kern="1200">
        <a:solidFill>
          <a:schemeClr val="tx1"/>
        </a:solidFill>
        <a:latin typeface="Arial" charset="0"/>
        <a:ea typeface="ＭＳ Ｐゴシック" charset="-128"/>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952500" y="685800"/>
            <a:ext cx="4953000" cy="3429000"/>
          </a:xfrm>
          <a:solidFill>
            <a:srgbClr val="FFFFFF"/>
          </a:solidFill>
          <a:ln/>
        </p:spPr>
      </p:sp>
      <p:sp>
        <p:nvSpPr>
          <p:cNvPr id="4099" name="Rectangle 2"/>
          <p:cNvSpPr>
            <a:spLocks noGrp="1" noChangeArrowheads="1"/>
          </p:cNvSpPr>
          <p:nvPr>
            <p:ph type="body" idx="1"/>
          </p:nvPr>
        </p:nvSpPr>
        <p:spPr>
          <a:noFill/>
          <a:ln/>
        </p:spPr>
        <p:txBody>
          <a:bodyPr/>
          <a:lstStyle/>
          <a:p>
            <a:pPr marL="39688" eaLnBrk="1" hangingPunct="1">
              <a:spcBef>
                <a:spcPts val="413"/>
              </a:spcBef>
            </a:pPr>
            <a:r>
              <a:rPr kumimoji="1" lang="ja-JP" altLang="en-US" sz="1200" b="0" i="0" kern="1200" dirty="0">
                <a:solidFill>
                  <a:schemeClr val="tx1"/>
                </a:solidFill>
                <a:effectLst/>
                <a:latin typeface="Arial" charset="0"/>
                <a:ea typeface="ＭＳ Ｐゴシック" charset="-128"/>
                <a:cs typeface="+mn-cs"/>
              </a:rPr>
              <a:t>「行為」とは、人間が意思や目的を持って意識的におこなう行動やふるまいのこと。一方、「行動」とは、人間や動物が実際に体を動かしてある目的を実行することで、条件反射などの無意識の活動も含む。</a:t>
            </a:r>
            <a:endParaRPr kumimoji="0" lang="ja-JP" altLang="en-US" dirty="0">
              <a:solidFill>
                <a:srgbClr val="000000"/>
              </a:solidFill>
              <a:latin typeface="MS PMincho" pitchFamily="18" charset="-128"/>
              <a:ea typeface="MS PMincho" pitchFamily="18" charset="-128"/>
              <a:sym typeface="MS PMincho" pitchFamily="18" charset="-128"/>
            </a:endParaRPr>
          </a:p>
        </p:txBody>
      </p:sp>
    </p:spTree>
    <p:extLst>
      <p:ext uri="{BB962C8B-B14F-4D97-AF65-F5344CB8AC3E}">
        <p14:creationId xmlns:p14="http://schemas.microsoft.com/office/powerpoint/2010/main" val="232364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
        <p:nvSpPr>
          <p:cNvPr id="4" name="Text Box 3"/>
          <p:cNvSpPr txBox="1">
            <a:spLocks noGrp="1" noChangeArrowheads="1"/>
          </p:cNvSpPr>
          <p:nvPr>
            <p:ph type="sldNum" sz="quarter" idx="10"/>
          </p:nvPr>
        </p:nvSpPr>
        <p:spPr>
          <a:ln/>
        </p:spPr>
        <p:txBody>
          <a:bodyPr/>
          <a:lstStyle>
            <a:lvl1pPr>
              <a:defRPr/>
            </a:lvl1pPr>
          </a:lstStyle>
          <a:p>
            <a:pPr>
              <a:defRPr/>
            </a:pPr>
            <a:fld id="{563CC306-47A7-4F57-AF32-0F156FCA02C4}" type="slidenum">
              <a:rPr lang="en-US" altLang="ja-JP"/>
              <a:pPr>
                <a:defRPr/>
              </a:pPr>
              <a:t>‹#›</a:t>
            </a:fld>
            <a:endParaRPr lang="en-US" altLang="ja-JP"/>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Text Box 3"/>
          <p:cNvSpPr txBox="1">
            <a:spLocks noGrp="1" noChangeArrowheads="1"/>
          </p:cNvSpPr>
          <p:nvPr>
            <p:ph type="sldNum" sz="quarter" idx="10"/>
          </p:nvPr>
        </p:nvSpPr>
        <p:spPr>
          <a:ln/>
        </p:spPr>
        <p:txBody>
          <a:bodyPr/>
          <a:lstStyle>
            <a:lvl1pPr>
              <a:defRPr/>
            </a:lvl1pPr>
          </a:lstStyle>
          <a:p>
            <a:pPr>
              <a:defRPr/>
            </a:pPr>
            <a:fld id="{1BCB36BB-5235-4495-B1F7-1F6CB58D4A37}" type="slidenum">
              <a:rPr lang="en-US" altLang="ja-JP"/>
              <a:pPr>
                <a:defRPr/>
              </a:pPr>
              <a:t>‹#›</a:t>
            </a:fld>
            <a:endParaRPr lang="en-US" altLang="ja-JP"/>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90488"/>
            <a:ext cx="2228850" cy="6767512"/>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95300" y="90488"/>
            <a:ext cx="6534150" cy="6767512"/>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Text Box 3"/>
          <p:cNvSpPr txBox="1">
            <a:spLocks noGrp="1" noChangeArrowheads="1"/>
          </p:cNvSpPr>
          <p:nvPr>
            <p:ph type="sldNum" sz="quarter" idx="10"/>
          </p:nvPr>
        </p:nvSpPr>
        <p:spPr>
          <a:ln/>
        </p:spPr>
        <p:txBody>
          <a:bodyPr/>
          <a:lstStyle>
            <a:lvl1pPr>
              <a:defRPr/>
            </a:lvl1pPr>
          </a:lstStyle>
          <a:p>
            <a:pPr>
              <a:defRPr/>
            </a:pPr>
            <a:fld id="{6812BBFB-EC0A-4BD2-8259-5EC5E94C58D7}" type="slidenum">
              <a:rPr lang="en-US" altLang="ja-JP"/>
              <a:pPr>
                <a:defRPr/>
              </a:pPr>
              <a:t>‹#›</a:t>
            </a:fld>
            <a:endParaRPr lang="en-US" altLang="ja-JP"/>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Text Box 3"/>
          <p:cNvSpPr txBox="1">
            <a:spLocks noGrp="1" noChangeArrowheads="1"/>
          </p:cNvSpPr>
          <p:nvPr>
            <p:ph type="sldNum" sz="quarter" idx="10"/>
          </p:nvPr>
        </p:nvSpPr>
        <p:spPr>
          <a:ln/>
        </p:spPr>
        <p:txBody>
          <a:bodyPr/>
          <a:lstStyle>
            <a:lvl1pPr>
              <a:defRPr/>
            </a:lvl1pPr>
          </a:lstStyle>
          <a:p>
            <a:pPr>
              <a:defRPr/>
            </a:pPr>
            <a:fld id="{FFCE69F6-551F-481B-B7C9-82F8BF30188E}" type="slidenum">
              <a:rPr lang="en-US" altLang="ja-JP"/>
              <a:pPr>
                <a:defRPr/>
              </a:pPr>
              <a:t>‹#›</a:t>
            </a:fld>
            <a:endParaRPr lang="en-US" altLang="ja-JP"/>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Text Box 3"/>
          <p:cNvSpPr txBox="1">
            <a:spLocks noGrp="1" noChangeArrowheads="1"/>
          </p:cNvSpPr>
          <p:nvPr>
            <p:ph type="sldNum" sz="quarter" idx="10"/>
          </p:nvPr>
        </p:nvSpPr>
        <p:spPr>
          <a:ln/>
        </p:spPr>
        <p:txBody>
          <a:bodyPr/>
          <a:lstStyle>
            <a:lvl1pPr>
              <a:defRPr/>
            </a:lvl1pPr>
          </a:lstStyle>
          <a:p>
            <a:pPr>
              <a:defRPr/>
            </a:pPr>
            <a:fld id="{89384234-E728-4BB3-993E-3A2D64D572EC}" type="slidenum">
              <a:rPr lang="en-US" altLang="ja-JP"/>
              <a:pPr>
                <a:defRPr/>
              </a:pPr>
              <a:t>‹#›</a:t>
            </a:fld>
            <a:endParaRPr lang="en-US" altLang="ja-JP"/>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95300" y="1600200"/>
            <a:ext cx="4381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5029200" y="1600200"/>
            <a:ext cx="4381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Text Box 3"/>
          <p:cNvSpPr txBox="1">
            <a:spLocks noGrp="1" noChangeArrowheads="1"/>
          </p:cNvSpPr>
          <p:nvPr>
            <p:ph type="sldNum" sz="quarter" idx="10"/>
          </p:nvPr>
        </p:nvSpPr>
        <p:spPr>
          <a:ln/>
        </p:spPr>
        <p:txBody>
          <a:bodyPr/>
          <a:lstStyle>
            <a:lvl1pPr>
              <a:defRPr/>
            </a:lvl1pPr>
          </a:lstStyle>
          <a:p>
            <a:pPr>
              <a:defRPr/>
            </a:pPr>
            <a:fld id="{5465854E-2116-4F83-BEAE-E7EE5449A21F}" type="slidenum">
              <a:rPr lang="en-US" altLang="ja-JP"/>
              <a:pPr>
                <a:defRPr/>
              </a:pPr>
              <a:t>‹#›</a:t>
            </a:fld>
            <a:endParaRPr lang="en-US" altLang="ja-JP"/>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Text Box 3"/>
          <p:cNvSpPr txBox="1">
            <a:spLocks noGrp="1" noChangeArrowheads="1"/>
          </p:cNvSpPr>
          <p:nvPr>
            <p:ph type="sldNum" sz="quarter" idx="10"/>
          </p:nvPr>
        </p:nvSpPr>
        <p:spPr>
          <a:ln/>
        </p:spPr>
        <p:txBody>
          <a:bodyPr/>
          <a:lstStyle>
            <a:lvl1pPr>
              <a:defRPr/>
            </a:lvl1pPr>
          </a:lstStyle>
          <a:p>
            <a:pPr>
              <a:defRPr/>
            </a:pPr>
            <a:fld id="{81A34A7B-56D2-411B-A208-0CAD9603EF5C}" type="slidenum">
              <a:rPr lang="en-US" altLang="ja-JP"/>
              <a:pPr>
                <a:defRPr/>
              </a:pPr>
              <a:t>‹#›</a:t>
            </a:fld>
            <a:endParaRPr lang="en-US" altLang="ja-JP"/>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Text Box 3"/>
          <p:cNvSpPr txBox="1">
            <a:spLocks noGrp="1" noChangeArrowheads="1"/>
          </p:cNvSpPr>
          <p:nvPr>
            <p:ph type="sldNum" sz="quarter" idx="10"/>
          </p:nvPr>
        </p:nvSpPr>
        <p:spPr>
          <a:ln/>
        </p:spPr>
        <p:txBody>
          <a:bodyPr/>
          <a:lstStyle>
            <a:lvl1pPr>
              <a:defRPr/>
            </a:lvl1pPr>
          </a:lstStyle>
          <a:p>
            <a:pPr>
              <a:defRPr/>
            </a:pPr>
            <a:fld id="{38568146-5E67-43D2-A999-A22FFDD03E2E}" type="slidenum">
              <a:rPr lang="en-US" altLang="ja-JP"/>
              <a:pPr>
                <a:defRPr/>
              </a:pPr>
              <a:t>‹#›</a:t>
            </a:fld>
            <a:endParaRPr lang="en-US" altLang="ja-JP"/>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9F22913C-C10E-43EB-AD47-1E0162AEEACD}" type="slidenum">
              <a:rPr lang="en-US" altLang="ja-JP"/>
              <a:pPr>
                <a:defRPr/>
              </a:pPr>
              <a:t>‹#›</a:t>
            </a:fld>
            <a:endParaRPr lang="en-US" altLang="ja-JP"/>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Text Box 3"/>
          <p:cNvSpPr txBox="1">
            <a:spLocks noGrp="1" noChangeArrowheads="1"/>
          </p:cNvSpPr>
          <p:nvPr>
            <p:ph type="sldNum" sz="quarter" idx="10"/>
          </p:nvPr>
        </p:nvSpPr>
        <p:spPr>
          <a:ln/>
        </p:spPr>
        <p:txBody>
          <a:bodyPr/>
          <a:lstStyle>
            <a:lvl1pPr>
              <a:defRPr/>
            </a:lvl1pPr>
          </a:lstStyle>
          <a:p>
            <a:pPr>
              <a:defRPr/>
            </a:pPr>
            <a:fld id="{374CB70A-1833-4979-B42C-3D0CFBF54B2F}" type="slidenum">
              <a:rPr lang="en-US" altLang="ja-JP"/>
              <a:pPr>
                <a:defRPr/>
              </a:pPr>
              <a:t>‹#›</a:t>
            </a:fld>
            <a:endParaRPr lang="en-US" altLang="ja-JP"/>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sym typeface="Arial" charset="0"/>
            </a:endParaRPr>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Text Box 3"/>
          <p:cNvSpPr txBox="1">
            <a:spLocks noGrp="1" noChangeArrowheads="1"/>
          </p:cNvSpPr>
          <p:nvPr>
            <p:ph type="sldNum" sz="quarter" idx="10"/>
          </p:nvPr>
        </p:nvSpPr>
        <p:spPr>
          <a:ln/>
        </p:spPr>
        <p:txBody>
          <a:bodyPr/>
          <a:lstStyle>
            <a:lvl1pPr>
              <a:defRPr/>
            </a:lvl1pPr>
          </a:lstStyle>
          <a:p>
            <a:pPr>
              <a:defRPr/>
            </a:pPr>
            <a:fld id="{0356AC82-E56D-4E9E-AB82-79FD844995FB}" type="slidenum">
              <a:rPr lang="en-US" altLang="ja-JP"/>
              <a:pPr>
                <a:defRPr/>
              </a:pPr>
              <a:t>‹#›</a:t>
            </a:fld>
            <a:endParaRPr lang="en-US" altLang="ja-JP"/>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95300" y="90488"/>
            <a:ext cx="8915400" cy="1509712"/>
          </a:xfrm>
          <a:prstGeom prst="rect">
            <a:avLst/>
          </a:prstGeom>
          <a:noFill/>
          <a:ln w="12700">
            <a:noFill/>
            <a:miter lim="800000"/>
            <a:headEnd/>
            <a:tailEnd/>
          </a:ln>
        </p:spPr>
        <p:txBody>
          <a:bodyPr vert="horz" wrap="square" lIns="50800" tIns="50800" rIns="91440" bIns="50800" numCol="1" anchor="ctr" anchorCtr="0" compatLnSpc="1">
            <a:prstTxWarp prst="textNoShape">
              <a:avLst/>
            </a:prstTxWarp>
          </a:bodyPr>
          <a:lstStyle/>
          <a:p>
            <a:pPr lvl="0"/>
            <a:r>
              <a:rPr lang="en-US" altLang="ja-JP">
                <a:sym typeface="Arial" charset="0"/>
              </a:rPr>
              <a:t>Click to edit Master title style</a:t>
            </a:r>
          </a:p>
        </p:txBody>
      </p:sp>
      <p:sp>
        <p:nvSpPr>
          <p:cNvPr id="1027" name="Rectangle 2"/>
          <p:cNvSpPr>
            <a:spLocks noGrp="1" noChangeArrowheads="1"/>
          </p:cNvSpPr>
          <p:nvPr>
            <p:ph type="body" idx="1"/>
          </p:nvPr>
        </p:nvSpPr>
        <p:spPr bwMode="auto">
          <a:xfrm>
            <a:off x="495300" y="1600200"/>
            <a:ext cx="8915400" cy="5257800"/>
          </a:xfrm>
          <a:prstGeom prst="rect">
            <a:avLst/>
          </a:prstGeom>
          <a:noFill/>
          <a:ln w="12700">
            <a:noFill/>
            <a:miter lim="800000"/>
            <a:headEnd/>
            <a:tailEnd/>
          </a:ln>
        </p:spPr>
        <p:txBody>
          <a:bodyPr vert="horz" wrap="square" lIns="50800" tIns="50800" rIns="91440" bIns="50800" numCol="1" anchor="t" anchorCtr="0" compatLnSpc="1">
            <a:prstTxWarp prst="textNoShape">
              <a:avLst/>
            </a:prstTxWarp>
          </a:bodyPr>
          <a:lstStyle/>
          <a:p>
            <a:pPr lvl="0"/>
            <a:r>
              <a:rPr lang="en-US" altLang="ja-JP">
                <a:sym typeface="Arial" charset="0"/>
              </a:rPr>
              <a:t>Click to edit Master text styles</a:t>
            </a:r>
          </a:p>
          <a:p>
            <a:pPr lvl="1"/>
            <a:r>
              <a:rPr lang="en-US" altLang="ja-JP">
                <a:sym typeface="Arial" charset="0"/>
              </a:rPr>
              <a:t>Second level</a:t>
            </a:r>
          </a:p>
          <a:p>
            <a:pPr lvl="2"/>
            <a:r>
              <a:rPr lang="en-US" altLang="ja-JP">
                <a:sym typeface="Arial" charset="0"/>
              </a:rPr>
              <a:t>Third level</a:t>
            </a:r>
          </a:p>
          <a:p>
            <a:pPr lvl="3"/>
            <a:r>
              <a:rPr lang="en-US" altLang="ja-JP">
                <a:sym typeface="Arial" charset="0"/>
              </a:rPr>
              <a:t>Fourth level</a:t>
            </a:r>
          </a:p>
          <a:p>
            <a:pPr lvl="4"/>
            <a:r>
              <a:rPr lang="en-US" altLang="ja-JP">
                <a:sym typeface="Arial" charset="0"/>
              </a:rPr>
              <a:t>Fifth level</a:t>
            </a:r>
          </a:p>
        </p:txBody>
      </p:sp>
      <p:sp>
        <p:nvSpPr>
          <p:cNvPr id="2" name="Text Box 3"/>
          <p:cNvSpPr txBox="1">
            <a:spLocks noGrp="1" noChangeArrowheads="1"/>
          </p:cNvSpPr>
          <p:nvPr>
            <p:ph type="sldNum" sz="quarter" idx="4"/>
          </p:nvPr>
        </p:nvSpPr>
        <p:spPr bwMode="auto">
          <a:xfrm>
            <a:off x="8097838" y="6245225"/>
            <a:ext cx="312737" cy="3048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a:defRPr sz="1400">
                <a:solidFill>
                  <a:schemeClr val="tx1"/>
                </a:solidFill>
                <a:cs typeface="Arial" charset="0"/>
              </a:defRPr>
            </a:lvl1pPr>
          </a:lstStyle>
          <a:p>
            <a:pPr>
              <a:defRPr/>
            </a:pPr>
            <a:fld id="{1ED03EBC-97DC-4DAD-8B20-9E4E59D3305F}"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9688" indent="-39688" algn="ctr" rtl="0" eaLnBrk="0" fontAlgn="base" hangingPunct="0">
        <a:spcBef>
          <a:spcPct val="0"/>
        </a:spcBef>
        <a:spcAft>
          <a:spcPct val="0"/>
        </a:spcAft>
        <a:defRPr kumimoji="1" sz="4400">
          <a:solidFill>
            <a:schemeClr val="tx1"/>
          </a:solidFill>
          <a:latin typeface="+mj-lt"/>
          <a:ea typeface="+mj-ea"/>
          <a:cs typeface="+mj-cs"/>
          <a:sym typeface="Arial" charset="0"/>
        </a:defRPr>
      </a:lvl1pPr>
      <a:lvl2pPr marL="39688" indent="-39688" algn="ctr" rtl="0" eaLnBrk="0" fontAlgn="base" hangingPunct="0">
        <a:spcBef>
          <a:spcPct val="0"/>
        </a:spcBef>
        <a:spcAft>
          <a:spcPct val="0"/>
        </a:spcAft>
        <a:defRPr kumimoji="1" sz="4400">
          <a:solidFill>
            <a:schemeClr val="tx1"/>
          </a:solidFill>
          <a:latin typeface="Arial" charset="0"/>
          <a:ea typeface="ヒラギノ角ゴ ProN W3" charset="-128"/>
          <a:cs typeface="ヒラギノ角ゴ ProN W3" charset="-128"/>
          <a:sym typeface="Arial" charset="0"/>
        </a:defRPr>
      </a:lvl2pPr>
      <a:lvl3pPr marL="39688" indent="-39688" algn="ctr" rtl="0" eaLnBrk="0" fontAlgn="base" hangingPunct="0">
        <a:spcBef>
          <a:spcPct val="0"/>
        </a:spcBef>
        <a:spcAft>
          <a:spcPct val="0"/>
        </a:spcAft>
        <a:defRPr kumimoji="1" sz="4400">
          <a:solidFill>
            <a:schemeClr val="tx1"/>
          </a:solidFill>
          <a:latin typeface="Arial" charset="0"/>
          <a:ea typeface="ヒラギノ角ゴ ProN W3" charset="-128"/>
          <a:cs typeface="ヒラギノ角ゴ ProN W3" charset="-128"/>
          <a:sym typeface="Arial" charset="0"/>
        </a:defRPr>
      </a:lvl3pPr>
      <a:lvl4pPr marL="39688" indent="-39688" algn="ctr" rtl="0" eaLnBrk="0" fontAlgn="base" hangingPunct="0">
        <a:spcBef>
          <a:spcPct val="0"/>
        </a:spcBef>
        <a:spcAft>
          <a:spcPct val="0"/>
        </a:spcAft>
        <a:defRPr kumimoji="1" sz="4400">
          <a:solidFill>
            <a:schemeClr val="tx1"/>
          </a:solidFill>
          <a:latin typeface="Arial" charset="0"/>
          <a:ea typeface="ヒラギノ角ゴ ProN W3" charset="-128"/>
          <a:cs typeface="ヒラギノ角ゴ ProN W3" charset="-128"/>
          <a:sym typeface="Arial" charset="0"/>
        </a:defRPr>
      </a:lvl4pPr>
      <a:lvl5pPr marL="39688" indent="-39688" algn="ctr" rtl="0" eaLnBrk="0" fontAlgn="base" hangingPunct="0">
        <a:spcBef>
          <a:spcPct val="0"/>
        </a:spcBef>
        <a:spcAft>
          <a:spcPct val="0"/>
        </a:spcAft>
        <a:defRPr kumimoji="1" sz="4400">
          <a:solidFill>
            <a:schemeClr val="tx1"/>
          </a:solidFill>
          <a:latin typeface="Arial" charset="0"/>
          <a:ea typeface="ヒラギノ角ゴ ProN W3" charset="-128"/>
          <a:cs typeface="ヒラギノ角ゴ ProN W3" charset="-128"/>
          <a:sym typeface="Arial" charset="0"/>
        </a:defRPr>
      </a:lvl5pPr>
      <a:lvl6pPr marL="496888" algn="ctr" rtl="0" fontAlgn="base">
        <a:spcBef>
          <a:spcPct val="0"/>
        </a:spcBef>
        <a:spcAft>
          <a:spcPct val="0"/>
        </a:spcAft>
        <a:defRPr sz="4400">
          <a:solidFill>
            <a:schemeClr val="tx1"/>
          </a:solidFill>
          <a:latin typeface="Arial" charset="0"/>
          <a:ea typeface="ヒラギノ角ゴ ProN W3" charset="-128"/>
          <a:cs typeface="ヒラギノ角ゴ ProN W3" charset="-128"/>
          <a:sym typeface="Arial" charset="0"/>
        </a:defRPr>
      </a:lvl6pPr>
      <a:lvl7pPr marL="954088" algn="ctr" rtl="0" fontAlgn="base">
        <a:spcBef>
          <a:spcPct val="0"/>
        </a:spcBef>
        <a:spcAft>
          <a:spcPct val="0"/>
        </a:spcAft>
        <a:defRPr sz="4400">
          <a:solidFill>
            <a:schemeClr val="tx1"/>
          </a:solidFill>
          <a:latin typeface="Arial" charset="0"/>
          <a:ea typeface="ヒラギノ角ゴ ProN W3" charset="-128"/>
          <a:cs typeface="ヒラギノ角ゴ ProN W3" charset="-128"/>
          <a:sym typeface="Arial" charset="0"/>
        </a:defRPr>
      </a:lvl7pPr>
      <a:lvl8pPr marL="1411288" algn="ctr" rtl="0" fontAlgn="base">
        <a:spcBef>
          <a:spcPct val="0"/>
        </a:spcBef>
        <a:spcAft>
          <a:spcPct val="0"/>
        </a:spcAft>
        <a:defRPr sz="4400">
          <a:solidFill>
            <a:schemeClr val="tx1"/>
          </a:solidFill>
          <a:latin typeface="Arial" charset="0"/>
          <a:ea typeface="ヒラギノ角ゴ ProN W3" charset="-128"/>
          <a:cs typeface="ヒラギノ角ゴ ProN W3" charset="-128"/>
          <a:sym typeface="Arial" charset="0"/>
        </a:defRPr>
      </a:lvl8pPr>
      <a:lvl9pPr marL="1868488" algn="ctr" rtl="0" fontAlgn="base">
        <a:spcBef>
          <a:spcPct val="0"/>
        </a:spcBef>
        <a:spcAft>
          <a:spcPct val="0"/>
        </a:spcAft>
        <a:defRPr sz="4400">
          <a:solidFill>
            <a:schemeClr val="tx1"/>
          </a:solidFill>
          <a:latin typeface="Arial" charset="0"/>
          <a:ea typeface="ヒラギノ角ゴ ProN W3" charset="-128"/>
          <a:cs typeface="ヒラギノ角ゴ ProN W3" charset="-128"/>
          <a:sym typeface="Arial" charset="0"/>
        </a:defRPr>
      </a:lvl9pPr>
    </p:titleStyle>
    <p:bodyStyle>
      <a:lvl1pPr marL="382588" indent="-342900" algn="l" rtl="0" eaLnBrk="0" fontAlgn="base" hangingPunct="0">
        <a:spcBef>
          <a:spcPts val="700"/>
        </a:spcBef>
        <a:spcAft>
          <a:spcPct val="0"/>
        </a:spcAft>
        <a:buSzPct val="100000"/>
        <a:buFont typeface="Arial" charset="0"/>
        <a:buChar char="•"/>
        <a:defRPr kumimoji="1" sz="3200">
          <a:solidFill>
            <a:schemeClr val="tx1"/>
          </a:solidFill>
          <a:latin typeface="+mn-lt"/>
          <a:ea typeface="+mn-ea"/>
          <a:cs typeface="+mn-cs"/>
          <a:sym typeface="Arial" charset="0"/>
        </a:defRPr>
      </a:lvl1pPr>
      <a:lvl2pPr marL="731838" indent="-285750" algn="l" rtl="0" eaLnBrk="0" fontAlgn="base" hangingPunct="0">
        <a:spcBef>
          <a:spcPts val="600"/>
        </a:spcBef>
        <a:spcAft>
          <a:spcPct val="0"/>
        </a:spcAft>
        <a:buSzPct val="100000"/>
        <a:buFont typeface="Arial" charset="0"/>
        <a:buChar char="–"/>
        <a:defRPr kumimoji="1" sz="2800">
          <a:solidFill>
            <a:schemeClr val="tx1"/>
          </a:solidFill>
          <a:latin typeface="+mn-lt"/>
          <a:ea typeface="+mn-ea"/>
          <a:cs typeface="+mn-cs"/>
          <a:sym typeface="Arial" charset="0"/>
        </a:defRPr>
      </a:lvl2pPr>
      <a:lvl3pPr marL="1131888" indent="-228600" algn="l" rtl="0" eaLnBrk="0" fontAlgn="base" hangingPunct="0">
        <a:spcBef>
          <a:spcPts val="600"/>
        </a:spcBef>
        <a:spcAft>
          <a:spcPct val="0"/>
        </a:spcAft>
        <a:buSzPct val="100000"/>
        <a:buFont typeface="Arial" charset="0"/>
        <a:buChar char="•"/>
        <a:defRPr kumimoji="1" sz="2400">
          <a:solidFill>
            <a:schemeClr val="tx1"/>
          </a:solidFill>
          <a:latin typeface="+mn-lt"/>
          <a:ea typeface="+mn-ea"/>
          <a:cs typeface="+mn-cs"/>
          <a:sym typeface="Arial" charset="0"/>
        </a:defRPr>
      </a:lvl3pPr>
      <a:lvl4pPr marL="1589088" indent="-228600" algn="l" rtl="0" eaLnBrk="0" fontAlgn="base" hangingPunct="0">
        <a:spcBef>
          <a:spcPts val="500"/>
        </a:spcBef>
        <a:spcAft>
          <a:spcPct val="0"/>
        </a:spcAft>
        <a:buSzPct val="100000"/>
        <a:buFont typeface="Arial" charset="0"/>
        <a:buChar char="–"/>
        <a:defRPr kumimoji="1" sz="2000">
          <a:solidFill>
            <a:schemeClr val="tx1"/>
          </a:solidFill>
          <a:latin typeface="+mn-lt"/>
          <a:ea typeface="+mn-ea"/>
          <a:cs typeface="+mn-cs"/>
          <a:sym typeface="Arial" charset="0"/>
        </a:defRPr>
      </a:lvl4pPr>
      <a:lvl5pPr marL="2046288" indent="-228600" algn="l" rtl="0" eaLnBrk="0" fontAlgn="base" hangingPunct="0">
        <a:spcBef>
          <a:spcPts val="500"/>
        </a:spcBef>
        <a:spcAft>
          <a:spcPct val="0"/>
        </a:spcAft>
        <a:buSzPct val="100000"/>
        <a:buFont typeface="Arial" charset="0"/>
        <a:buChar char="»"/>
        <a:defRPr kumimoji="1" sz="2000">
          <a:solidFill>
            <a:schemeClr val="tx1"/>
          </a:solidFill>
          <a:latin typeface="+mn-lt"/>
          <a:ea typeface="+mn-ea"/>
          <a:cs typeface="+mn-cs"/>
          <a:sym typeface="Arial" charset="0"/>
        </a:defRPr>
      </a:lvl5pPr>
      <a:lvl6pPr marL="2503488" indent="-228600" algn="l" rtl="0" fontAlgn="base">
        <a:spcBef>
          <a:spcPts val="500"/>
        </a:spcBef>
        <a:spcAft>
          <a:spcPct val="0"/>
        </a:spcAft>
        <a:buSzPct val="100000"/>
        <a:buFont typeface="Arial" charset="0"/>
        <a:buChar char="»"/>
        <a:defRPr sz="2000">
          <a:solidFill>
            <a:schemeClr val="tx1"/>
          </a:solidFill>
          <a:latin typeface="+mn-lt"/>
          <a:ea typeface="+mn-ea"/>
          <a:cs typeface="+mn-cs"/>
          <a:sym typeface="Arial" charset="0"/>
        </a:defRPr>
      </a:lvl6pPr>
      <a:lvl7pPr marL="2960688" indent="-228600" algn="l" rtl="0" fontAlgn="base">
        <a:spcBef>
          <a:spcPts val="500"/>
        </a:spcBef>
        <a:spcAft>
          <a:spcPct val="0"/>
        </a:spcAft>
        <a:buSzPct val="100000"/>
        <a:buFont typeface="Arial" charset="0"/>
        <a:buChar char="»"/>
        <a:defRPr sz="2000">
          <a:solidFill>
            <a:schemeClr val="tx1"/>
          </a:solidFill>
          <a:latin typeface="+mn-lt"/>
          <a:ea typeface="+mn-ea"/>
          <a:cs typeface="+mn-cs"/>
          <a:sym typeface="Arial" charset="0"/>
        </a:defRPr>
      </a:lvl7pPr>
      <a:lvl8pPr marL="3417888" indent="-228600" algn="l" rtl="0" fontAlgn="base">
        <a:spcBef>
          <a:spcPts val="500"/>
        </a:spcBef>
        <a:spcAft>
          <a:spcPct val="0"/>
        </a:spcAft>
        <a:buSzPct val="100000"/>
        <a:buFont typeface="Arial" charset="0"/>
        <a:buChar char="»"/>
        <a:defRPr sz="2000">
          <a:solidFill>
            <a:schemeClr val="tx1"/>
          </a:solidFill>
          <a:latin typeface="+mn-lt"/>
          <a:ea typeface="+mn-ea"/>
          <a:cs typeface="+mn-cs"/>
          <a:sym typeface="Arial" charset="0"/>
        </a:defRPr>
      </a:lvl8pPr>
      <a:lvl9pPr marL="3875088" indent="-228600" algn="l" rtl="0" fontAlgn="base">
        <a:spcBef>
          <a:spcPts val="500"/>
        </a:spcBef>
        <a:spcAft>
          <a:spcPct val="0"/>
        </a:spcAft>
        <a:buSzPct val="100000"/>
        <a:buFont typeface="Arial" charset="0"/>
        <a:buChar char="»"/>
        <a:defRPr sz="2000">
          <a:solidFill>
            <a:schemeClr val="tx1"/>
          </a:solidFill>
          <a:latin typeface="+mn-lt"/>
          <a:ea typeface="+mn-ea"/>
          <a:cs typeface="+mn-cs"/>
          <a:sym typeface="Arial" charset="0"/>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bwMode="auto">
          <a:xfrm>
            <a:off x="5601071" y="813708"/>
            <a:ext cx="3733429" cy="1420810"/>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p:txBody>
      </p:sp>
      <p:sp>
        <p:nvSpPr>
          <p:cNvPr id="2" name="正方形/長方形 1"/>
          <p:cNvSpPr/>
          <p:nvPr/>
        </p:nvSpPr>
        <p:spPr bwMode="auto">
          <a:xfrm>
            <a:off x="532632" y="813709"/>
            <a:ext cx="4919464" cy="1420808"/>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p:txBody>
      </p:sp>
      <p:grpSp>
        <p:nvGrpSpPr>
          <p:cNvPr id="2051" name="Group 1"/>
          <p:cNvGrpSpPr>
            <a:grpSpLocks/>
          </p:cNvGrpSpPr>
          <p:nvPr/>
        </p:nvGrpSpPr>
        <p:grpSpPr bwMode="auto">
          <a:xfrm>
            <a:off x="7264400" y="1984375"/>
            <a:ext cx="2095500" cy="1282700"/>
            <a:chOff x="0" y="0"/>
            <a:chExt cx="1320" cy="808"/>
          </a:xfrm>
        </p:grpSpPr>
        <p:sp>
          <p:nvSpPr>
            <p:cNvPr id="2083" name="Rectangle 67"/>
            <p:cNvSpPr>
              <a:spLocks/>
            </p:cNvSpPr>
            <p:nvPr/>
          </p:nvSpPr>
          <p:spPr bwMode="auto">
            <a:xfrm>
              <a:off x="289" y="683"/>
              <a:ext cx="745" cy="125"/>
            </a:xfrm>
            <a:prstGeom prst="rect">
              <a:avLst/>
            </a:prstGeom>
            <a:noFill/>
            <a:ln w="12700">
              <a:noFill/>
              <a:miter lim="800000"/>
              <a:headEnd/>
              <a:tailEnd/>
            </a:ln>
          </p:spPr>
          <p:txBody>
            <a:bodyPr lIns="0" tIns="0" rIns="40639" bIns="0"/>
            <a:lstStyle/>
            <a:p>
              <a:pPr marL="39688"/>
              <a:endParaRPr lang="ja-JP" altLang="en-US">
                <a:solidFill>
                  <a:schemeClr val="tx1"/>
                </a:solidFill>
              </a:endParaRPr>
            </a:p>
          </p:txBody>
        </p:sp>
      </p:grpSp>
      <p:sp>
        <p:nvSpPr>
          <p:cNvPr id="2055" name="Rectangle 71"/>
          <p:cNvSpPr>
            <a:spLocks/>
          </p:cNvSpPr>
          <p:nvPr/>
        </p:nvSpPr>
        <p:spPr bwMode="auto">
          <a:xfrm>
            <a:off x="488950" y="692150"/>
            <a:ext cx="1079674" cy="294975"/>
          </a:xfrm>
          <a:prstGeom prst="rect">
            <a:avLst/>
          </a:prstGeom>
          <a:solidFill>
            <a:schemeClr val="bg1"/>
          </a:solidFill>
          <a:ln w="12700">
            <a:solidFill>
              <a:srgbClr val="FF0000"/>
            </a:solidFill>
            <a:miter lim="800000"/>
            <a:headEnd/>
            <a:tailEnd/>
          </a:ln>
        </p:spPr>
        <p:txBody>
          <a:bodyPr lIns="0" tIns="0" rIns="40639" bIns="0"/>
          <a:lstStyle/>
          <a:p>
            <a:pPr marL="39688" algn="ctr">
              <a:spcBef>
                <a:spcPts val="1050"/>
              </a:spcBef>
            </a:pPr>
            <a:r>
              <a:rPr lang="ja-JP" altLang="en-US" sz="1800" b="1" dirty="0">
                <a:solidFill>
                  <a:schemeClr val="tx1"/>
                </a:solidFill>
                <a:latin typeface="Times New Roman" charset="0"/>
                <a:ea typeface="ヒラギノ明朝 ProN W3" charset="-128"/>
                <a:sym typeface="Times New Roman" charset="0"/>
              </a:rPr>
              <a:t>研究背景</a:t>
            </a:r>
          </a:p>
        </p:txBody>
      </p:sp>
      <p:sp>
        <p:nvSpPr>
          <p:cNvPr id="2056" name="Rectangle 72"/>
          <p:cNvSpPr>
            <a:spLocks/>
          </p:cNvSpPr>
          <p:nvPr/>
        </p:nvSpPr>
        <p:spPr bwMode="auto">
          <a:xfrm>
            <a:off x="0" y="115888"/>
            <a:ext cx="9906000" cy="457200"/>
          </a:xfrm>
          <a:prstGeom prst="rect">
            <a:avLst/>
          </a:prstGeom>
          <a:noFill/>
          <a:ln w="12700">
            <a:noFill/>
            <a:miter lim="800000"/>
            <a:headEnd/>
            <a:tailEnd/>
          </a:ln>
        </p:spPr>
        <p:txBody>
          <a:bodyPr lIns="0" tIns="0" rIns="40639" bIns="0"/>
          <a:lstStyle/>
          <a:p>
            <a:pPr marL="39688" algn="ctr"/>
            <a:r>
              <a:rPr lang="ja-JP" altLang="en-US" sz="2800" dirty="0">
                <a:solidFill>
                  <a:schemeClr val="tx1"/>
                </a:solidFill>
                <a:latin typeface="MS PMincho" pitchFamily="18" charset="-128"/>
                <a:ea typeface="MS PMincho" pitchFamily="18" charset="-128"/>
                <a:sym typeface="MS PMincho" pitchFamily="18" charset="-128"/>
              </a:rPr>
              <a:t>日常生活への</a:t>
            </a:r>
            <a:r>
              <a:rPr lang="en-US" altLang="ja-JP" sz="2800" dirty="0">
                <a:solidFill>
                  <a:schemeClr val="tx1"/>
                </a:solidFill>
                <a:latin typeface="MS PMincho" pitchFamily="18" charset="-128"/>
                <a:ea typeface="MS PMincho" pitchFamily="18" charset="-128"/>
                <a:sym typeface="MS PMincho" pitchFamily="18" charset="-128"/>
              </a:rPr>
              <a:t>DERC</a:t>
            </a:r>
            <a:r>
              <a:rPr lang="ja-JP" altLang="en-US" sz="2800" dirty="0">
                <a:solidFill>
                  <a:schemeClr val="tx1"/>
                </a:solidFill>
                <a:latin typeface="MS PMincho" pitchFamily="18" charset="-128"/>
                <a:ea typeface="MS PMincho" pitchFamily="18" charset="-128"/>
                <a:sym typeface="MS PMincho" pitchFamily="18" charset="-128"/>
              </a:rPr>
              <a:t>システム導入による利他行為促進の試み</a:t>
            </a:r>
          </a:p>
        </p:txBody>
      </p:sp>
      <p:sp>
        <p:nvSpPr>
          <p:cNvPr id="2057" name="Rectangle 73"/>
          <p:cNvSpPr>
            <a:spLocks/>
          </p:cNvSpPr>
          <p:nvPr/>
        </p:nvSpPr>
        <p:spPr bwMode="auto">
          <a:xfrm>
            <a:off x="541338" y="1066800"/>
            <a:ext cx="4910758" cy="1343678"/>
          </a:xfrm>
          <a:prstGeom prst="rect">
            <a:avLst/>
          </a:prstGeom>
          <a:noFill/>
          <a:ln w="12700">
            <a:noFill/>
            <a:miter lim="800000"/>
            <a:headEnd/>
            <a:tailEnd/>
          </a:ln>
        </p:spPr>
        <p:txBody>
          <a:bodyPr lIns="0" tIns="0" rIns="40639" bIns="0"/>
          <a:lstStyle/>
          <a:p>
            <a:pPr marL="39688" algn="just">
              <a:lnSpc>
                <a:spcPts val="1500"/>
              </a:lnSpc>
            </a:pPr>
            <a:r>
              <a:rPr lang="ja-JP" altLang="en-US" dirty="0">
                <a:solidFill>
                  <a:schemeClr val="tx1"/>
                </a:solidFill>
                <a:latin typeface="MS PMincho" pitchFamily="18" charset="-128"/>
                <a:ea typeface="MS PMincho" pitchFamily="18" charset="-128"/>
                <a:sym typeface="MS PMincho" pitchFamily="18" charset="-128"/>
              </a:rPr>
              <a:t>人間の親切な行為（利他行為）はダーウィンの自然選択に一見反するため様々な議論がなされてきた．その中で，人間が</a:t>
            </a:r>
            <a:r>
              <a:rPr lang="ja-JP" altLang="en-US" b="1" dirty="0">
                <a:solidFill>
                  <a:srgbClr val="FF0000"/>
                </a:solidFill>
                <a:latin typeface="MS PMincho" pitchFamily="18" charset="-128"/>
                <a:ea typeface="MS PMincho" pitchFamily="18" charset="-128"/>
                <a:sym typeface="MS PMincho" pitchFamily="18" charset="-128"/>
              </a:rPr>
              <a:t>利他行為</a:t>
            </a:r>
            <a:r>
              <a:rPr lang="ja-JP" altLang="en-US" dirty="0">
                <a:solidFill>
                  <a:schemeClr val="tx1"/>
                </a:solidFill>
                <a:latin typeface="MS PMincho" pitchFamily="18" charset="-128"/>
                <a:ea typeface="MS PMincho" pitchFamily="18" charset="-128"/>
                <a:sym typeface="MS PMincho" pitchFamily="18" charset="-128"/>
              </a:rPr>
              <a:t>をするメカニズムについて，</a:t>
            </a:r>
            <a:r>
              <a:rPr lang="en-US" altLang="ja-JP" dirty="0">
                <a:solidFill>
                  <a:schemeClr val="tx1"/>
                </a:solidFill>
                <a:latin typeface="MS PMincho" pitchFamily="18" charset="-128"/>
                <a:ea typeface="MS PMincho" pitchFamily="18" charset="-128"/>
                <a:sym typeface="MS PMincho" pitchFamily="18" charset="-128"/>
              </a:rPr>
              <a:t>Nowak</a:t>
            </a:r>
            <a:r>
              <a:rPr lang="ja-JP" altLang="en-US" dirty="0" err="1">
                <a:solidFill>
                  <a:schemeClr val="tx1"/>
                </a:solidFill>
                <a:latin typeface="MS PMincho" pitchFamily="18" charset="-128"/>
                <a:ea typeface="MS PMincho" pitchFamily="18" charset="-128"/>
                <a:sym typeface="MS PMincho" pitchFamily="18" charset="-128"/>
              </a:rPr>
              <a:t>らに</a:t>
            </a:r>
            <a:r>
              <a:rPr lang="ja-JP" altLang="en-US" dirty="0">
                <a:solidFill>
                  <a:schemeClr val="tx1"/>
                </a:solidFill>
                <a:latin typeface="MS PMincho" pitchFamily="18" charset="-128"/>
                <a:ea typeface="MS PMincho" pitchFamily="18" charset="-128"/>
                <a:sym typeface="MS PMincho" pitchFamily="18" charset="-128"/>
              </a:rPr>
              <a:t>よってイメージスコアに基づく間接互恵のモデルが提案されている．誰かに親切にした人に対して親切にしたくなるという感覚は得たことがあると思うが，簡単に言うならばそのような感覚を根拠にした説明である．一方</a:t>
            </a:r>
            <a:r>
              <a:rPr lang="en-US" altLang="ja-JP" dirty="0">
                <a:solidFill>
                  <a:schemeClr val="tx1"/>
                </a:solidFill>
                <a:latin typeface="MS PMincho" pitchFamily="18" charset="-128"/>
                <a:ea typeface="MS PMincho" pitchFamily="18" charset="-128"/>
                <a:sym typeface="MS PMincho" pitchFamily="18" charset="-128"/>
              </a:rPr>
              <a:t>,</a:t>
            </a:r>
            <a:r>
              <a:rPr lang="ja-JP" altLang="en-US" b="1" dirty="0">
                <a:solidFill>
                  <a:srgbClr val="FF0000"/>
                </a:solidFill>
                <a:latin typeface="MS PMincho" pitchFamily="18" charset="-128"/>
                <a:ea typeface="MS PMincho" pitchFamily="18" charset="-128"/>
                <a:sym typeface="MS PMincho" pitchFamily="18" charset="-128"/>
              </a:rPr>
              <a:t>ゲーミフィケーション</a:t>
            </a:r>
            <a:r>
              <a:rPr lang="ja-JP" altLang="en-US" dirty="0">
                <a:solidFill>
                  <a:schemeClr val="tx1"/>
                </a:solidFill>
                <a:latin typeface="MS PMincho" pitchFamily="18" charset="-128"/>
                <a:ea typeface="MS PMincho" pitchFamily="18" charset="-128"/>
                <a:sym typeface="MS PMincho" pitchFamily="18" charset="-128"/>
              </a:rPr>
              <a:t>とは，ゲームの要素をゲーム以外の文脈に持ち込んでユーザーの行為をデザインする手法のことである．</a:t>
            </a:r>
          </a:p>
        </p:txBody>
      </p:sp>
      <p:grpSp>
        <p:nvGrpSpPr>
          <p:cNvPr id="2059" name="Group 76"/>
          <p:cNvGrpSpPr>
            <a:grpSpLocks/>
          </p:cNvGrpSpPr>
          <p:nvPr/>
        </p:nvGrpSpPr>
        <p:grpSpPr bwMode="auto">
          <a:xfrm>
            <a:off x="444500" y="609600"/>
            <a:ext cx="8991600" cy="6172200"/>
            <a:chOff x="0" y="-138"/>
            <a:chExt cx="5664" cy="3888"/>
          </a:xfrm>
        </p:grpSpPr>
        <p:sp>
          <p:nvSpPr>
            <p:cNvPr id="2081" name="Rectangle 77"/>
            <p:cNvSpPr>
              <a:spLocks/>
            </p:cNvSpPr>
            <p:nvPr/>
          </p:nvSpPr>
          <p:spPr bwMode="auto">
            <a:xfrm>
              <a:off x="0" y="-138"/>
              <a:ext cx="5664" cy="3888"/>
            </a:xfrm>
            <a:prstGeom prst="rect">
              <a:avLst/>
            </a:prstGeom>
            <a:noFill/>
            <a:ln w="38100">
              <a:solidFill>
                <a:srgbClr val="FF0000"/>
              </a:solidFill>
              <a:miter lim="800000"/>
              <a:headEnd/>
              <a:tailEnd/>
            </a:ln>
          </p:spPr>
          <p:txBody>
            <a:bodyPr lIns="0" tIns="0" rIns="0" bIns="0"/>
            <a:lstStyle/>
            <a:p>
              <a:endParaRPr lang="ja-JP" altLang="en-US"/>
            </a:p>
          </p:txBody>
        </p:sp>
        <p:sp>
          <p:nvSpPr>
            <p:cNvPr id="2082" name="Rectangle 78"/>
            <p:cNvSpPr>
              <a:spLocks/>
            </p:cNvSpPr>
            <p:nvPr/>
          </p:nvSpPr>
          <p:spPr bwMode="auto">
            <a:xfrm>
              <a:off x="0" y="1799"/>
              <a:ext cx="72" cy="152"/>
            </a:xfrm>
            <a:prstGeom prst="rect">
              <a:avLst/>
            </a:prstGeom>
            <a:noFill/>
            <a:ln w="12700">
              <a:noFill/>
              <a:miter lim="800000"/>
              <a:headEnd/>
              <a:tailEnd/>
            </a:ln>
          </p:spPr>
          <p:txBody>
            <a:bodyPr wrap="none" lIns="0" tIns="0" rIns="0" bIns="0">
              <a:spAutoFit/>
            </a:bodyPr>
            <a:lstStyle/>
            <a:p>
              <a:endParaRPr lang="ja-JP" altLang="en-US"/>
            </a:p>
          </p:txBody>
        </p:sp>
      </p:grpSp>
      <p:sp>
        <p:nvSpPr>
          <p:cNvPr id="2060" name="Rectangle 79"/>
          <p:cNvSpPr>
            <a:spLocks/>
          </p:cNvSpPr>
          <p:nvPr/>
        </p:nvSpPr>
        <p:spPr bwMode="auto">
          <a:xfrm>
            <a:off x="533400" y="2362200"/>
            <a:ext cx="4343400" cy="4343400"/>
          </a:xfrm>
          <a:prstGeom prst="rect">
            <a:avLst/>
          </a:prstGeom>
          <a:noFill/>
          <a:ln w="12700">
            <a:noFill/>
            <a:miter lim="800000"/>
            <a:headEnd/>
            <a:tailEnd/>
          </a:ln>
        </p:spPr>
        <p:txBody>
          <a:bodyPr lIns="0" tIns="0" rIns="40639" bIns="0"/>
          <a:lstStyle/>
          <a:p>
            <a:pPr marL="39688"/>
            <a:endParaRPr lang="ja-JP" altLang="en-US">
              <a:solidFill>
                <a:schemeClr val="tx1"/>
              </a:solidFill>
              <a:latin typeface="MS PMincho" pitchFamily="18" charset="-128"/>
              <a:ea typeface="MS PMincho" pitchFamily="18" charset="-128"/>
              <a:sym typeface="MS PMincho" pitchFamily="18" charset="-128"/>
            </a:endParaRPr>
          </a:p>
        </p:txBody>
      </p:sp>
      <p:sp>
        <p:nvSpPr>
          <p:cNvPr id="2080" name="テキスト ボックス 20"/>
          <p:cNvSpPr txBox="1">
            <a:spLocks noChangeArrowheads="1"/>
          </p:cNvSpPr>
          <p:nvPr/>
        </p:nvSpPr>
        <p:spPr bwMode="auto">
          <a:xfrm>
            <a:off x="469469" y="2621011"/>
            <a:ext cx="4402183" cy="2374176"/>
          </a:xfrm>
          <a:prstGeom prst="rect">
            <a:avLst/>
          </a:prstGeom>
          <a:noFill/>
          <a:ln w="9525">
            <a:noFill/>
            <a:miter lim="800000"/>
            <a:headEnd/>
            <a:tailEnd/>
          </a:ln>
        </p:spPr>
        <p:txBody>
          <a:bodyPr wrap="square">
            <a:spAutoFit/>
          </a:bodyPr>
          <a:lstStyle/>
          <a:p>
            <a:pPr marL="39688" algn="just">
              <a:lnSpc>
                <a:spcPts val="1500"/>
              </a:lnSpc>
            </a:pPr>
            <a:r>
              <a:rPr lang="en-US" altLang="ja-JP" b="1" dirty="0">
                <a:solidFill>
                  <a:srgbClr val="FF0000"/>
                </a:solidFill>
                <a:latin typeface="ＭＳ Ｐ明朝" pitchFamily="18" charset="-128"/>
                <a:ea typeface="ＭＳ Ｐ明朝" pitchFamily="18" charset="-128"/>
                <a:sym typeface="ＭＳ Ｐ明朝" pitchFamily="18" charset="-128"/>
              </a:rPr>
              <a:t>DERC</a:t>
            </a:r>
            <a:r>
              <a:rPr lang="ja-JP" altLang="en-US" dirty="0">
                <a:solidFill>
                  <a:schemeClr val="tx1"/>
                </a:solidFill>
                <a:latin typeface="ＭＳ Ｐ明朝" pitchFamily="18" charset="-128"/>
                <a:ea typeface="ＭＳ Ｐ明朝" pitchFamily="18" charset="-128"/>
                <a:sym typeface="ＭＳ Ｐ明朝" pitchFamily="18" charset="-128"/>
              </a:rPr>
              <a:t>（</a:t>
            </a:r>
            <a:r>
              <a:rPr lang="en-US" altLang="ja-JP" dirty="0">
                <a:solidFill>
                  <a:schemeClr val="tx1"/>
                </a:solidFill>
                <a:latin typeface="ＭＳ Ｐ明朝" pitchFamily="18" charset="-128"/>
                <a:ea typeface="ＭＳ Ｐ明朝" pitchFamily="18" charset="-128"/>
                <a:sym typeface="ＭＳ Ｐ明朝" pitchFamily="18" charset="-128"/>
              </a:rPr>
              <a:t>Dual layer gamification Encouraging Reciprocity-based Cooperation)</a:t>
            </a:r>
            <a:r>
              <a:rPr lang="ja-JP" altLang="en-US" b="1" dirty="0">
                <a:solidFill>
                  <a:srgbClr val="FF0000"/>
                </a:solidFill>
                <a:latin typeface="ＭＳ Ｐ明朝" pitchFamily="18" charset="-128"/>
                <a:ea typeface="ＭＳ Ｐ明朝" pitchFamily="18" charset="-128"/>
                <a:sym typeface="ＭＳ Ｐ明朝" pitchFamily="18" charset="-128"/>
              </a:rPr>
              <a:t>システム</a:t>
            </a:r>
            <a:r>
              <a:rPr lang="ja-JP" altLang="en-US" dirty="0">
                <a:solidFill>
                  <a:schemeClr val="tx1"/>
                </a:solidFill>
                <a:latin typeface="ＭＳ Ｐ明朝" pitchFamily="18" charset="-128"/>
                <a:ea typeface="ＭＳ Ｐ明朝" pitchFamily="18" charset="-128"/>
                <a:sym typeface="ＭＳ Ｐ明朝" pitchFamily="18" charset="-128"/>
              </a:rPr>
              <a:t>とは，互恵に基づいて協力行為を促進する</a:t>
            </a:r>
            <a:r>
              <a:rPr lang="en-US" altLang="ja-JP" dirty="0">
                <a:solidFill>
                  <a:schemeClr val="tx1"/>
                </a:solidFill>
                <a:latin typeface="ＭＳ Ｐ明朝" pitchFamily="18" charset="-128"/>
                <a:ea typeface="ＭＳ Ｐ明朝" pitchFamily="18" charset="-128"/>
                <a:sym typeface="ＭＳ Ｐ明朝" pitchFamily="18" charset="-128"/>
              </a:rPr>
              <a:t>2</a:t>
            </a:r>
            <a:r>
              <a:rPr lang="ja-JP" altLang="en-US" dirty="0">
                <a:solidFill>
                  <a:schemeClr val="tx1"/>
                </a:solidFill>
                <a:latin typeface="ＭＳ Ｐ明朝" pitchFamily="18" charset="-128"/>
                <a:ea typeface="ＭＳ Ｐ明朝" pitchFamily="18" charset="-128"/>
                <a:sym typeface="ＭＳ Ｐ明朝" pitchFamily="18" charset="-128"/>
              </a:rPr>
              <a:t>層のゲーミフィケーションである</a:t>
            </a:r>
            <a:r>
              <a:rPr lang="en-US" altLang="ja-JP" dirty="0">
                <a:solidFill>
                  <a:schemeClr val="tx1"/>
                </a:solidFill>
                <a:latin typeface="ＭＳ Ｐ明朝" pitchFamily="18" charset="-128"/>
                <a:ea typeface="ＭＳ Ｐ明朝" pitchFamily="18" charset="-128"/>
                <a:sym typeface="ＭＳ Ｐ明朝" pitchFamily="18" charset="-128"/>
              </a:rPr>
              <a:t>[</a:t>
            </a:r>
            <a:r>
              <a:rPr lang="ja-JP" altLang="en-US" dirty="0">
                <a:solidFill>
                  <a:schemeClr val="tx1"/>
                </a:solidFill>
                <a:latin typeface="ＭＳ Ｐ明朝" pitchFamily="18" charset="-128"/>
                <a:ea typeface="ＭＳ Ｐ明朝" pitchFamily="18" charset="-128"/>
                <a:sym typeface="ＭＳ Ｐ明朝" pitchFamily="18" charset="-128"/>
              </a:rPr>
              <a:t>有田 </a:t>
            </a:r>
            <a:r>
              <a:rPr lang="en-US" altLang="ja-JP" dirty="0">
                <a:solidFill>
                  <a:schemeClr val="tx1"/>
                </a:solidFill>
                <a:latin typeface="ＭＳ Ｐ明朝" pitchFamily="18" charset="-128"/>
                <a:ea typeface="ＭＳ Ｐ明朝" pitchFamily="18" charset="-128"/>
                <a:sym typeface="ＭＳ Ｐ明朝" pitchFamily="18" charset="-128"/>
              </a:rPr>
              <a:t>2016]</a:t>
            </a:r>
            <a:r>
              <a:rPr lang="ja-JP" altLang="en-US" dirty="0" err="1">
                <a:solidFill>
                  <a:schemeClr val="tx1"/>
                </a:solidFill>
                <a:latin typeface="ＭＳ Ｐ明朝" pitchFamily="18" charset="-128"/>
                <a:ea typeface="ＭＳ Ｐ明朝" pitchFamily="18" charset="-128"/>
                <a:sym typeface="ＭＳ Ｐ明朝" pitchFamily="18" charset="-128"/>
              </a:rPr>
              <a:t>．</a:t>
            </a:r>
            <a:r>
              <a:rPr lang="en-US" altLang="ja-JP" dirty="0">
                <a:solidFill>
                  <a:schemeClr val="tx1"/>
                </a:solidFill>
                <a:latin typeface="ＭＳ Ｐ明朝" pitchFamily="18" charset="-128"/>
                <a:ea typeface="ＭＳ Ｐ明朝" pitchFamily="18" charset="-128"/>
                <a:sym typeface="ＭＳ Ｐ明朝" pitchFamily="18" charset="-128"/>
              </a:rPr>
              <a:t>DERC</a:t>
            </a:r>
            <a:r>
              <a:rPr lang="ja-JP" altLang="en-US" dirty="0">
                <a:solidFill>
                  <a:schemeClr val="tx1"/>
                </a:solidFill>
                <a:latin typeface="ＭＳ Ｐ明朝" pitchFamily="18" charset="-128"/>
                <a:ea typeface="ＭＳ Ｐ明朝" pitchFamily="18" charset="-128"/>
                <a:sym typeface="ＭＳ Ｐ明朝" pitchFamily="18" charset="-128"/>
              </a:rPr>
              <a:t>システムの基本的な特徴は以下の２点である．</a:t>
            </a:r>
            <a:endParaRPr lang="en-US" altLang="ja-JP" dirty="0">
              <a:solidFill>
                <a:schemeClr val="tx1"/>
              </a:solidFill>
              <a:latin typeface="ＭＳ Ｐ明朝" pitchFamily="18" charset="-128"/>
              <a:ea typeface="ＭＳ Ｐ明朝" pitchFamily="18" charset="-128"/>
              <a:sym typeface="ＭＳ Ｐ明朝" pitchFamily="18" charset="-128"/>
            </a:endParaRPr>
          </a:p>
          <a:p>
            <a:pPr marL="268288" indent="-228600" algn="just">
              <a:lnSpc>
                <a:spcPts val="1500"/>
              </a:lnSpc>
              <a:buFont typeface="+mj-lt"/>
              <a:buAutoNum type="arabicPeriod"/>
            </a:pPr>
            <a:r>
              <a:rPr lang="ja-JP" altLang="en-US" dirty="0">
                <a:solidFill>
                  <a:schemeClr val="tx1"/>
                </a:solidFill>
                <a:latin typeface="ＭＳ Ｐ明朝" pitchFamily="18" charset="-128"/>
                <a:ea typeface="ＭＳ Ｐ明朝" pitchFamily="18" charset="-128"/>
                <a:sym typeface="ＭＳ Ｐ明朝" pitchFamily="18" charset="-128"/>
              </a:rPr>
              <a:t>人間が持つ他者に対する印象（評価）であるイメージスコアを</a:t>
            </a:r>
            <a:r>
              <a:rPr lang="en-US" altLang="ja-JP" dirty="0">
                <a:solidFill>
                  <a:schemeClr val="tx1"/>
                </a:solidFill>
                <a:latin typeface="ＭＳ Ｐ明朝" pitchFamily="18" charset="-128"/>
                <a:ea typeface="ＭＳ Ｐ明朝" pitchFamily="18" charset="-128"/>
                <a:sym typeface="ＭＳ Ｐ明朝" pitchFamily="18" charset="-128"/>
              </a:rPr>
              <a:t>,</a:t>
            </a:r>
            <a:r>
              <a:rPr lang="ja-JP" altLang="en-US" dirty="0">
                <a:solidFill>
                  <a:schemeClr val="tx1"/>
                </a:solidFill>
                <a:latin typeface="ＭＳ Ｐ明朝" pitchFamily="18" charset="-128"/>
                <a:ea typeface="ＭＳ Ｐ明朝" pitchFamily="18" charset="-128"/>
                <a:sym typeface="ＭＳ Ｐ明朝" pitchFamily="18" charset="-128"/>
              </a:rPr>
              <a:t>各ユーザーが所持するポイントとして集団内に明示化している</a:t>
            </a:r>
            <a:endParaRPr lang="en-US" altLang="ja-JP" dirty="0">
              <a:solidFill>
                <a:schemeClr val="tx1"/>
              </a:solidFill>
              <a:latin typeface="ＭＳ Ｐ明朝" pitchFamily="18" charset="-128"/>
              <a:ea typeface="ＭＳ Ｐ明朝" pitchFamily="18" charset="-128"/>
              <a:sym typeface="ＭＳ Ｐ明朝" pitchFamily="18" charset="-128"/>
            </a:endParaRPr>
          </a:p>
          <a:p>
            <a:pPr marL="268288" indent="-228600" algn="just">
              <a:lnSpc>
                <a:spcPts val="1500"/>
              </a:lnSpc>
              <a:buFont typeface="+mj-lt"/>
              <a:buAutoNum type="arabicPeriod"/>
            </a:pPr>
            <a:r>
              <a:rPr lang="ja-JP" altLang="en-US" dirty="0">
                <a:solidFill>
                  <a:schemeClr val="tx1"/>
                </a:solidFill>
                <a:latin typeface="ＭＳ Ｐ明朝" pitchFamily="18" charset="-128"/>
                <a:ea typeface="ＭＳ Ｐ明朝" pitchFamily="18" charset="-128"/>
                <a:sym typeface="ＭＳ Ｐ明朝" pitchFamily="18" charset="-128"/>
              </a:rPr>
              <a:t>ポイントをユーザーが確認し合えるように共有化している</a:t>
            </a:r>
            <a:endParaRPr lang="en-US" altLang="ja-JP" dirty="0">
              <a:solidFill>
                <a:schemeClr val="tx1"/>
              </a:solidFill>
              <a:latin typeface="ＭＳ Ｐ明朝" pitchFamily="18" charset="-128"/>
              <a:ea typeface="ＭＳ Ｐ明朝" pitchFamily="18" charset="-128"/>
              <a:sym typeface="ＭＳ Ｐ明朝" pitchFamily="18" charset="-128"/>
            </a:endParaRPr>
          </a:p>
          <a:p>
            <a:pPr marL="39688" algn="just">
              <a:lnSpc>
                <a:spcPts val="1500"/>
              </a:lnSpc>
            </a:pPr>
            <a:r>
              <a:rPr lang="ja-JP" altLang="en-US" dirty="0">
                <a:solidFill>
                  <a:schemeClr val="tx1"/>
                </a:solidFill>
                <a:latin typeface="ＭＳ Ｐ明朝" pitchFamily="18" charset="-128"/>
                <a:ea typeface="ＭＳ Ｐ明朝" pitchFamily="18" charset="-128"/>
                <a:sym typeface="ＭＳ Ｐ明朝" pitchFamily="18" charset="-128"/>
              </a:rPr>
              <a:t>これによって利用者に，自分や他者の利他行為について観察して考えるきっかけをつくり，学びをもたらすこと，それによって利用者の利他行為を促進することが期待される．</a:t>
            </a:r>
            <a:r>
              <a:rPr lang="en-US" altLang="ja-JP" dirty="0">
                <a:solidFill>
                  <a:schemeClr val="tx1"/>
                </a:solidFill>
                <a:latin typeface="ＭＳ Ｐ明朝" pitchFamily="18" charset="-128"/>
                <a:ea typeface="ＭＳ Ｐ明朝" pitchFamily="18" charset="-128"/>
                <a:sym typeface="ＭＳ Ｐ明朝" pitchFamily="18" charset="-128"/>
              </a:rPr>
              <a:t>DERC</a:t>
            </a:r>
            <a:r>
              <a:rPr lang="ja-JP" altLang="en-US" dirty="0">
                <a:solidFill>
                  <a:schemeClr val="tx1"/>
                </a:solidFill>
                <a:latin typeface="ＭＳ Ｐ明朝" pitchFamily="18" charset="-128"/>
                <a:ea typeface="ＭＳ Ｐ明朝" pitchFamily="18" charset="-128"/>
                <a:sym typeface="ＭＳ Ｐ明朝" pitchFamily="18" charset="-128"/>
              </a:rPr>
              <a:t>システムではゲーミフィケーションが階層的に導入されている．具体的には</a:t>
            </a:r>
            <a:r>
              <a:rPr lang="ja-JP" altLang="en-US" b="1" u="sng" dirty="0">
                <a:solidFill>
                  <a:schemeClr val="tx1"/>
                </a:solidFill>
                <a:latin typeface="ＭＳ Ｐ明朝" pitchFamily="18" charset="-128"/>
                <a:ea typeface="ＭＳ Ｐ明朝" pitchFamily="18" charset="-128"/>
                <a:sym typeface="ＭＳ Ｐ明朝" pitchFamily="18" charset="-128"/>
              </a:rPr>
              <a:t>直接的に</a:t>
            </a:r>
            <a:r>
              <a:rPr lang="ja-JP" altLang="en-US" dirty="0">
                <a:solidFill>
                  <a:schemeClr val="tx1"/>
                </a:solidFill>
                <a:latin typeface="ＭＳ Ｐ明朝" pitchFamily="18" charset="-128"/>
                <a:ea typeface="ＭＳ Ｐ明朝" pitchFamily="18" charset="-128"/>
                <a:sym typeface="ＭＳ Ｐ明朝" pitchFamily="18" charset="-128"/>
              </a:rPr>
              <a:t>利用者の利他行為を促進するレベル１と，レベル１を直接的に操作し，利用者の利他行為を</a:t>
            </a:r>
            <a:r>
              <a:rPr lang="ja-JP" altLang="en-US" b="1" u="sng" dirty="0">
                <a:solidFill>
                  <a:schemeClr val="tx1"/>
                </a:solidFill>
                <a:latin typeface="ＭＳ Ｐ明朝" pitchFamily="18" charset="-128"/>
                <a:ea typeface="ＭＳ Ｐ明朝" pitchFamily="18" charset="-128"/>
                <a:sym typeface="ＭＳ Ｐ明朝" pitchFamily="18" charset="-128"/>
              </a:rPr>
              <a:t>間接的</a:t>
            </a:r>
            <a:r>
              <a:rPr lang="ja-JP" altLang="en-US" b="1" dirty="0">
                <a:solidFill>
                  <a:schemeClr val="tx1"/>
                </a:solidFill>
                <a:latin typeface="ＭＳ Ｐ明朝" pitchFamily="18" charset="-128"/>
                <a:ea typeface="ＭＳ Ｐ明朝" pitchFamily="18" charset="-128"/>
                <a:sym typeface="ＭＳ Ｐ明朝" pitchFamily="18" charset="-128"/>
              </a:rPr>
              <a:t>に</a:t>
            </a:r>
            <a:r>
              <a:rPr lang="ja-JP" altLang="en-US" dirty="0">
                <a:solidFill>
                  <a:schemeClr val="tx1"/>
                </a:solidFill>
                <a:latin typeface="ＭＳ Ｐ明朝" pitchFamily="18" charset="-128"/>
                <a:ea typeface="ＭＳ Ｐ明朝" pitchFamily="18" charset="-128"/>
                <a:sym typeface="ＭＳ Ｐ明朝" pitchFamily="18" charset="-128"/>
              </a:rPr>
              <a:t>促進するレベル２とで構成される．フレームワークを右下の図１に示す．</a:t>
            </a:r>
            <a:endParaRPr lang="en-US" altLang="ja-JP" dirty="0">
              <a:solidFill>
                <a:schemeClr val="tx1"/>
              </a:solidFill>
              <a:latin typeface="ＭＳ Ｐ明朝" pitchFamily="18" charset="-128"/>
              <a:ea typeface="ＭＳ Ｐ明朝" pitchFamily="18" charset="-128"/>
              <a:sym typeface="ＭＳ Ｐ明朝" pitchFamily="18" charset="-128"/>
            </a:endParaRPr>
          </a:p>
        </p:txBody>
      </p:sp>
      <p:sp>
        <p:nvSpPr>
          <p:cNvPr id="19" name="Rectangle 71"/>
          <p:cNvSpPr>
            <a:spLocks/>
          </p:cNvSpPr>
          <p:nvPr/>
        </p:nvSpPr>
        <p:spPr bwMode="auto">
          <a:xfrm>
            <a:off x="5529064" y="698007"/>
            <a:ext cx="1079674" cy="294975"/>
          </a:xfrm>
          <a:prstGeom prst="rect">
            <a:avLst/>
          </a:prstGeom>
          <a:solidFill>
            <a:schemeClr val="bg1"/>
          </a:solidFill>
          <a:ln w="12700">
            <a:solidFill>
              <a:srgbClr val="FF0000"/>
            </a:solidFill>
            <a:miter lim="800000"/>
            <a:headEnd/>
            <a:tailEnd/>
          </a:ln>
        </p:spPr>
        <p:txBody>
          <a:bodyPr lIns="0" tIns="0" rIns="40639" bIns="0"/>
          <a:lstStyle/>
          <a:p>
            <a:pPr marL="39688" algn="ctr">
              <a:spcBef>
                <a:spcPts val="1050"/>
              </a:spcBef>
            </a:pPr>
            <a:r>
              <a:rPr lang="ja-JP" altLang="en-US" sz="1800" b="1" dirty="0">
                <a:solidFill>
                  <a:schemeClr val="tx1"/>
                </a:solidFill>
                <a:latin typeface="Times New Roman" charset="0"/>
                <a:ea typeface="ヒラギノ明朝 ProN W3" charset="-128"/>
                <a:sym typeface="Times New Roman" charset="0"/>
              </a:rPr>
              <a:t>研究目的</a:t>
            </a:r>
          </a:p>
        </p:txBody>
      </p:sp>
      <p:sp>
        <p:nvSpPr>
          <p:cNvPr id="8" name="テキスト ボックス 7"/>
          <p:cNvSpPr txBox="1"/>
          <p:nvPr/>
        </p:nvSpPr>
        <p:spPr>
          <a:xfrm>
            <a:off x="2969653" y="6371533"/>
            <a:ext cx="1824688" cy="246221"/>
          </a:xfrm>
          <a:prstGeom prst="rect">
            <a:avLst/>
          </a:prstGeom>
          <a:noFill/>
        </p:spPr>
        <p:txBody>
          <a:bodyPr wrap="square" rtlCol="0">
            <a:spAutoFit/>
          </a:bodyPr>
          <a:lstStyle/>
          <a:p>
            <a:pPr algn="ctr"/>
            <a:r>
              <a:rPr kumimoji="1" lang="ja-JP" altLang="en-US" dirty="0">
                <a:latin typeface="ＭＳ Ｐ明朝" panose="02020600040205080304" pitchFamily="18" charset="-128"/>
                <a:ea typeface="ＭＳ Ｐ明朝" panose="02020600040205080304" pitchFamily="18" charset="-128"/>
              </a:rPr>
              <a:t>図１ </a:t>
            </a:r>
            <a:r>
              <a:rPr kumimoji="1" lang="en-US" altLang="ja-JP" dirty="0">
                <a:latin typeface="ＭＳ Ｐ明朝" panose="02020600040205080304" pitchFamily="18" charset="-128"/>
                <a:ea typeface="ＭＳ Ｐ明朝" panose="02020600040205080304" pitchFamily="18" charset="-128"/>
              </a:rPr>
              <a:t>DERC</a:t>
            </a:r>
            <a:r>
              <a:rPr kumimoji="1" lang="ja-JP" altLang="en-US" dirty="0">
                <a:latin typeface="ＭＳ Ｐ明朝" panose="02020600040205080304" pitchFamily="18" charset="-128"/>
                <a:ea typeface="ＭＳ Ｐ明朝" panose="02020600040205080304" pitchFamily="18" charset="-128"/>
              </a:rPr>
              <a:t>のフレームワーク</a:t>
            </a:r>
          </a:p>
        </p:txBody>
      </p:sp>
      <p:sp>
        <p:nvSpPr>
          <p:cNvPr id="32" name="テキスト ボックス 20"/>
          <p:cNvSpPr txBox="1">
            <a:spLocks noChangeArrowheads="1"/>
          </p:cNvSpPr>
          <p:nvPr/>
        </p:nvSpPr>
        <p:spPr bwMode="auto">
          <a:xfrm>
            <a:off x="4865936" y="3729457"/>
            <a:ext cx="4333180" cy="3385542"/>
          </a:xfrm>
          <a:prstGeom prst="rect">
            <a:avLst/>
          </a:prstGeom>
          <a:noFill/>
          <a:ln w="9525">
            <a:noFill/>
            <a:miter lim="800000"/>
            <a:headEnd/>
            <a:tailEnd/>
          </a:ln>
        </p:spPr>
        <p:txBody>
          <a:bodyPr wrap="square">
            <a:spAutoFit/>
          </a:bodyPr>
          <a:lstStyle/>
          <a:p>
            <a:pPr marL="39688" algn="just">
              <a:lnSpc>
                <a:spcPts val="1500"/>
              </a:lnSpc>
            </a:pPr>
            <a:r>
              <a:rPr lang="ja-JP" altLang="en-US" dirty="0">
                <a:solidFill>
                  <a:schemeClr val="tx1"/>
                </a:solidFill>
                <a:latin typeface="ＭＳ Ｐ明朝" pitchFamily="18" charset="-128"/>
                <a:ea typeface="ＭＳ Ｐ明朝" pitchFamily="18" charset="-128"/>
                <a:sym typeface="ＭＳ Ｐ明朝" pitchFamily="18" charset="-128"/>
              </a:rPr>
              <a:t>本システムの議論ではレベル</a:t>
            </a:r>
            <a:r>
              <a:rPr lang="en-US" altLang="ja-JP" dirty="0">
                <a:solidFill>
                  <a:schemeClr val="tx1"/>
                </a:solidFill>
                <a:latin typeface="ＭＳ Ｐ明朝" pitchFamily="18" charset="-128"/>
                <a:ea typeface="ＭＳ Ｐ明朝" pitchFamily="18" charset="-128"/>
                <a:sym typeface="ＭＳ Ｐ明朝" pitchFamily="18" charset="-128"/>
              </a:rPr>
              <a:t>1</a:t>
            </a:r>
            <a:r>
              <a:rPr lang="ja-JP" altLang="en-US" dirty="0" err="1">
                <a:solidFill>
                  <a:schemeClr val="tx1"/>
                </a:solidFill>
                <a:latin typeface="ＭＳ Ｐ明朝" pitchFamily="18" charset="-128"/>
                <a:ea typeface="ＭＳ Ｐ明朝" pitchFamily="18" charset="-128"/>
                <a:sym typeface="ＭＳ Ｐ明朝" pitchFamily="18" charset="-128"/>
              </a:rPr>
              <a:t>の利</a:t>
            </a:r>
            <a:r>
              <a:rPr lang="ja-JP" altLang="en-US" dirty="0">
                <a:solidFill>
                  <a:schemeClr val="tx1"/>
                </a:solidFill>
                <a:latin typeface="ＭＳ Ｐ明朝" pitchFamily="18" charset="-128"/>
                <a:ea typeface="ＭＳ Ｐ明朝" pitchFamily="18" charset="-128"/>
                <a:sym typeface="ＭＳ Ｐ明朝" pitchFamily="18" charset="-128"/>
              </a:rPr>
              <a:t>他行為に対する評価のリアルタイム性を実現している（</a:t>
            </a:r>
            <a:r>
              <a:rPr kumimoji="1" lang="ja-JP" altLang="en-US" dirty="0">
                <a:latin typeface="ＭＳ Ｐ明朝" panose="02020600040205080304" pitchFamily="18" charset="-128"/>
                <a:ea typeface="ＭＳ Ｐ明朝" panose="02020600040205080304" pitchFamily="18" charset="-128"/>
              </a:rPr>
              <a:t>図</a:t>
            </a:r>
            <a:r>
              <a:rPr kumimoji="1" lang="en-US" altLang="ja-JP" dirty="0">
                <a:latin typeface="ＭＳ Ｐ明朝" panose="02020600040205080304" pitchFamily="18" charset="-128"/>
                <a:ea typeface="ＭＳ Ｐ明朝" panose="02020600040205080304" pitchFamily="18" charset="-128"/>
              </a:rPr>
              <a:t>2</a:t>
            </a:r>
            <a:r>
              <a:rPr lang="ja-JP" altLang="en-US" dirty="0">
                <a:solidFill>
                  <a:schemeClr val="tx1"/>
                </a:solidFill>
                <a:latin typeface="ＭＳ Ｐ明朝" pitchFamily="18" charset="-128"/>
                <a:ea typeface="ＭＳ Ｐ明朝" pitchFamily="18" charset="-128"/>
                <a:sym typeface="ＭＳ Ｐ明朝" pitchFamily="18" charset="-128"/>
              </a:rPr>
              <a:t>）</a:t>
            </a:r>
            <a:r>
              <a:rPr lang="en-US" altLang="ja-JP" dirty="0">
                <a:solidFill>
                  <a:schemeClr val="tx1"/>
                </a:solidFill>
                <a:latin typeface="ＭＳ Ｐ明朝" pitchFamily="18" charset="-128"/>
                <a:ea typeface="ＭＳ Ｐ明朝" pitchFamily="18" charset="-128"/>
                <a:sym typeface="ＭＳ Ｐ明朝" pitchFamily="18" charset="-128"/>
              </a:rPr>
              <a:t>.</a:t>
            </a:r>
            <a:r>
              <a:rPr lang="ja-JP" altLang="en-US" dirty="0">
                <a:solidFill>
                  <a:schemeClr val="tx1"/>
                </a:solidFill>
                <a:latin typeface="ＭＳ Ｐ明朝" pitchFamily="18" charset="-128"/>
                <a:ea typeface="ＭＳ Ｐ明朝" pitchFamily="18" charset="-128"/>
                <a:sym typeface="ＭＳ Ｐ明朝" pitchFamily="18" charset="-128"/>
              </a:rPr>
              <a:t>また</a:t>
            </a:r>
            <a:r>
              <a:rPr lang="en-US" altLang="ja-JP" dirty="0">
                <a:solidFill>
                  <a:schemeClr val="tx1"/>
                </a:solidFill>
                <a:latin typeface="ＭＳ Ｐ明朝" pitchFamily="18" charset="-128"/>
                <a:ea typeface="ＭＳ Ｐ明朝" pitchFamily="18" charset="-128"/>
                <a:sym typeface="ＭＳ Ｐ明朝" pitchFamily="18" charset="-128"/>
              </a:rPr>
              <a:t>,</a:t>
            </a:r>
            <a:r>
              <a:rPr lang="ja-JP" altLang="en-US" dirty="0">
                <a:solidFill>
                  <a:schemeClr val="tx1"/>
                </a:solidFill>
                <a:latin typeface="ＭＳ Ｐ明朝" pitchFamily="18" charset="-128"/>
                <a:ea typeface="ＭＳ Ｐ明朝" pitchFamily="18" charset="-128"/>
                <a:sym typeface="ＭＳ Ｐ明朝" pitchFamily="18" charset="-128"/>
              </a:rPr>
              <a:t>レベル</a:t>
            </a:r>
            <a:r>
              <a:rPr lang="en-US" altLang="ja-JP" dirty="0">
                <a:solidFill>
                  <a:schemeClr val="tx1"/>
                </a:solidFill>
                <a:latin typeface="ＭＳ Ｐ明朝" pitchFamily="18" charset="-128"/>
                <a:ea typeface="ＭＳ Ｐ明朝" pitchFamily="18" charset="-128"/>
                <a:sym typeface="ＭＳ Ｐ明朝" pitchFamily="18" charset="-128"/>
              </a:rPr>
              <a:t>2</a:t>
            </a:r>
            <a:r>
              <a:rPr lang="ja-JP" altLang="en-US" dirty="0">
                <a:solidFill>
                  <a:schemeClr val="tx1"/>
                </a:solidFill>
                <a:latin typeface="ＭＳ Ｐ明朝" pitchFamily="18" charset="-128"/>
                <a:ea typeface="ＭＳ Ｐ明朝" pitchFamily="18" charset="-128"/>
                <a:sym typeface="ＭＳ Ｐ明朝" pitchFamily="18" charset="-128"/>
              </a:rPr>
              <a:t>では議論開始時に賭け対象とどれだけポイントを賭けるのかを決め</a:t>
            </a:r>
            <a:r>
              <a:rPr lang="en-US" altLang="ja-JP" dirty="0">
                <a:solidFill>
                  <a:schemeClr val="tx1"/>
                </a:solidFill>
                <a:latin typeface="ＭＳ Ｐ明朝" pitchFamily="18" charset="-128"/>
                <a:ea typeface="ＭＳ Ｐ明朝" pitchFamily="18" charset="-128"/>
                <a:sym typeface="ＭＳ Ｐ明朝" pitchFamily="18" charset="-128"/>
              </a:rPr>
              <a:t>,</a:t>
            </a:r>
            <a:r>
              <a:rPr lang="ja-JP" altLang="en-US" dirty="0">
                <a:solidFill>
                  <a:schemeClr val="tx1"/>
                </a:solidFill>
                <a:latin typeface="ＭＳ Ｐ明朝" pitchFamily="18" charset="-128"/>
                <a:ea typeface="ＭＳ Ｐ明朝" pitchFamily="18" charset="-128"/>
                <a:sym typeface="ＭＳ Ｐ明朝" pitchFamily="18" charset="-128"/>
              </a:rPr>
              <a:t>議論終了時に賭け対象の得たポイント数によって</a:t>
            </a:r>
            <a:r>
              <a:rPr lang="en-US" altLang="ja-JP" dirty="0">
                <a:solidFill>
                  <a:schemeClr val="tx1"/>
                </a:solidFill>
                <a:latin typeface="ＭＳ Ｐ明朝" pitchFamily="18" charset="-128"/>
                <a:ea typeface="ＭＳ Ｐ明朝" pitchFamily="18" charset="-128"/>
                <a:sym typeface="ＭＳ Ｐ明朝" pitchFamily="18" charset="-128"/>
              </a:rPr>
              <a:t>,</a:t>
            </a:r>
            <a:r>
              <a:rPr lang="ja-JP" altLang="en-US" dirty="0">
                <a:solidFill>
                  <a:schemeClr val="tx1"/>
                </a:solidFill>
                <a:latin typeface="ＭＳ Ｐ明朝" pitchFamily="18" charset="-128"/>
                <a:ea typeface="ＭＳ Ｐ明朝" pitchFamily="18" charset="-128"/>
                <a:sym typeface="ＭＳ Ｐ明朝" pitchFamily="18" charset="-128"/>
              </a:rPr>
              <a:t>自らのポイントも増減する</a:t>
            </a:r>
            <a:r>
              <a:rPr lang="en-US" altLang="ja-JP" dirty="0">
                <a:solidFill>
                  <a:schemeClr val="tx1"/>
                </a:solidFill>
                <a:latin typeface="ＭＳ Ｐ明朝" pitchFamily="18" charset="-128"/>
                <a:ea typeface="ＭＳ Ｐ明朝" pitchFamily="18" charset="-128"/>
                <a:sym typeface="ＭＳ Ｐ明朝" pitchFamily="18" charset="-128"/>
              </a:rPr>
              <a:t>.</a:t>
            </a:r>
          </a:p>
          <a:p>
            <a:pPr marL="39688" algn="just">
              <a:lnSpc>
                <a:spcPts val="1500"/>
              </a:lnSpc>
            </a:pPr>
            <a:r>
              <a:rPr lang="ja-JP" altLang="en-US" dirty="0">
                <a:solidFill>
                  <a:schemeClr val="tx1"/>
                </a:solidFill>
                <a:latin typeface="ＭＳ Ｐ明朝" pitchFamily="18" charset="-128"/>
                <a:ea typeface="ＭＳ Ｐ明朝" pitchFamily="18" charset="-128"/>
                <a:sym typeface="ＭＳ Ｐ明朝" pitchFamily="18" charset="-128"/>
              </a:rPr>
              <a:t>昨年チャット議論のみに</a:t>
            </a:r>
            <a:r>
              <a:rPr lang="en-US" altLang="ja-JP" dirty="0">
                <a:solidFill>
                  <a:schemeClr val="tx1"/>
                </a:solidFill>
                <a:latin typeface="ＭＳ Ｐ明朝" pitchFamily="18" charset="-128"/>
                <a:ea typeface="ＭＳ Ｐ明朝" pitchFamily="18" charset="-128"/>
                <a:sym typeface="ＭＳ Ｐ明朝" pitchFamily="18" charset="-128"/>
              </a:rPr>
              <a:t>DERC</a:t>
            </a:r>
            <a:r>
              <a:rPr lang="ja-JP" altLang="en-US" dirty="0">
                <a:solidFill>
                  <a:schemeClr val="tx1"/>
                </a:solidFill>
                <a:latin typeface="ＭＳ Ｐ明朝" pitchFamily="18" charset="-128"/>
                <a:ea typeface="ＭＳ Ｐ明朝" pitchFamily="18" charset="-128"/>
                <a:sym typeface="ＭＳ Ｐ明朝" pitchFamily="18" charset="-128"/>
              </a:rPr>
              <a:t>を導入して議論を行った際には</a:t>
            </a:r>
            <a:r>
              <a:rPr lang="en-US" altLang="ja-JP" dirty="0">
                <a:solidFill>
                  <a:schemeClr val="tx1"/>
                </a:solidFill>
                <a:latin typeface="ＭＳ Ｐ明朝" pitchFamily="18" charset="-128"/>
                <a:ea typeface="ＭＳ Ｐ明朝" pitchFamily="18" charset="-128"/>
                <a:sym typeface="ＭＳ Ｐ明朝" pitchFamily="18" charset="-128"/>
              </a:rPr>
              <a:t>,</a:t>
            </a:r>
            <a:r>
              <a:rPr kumimoji="1" lang="en-US" altLang="ja-JP" dirty="0">
                <a:solidFill>
                  <a:schemeClr val="tx1"/>
                </a:solidFill>
                <a:latin typeface="MS PMincho" pitchFamily="18" charset="-128"/>
                <a:ea typeface="MS PMincho" pitchFamily="18" charset="-128"/>
                <a:sym typeface="ＭＳ Ｐ明朝" pitchFamily="18" charset="-128"/>
              </a:rPr>
              <a:t> DERC</a:t>
            </a:r>
            <a:r>
              <a:rPr kumimoji="1" lang="ja-JP" altLang="en-US" dirty="0">
                <a:solidFill>
                  <a:schemeClr val="tx1"/>
                </a:solidFill>
                <a:latin typeface="MS PMincho" pitchFamily="18" charset="-128"/>
                <a:ea typeface="MS PMincho" pitchFamily="18" charset="-128"/>
                <a:sym typeface="ＭＳ Ｐ明朝" pitchFamily="18" charset="-128"/>
              </a:rPr>
              <a:t>導入がない議論回と比べて議論中の投稿数の増加・文字数の増加の結果を確認した</a:t>
            </a:r>
            <a:r>
              <a:rPr kumimoji="1" lang="en-US" altLang="ja-JP" dirty="0">
                <a:solidFill>
                  <a:schemeClr val="tx1"/>
                </a:solidFill>
                <a:latin typeface="MS PMincho" pitchFamily="18" charset="-128"/>
                <a:ea typeface="MS PMincho" pitchFamily="18" charset="-128"/>
                <a:sym typeface="ＭＳ Ｐ明朝" pitchFamily="18" charset="-128"/>
              </a:rPr>
              <a:t>.</a:t>
            </a:r>
            <a:r>
              <a:rPr kumimoji="1" lang="ja-JP" altLang="en-US" dirty="0">
                <a:solidFill>
                  <a:schemeClr val="tx1"/>
                </a:solidFill>
                <a:latin typeface="MS PMincho" pitchFamily="18" charset="-128"/>
                <a:ea typeface="MS PMincho" pitchFamily="18" charset="-128"/>
                <a:sym typeface="ＭＳ Ｐ明朝" pitchFamily="18" charset="-128"/>
              </a:rPr>
              <a:t>さらに</a:t>
            </a:r>
            <a:r>
              <a:rPr kumimoji="1" lang="en-US" altLang="ja-JP" dirty="0">
                <a:solidFill>
                  <a:schemeClr val="tx1"/>
                </a:solidFill>
                <a:latin typeface="MS PMincho" pitchFamily="18" charset="-128"/>
                <a:ea typeface="MS PMincho" pitchFamily="18" charset="-128"/>
                <a:sym typeface="ＭＳ Ｐ明朝" pitchFamily="18" charset="-128"/>
              </a:rPr>
              <a:t>web</a:t>
            </a:r>
            <a:r>
              <a:rPr kumimoji="1" lang="ja-JP" altLang="en-US" dirty="0">
                <a:solidFill>
                  <a:schemeClr val="tx1"/>
                </a:solidFill>
                <a:latin typeface="MS PMincho" pitchFamily="18" charset="-128"/>
                <a:ea typeface="MS PMincho" pitchFamily="18" charset="-128"/>
                <a:sym typeface="ＭＳ Ｐ明朝" pitchFamily="18" charset="-128"/>
              </a:rPr>
              <a:t>議論を加え</a:t>
            </a:r>
            <a:r>
              <a:rPr kumimoji="1" lang="en-US" altLang="ja-JP" dirty="0">
                <a:solidFill>
                  <a:schemeClr val="tx1"/>
                </a:solidFill>
                <a:latin typeface="MS PMincho" pitchFamily="18" charset="-128"/>
                <a:ea typeface="MS PMincho" pitchFamily="18" charset="-128"/>
                <a:sym typeface="ＭＳ Ｐ明朝" pitchFamily="18" charset="-128"/>
              </a:rPr>
              <a:t>,</a:t>
            </a:r>
            <a:r>
              <a:rPr kumimoji="1" lang="ja-JP" altLang="en-US" dirty="0">
                <a:solidFill>
                  <a:schemeClr val="tx1"/>
                </a:solidFill>
                <a:latin typeface="MS PMincho" pitchFamily="18" charset="-128"/>
                <a:ea typeface="MS PMincho" pitchFamily="18" charset="-128"/>
                <a:sym typeface="ＭＳ Ｐ明朝" pitchFamily="18" charset="-128"/>
              </a:rPr>
              <a:t>議論回数を多くし</a:t>
            </a:r>
            <a:r>
              <a:rPr kumimoji="1" lang="en-US" altLang="ja-JP" dirty="0">
                <a:solidFill>
                  <a:schemeClr val="tx1"/>
                </a:solidFill>
                <a:latin typeface="MS PMincho" pitchFamily="18" charset="-128"/>
                <a:ea typeface="MS PMincho" pitchFamily="18" charset="-128"/>
                <a:sym typeface="ＭＳ Ｐ明朝" pitchFamily="18" charset="-128"/>
              </a:rPr>
              <a:t>,</a:t>
            </a:r>
            <a:r>
              <a:rPr lang="en-US" altLang="ja-JP" dirty="0">
                <a:solidFill>
                  <a:schemeClr val="tx1"/>
                </a:solidFill>
                <a:latin typeface="ＭＳ Ｐ明朝" pitchFamily="18" charset="-128"/>
                <a:ea typeface="ＭＳ Ｐ明朝" pitchFamily="18" charset="-128"/>
                <a:sym typeface="ＭＳ Ｐ明朝" pitchFamily="18" charset="-128"/>
              </a:rPr>
              <a:t>DERC</a:t>
            </a:r>
            <a:r>
              <a:rPr lang="ja-JP" altLang="en-US" dirty="0">
                <a:solidFill>
                  <a:schemeClr val="tx1"/>
                </a:solidFill>
                <a:latin typeface="ＭＳ Ｐ明朝" pitchFamily="18" charset="-128"/>
                <a:ea typeface="ＭＳ Ｐ明朝" pitchFamily="18" charset="-128"/>
                <a:sym typeface="ＭＳ Ｐ明朝" pitchFamily="18" charset="-128"/>
              </a:rPr>
              <a:t>を導入した歩数計算と組み合わせてポイントを共有することにより利他行為の促進と</a:t>
            </a:r>
            <a:r>
              <a:rPr lang="en-US" altLang="ja-JP" dirty="0">
                <a:solidFill>
                  <a:schemeClr val="tx1"/>
                </a:solidFill>
                <a:latin typeface="ＭＳ Ｐ明朝" pitchFamily="18" charset="-128"/>
                <a:ea typeface="ＭＳ Ｐ明朝" pitchFamily="18" charset="-128"/>
                <a:sym typeface="ＭＳ Ｐ明朝" pitchFamily="18" charset="-128"/>
              </a:rPr>
              <a:t>,</a:t>
            </a:r>
            <a:r>
              <a:rPr lang="ja-JP" altLang="en-US" dirty="0">
                <a:solidFill>
                  <a:schemeClr val="tx1"/>
                </a:solidFill>
                <a:latin typeface="ＭＳ Ｐ明朝" pitchFamily="18" charset="-128"/>
                <a:ea typeface="ＭＳ Ｐ明朝" pitchFamily="18" charset="-128"/>
                <a:sym typeface="ＭＳ Ｐ明朝" pitchFamily="18" charset="-128"/>
              </a:rPr>
              <a:t>結果的な議論の活性化を期待している</a:t>
            </a:r>
            <a:r>
              <a:rPr lang="en-US" altLang="ja-JP" dirty="0">
                <a:solidFill>
                  <a:schemeClr val="tx1"/>
                </a:solidFill>
                <a:latin typeface="ＭＳ Ｐ明朝" pitchFamily="18" charset="-128"/>
                <a:ea typeface="ＭＳ Ｐ明朝" pitchFamily="18" charset="-128"/>
                <a:sym typeface="ＭＳ Ｐ明朝" pitchFamily="18" charset="-128"/>
              </a:rPr>
              <a:t>.</a:t>
            </a:r>
            <a:r>
              <a:rPr lang="ja-JP" altLang="en-US" dirty="0">
                <a:solidFill>
                  <a:schemeClr val="tx1"/>
                </a:solidFill>
                <a:latin typeface="ＭＳ Ｐ明朝" pitchFamily="18" charset="-128"/>
                <a:ea typeface="ＭＳ Ｐ明朝" pitchFamily="18" charset="-128"/>
                <a:sym typeface="ＭＳ Ｐ明朝" pitchFamily="18" charset="-128"/>
              </a:rPr>
              <a:t>また</a:t>
            </a:r>
            <a:r>
              <a:rPr lang="en-US" altLang="ja-JP" dirty="0">
                <a:solidFill>
                  <a:schemeClr val="tx1"/>
                </a:solidFill>
                <a:latin typeface="ＭＳ Ｐ明朝" pitchFamily="18" charset="-128"/>
                <a:ea typeface="ＭＳ Ｐ明朝" pitchFamily="18" charset="-128"/>
                <a:sym typeface="ＭＳ Ｐ明朝" pitchFamily="18" charset="-128"/>
              </a:rPr>
              <a:t>,</a:t>
            </a:r>
            <a:r>
              <a:rPr lang="ja-JP" altLang="en-US" dirty="0">
                <a:solidFill>
                  <a:schemeClr val="tx1"/>
                </a:solidFill>
                <a:latin typeface="ＭＳ Ｐ明朝" pitchFamily="18" charset="-128"/>
                <a:ea typeface="ＭＳ Ｐ明朝" pitchFamily="18" charset="-128"/>
                <a:sym typeface="ＭＳ Ｐ明朝" pitchFamily="18" charset="-128"/>
              </a:rPr>
              <a:t>ポイントの獲得方法の多様化によりゲーム性の向上とポイント獲得の戦略を期待している</a:t>
            </a:r>
            <a:r>
              <a:rPr lang="en-US" altLang="ja-JP" dirty="0">
                <a:solidFill>
                  <a:schemeClr val="tx1"/>
                </a:solidFill>
                <a:latin typeface="ＭＳ Ｐ明朝" pitchFamily="18" charset="-128"/>
                <a:ea typeface="ＭＳ Ｐ明朝" pitchFamily="18" charset="-128"/>
                <a:sym typeface="ＭＳ Ｐ明朝" pitchFamily="18" charset="-128"/>
              </a:rPr>
              <a:t>.</a:t>
            </a:r>
          </a:p>
          <a:p>
            <a:pPr marL="39688" algn="just"/>
            <a:r>
              <a:rPr lang="ja-JP" altLang="en-US" sz="2000" b="1" dirty="0">
                <a:solidFill>
                  <a:srgbClr val="FF0000"/>
                </a:solidFill>
                <a:latin typeface="Times New Roman" charset="0"/>
                <a:ea typeface="ヒラギノ明朝 ProN W3" charset="-128"/>
                <a:sym typeface="Times New Roman" charset="0"/>
              </a:rPr>
              <a:t>びっくりポイント</a:t>
            </a:r>
            <a:endParaRPr lang="en-US" altLang="ja-JP" sz="2000" b="1" dirty="0">
              <a:solidFill>
                <a:srgbClr val="FF0000"/>
              </a:solidFill>
              <a:latin typeface="Times New Roman" charset="0"/>
              <a:ea typeface="ヒラギノ明朝 ProN W3" charset="-128"/>
              <a:sym typeface="Times New Roman" charset="0"/>
            </a:endParaRPr>
          </a:p>
          <a:p>
            <a:pPr marL="211138" lvl="0" indent="-171450">
              <a:lnSpc>
                <a:spcPct val="130000"/>
              </a:lnSpc>
              <a:buFont typeface="Arial" panose="020B0604020202020204" pitchFamily="34" charset="0"/>
              <a:buChar char="•"/>
            </a:pPr>
            <a:r>
              <a:rPr lang="ja-JP" altLang="en-US" dirty="0">
                <a:latin typeface="ＭＳ Ｐ明朝" pitchFamily="18" charset="-128"/>
                <a:ea typeface="ＭＳ Ｐ明朝" pitchFamily="18" charset="-128"/>
                <a:sym typeface="ＭＳ Ｐ明朝" pitchFamily="18" charset="-128"/>
              </a:rPr>
              <a:t>議論に</a:t>
            </a:r>
            <a:r>
              <a:rPr lang="en-US" altLang="ja-JP" dirty="0">
                <a:latin typeface="ＭＳ Ｐ明朝" pitchFamily="18" charset="-128"/>
                <a:ea typeface="ＭＳ Ｐ明朝" pitchFamily="18" charset="-128"/>
                <a:sym typeface="ＭＳ Ｐ明朝" pitchFamily="18" charset="-128"/>
              </a:rPr>
              <a:t>DERC</a:t>
            </a:r>
            <a:r>
              <a:rPr lang="ja-JP" altLang="en-US" dirty="0">
                <a:latin typeface="ＭＳ Ｐ明朝" pitchFamily="18" charset="-128"/>
                <a:ea typeface="ＭＳ Ｐ明朝" pitchFamily="18" charset="-128"/>
                <a:sym typeface="ＭＳ Ｐ明朝" pitchFamily="18" charset="-128"/>
              </a:rPr>
              <a:t>を取り入れ，報酬のやり取りをリアルタイム化することで，より自然な利他行為の促進が可能に！</a:t>
            </a:r>
            <a:endParaRPr lang="en-US" altLang="ja-JP" dirty="0">
              <a:latin typeface="ＭＳ Ｐ明朝" pitchFamily="18" charset="-128"/>
              <a:ea typeface="ＭＳ Ｐ明朝" pitchFamily="18" charset="-128"/>
              <a:sym typeface="ＭＳ Ｐ明朝" pitchFamily="18" charset="-128"/>
            </a:endParaRPr>
          </a:p>
          <a:p>
            <a:pPr marL="211138" lvl="0" indent="-171450">
              <a:lnSpc>
                <a:spcPct val="130000"/>
              </a:lnSpc>
              <a:buFont typeface="Arial" panose="020B0604020202020204" pitchFamily="34" charset="0"/>
              <a:buChar char="•"/>
            </a:pPr>
            <a:r>
              <a:rPr lang="ja-JP" altLang="en-US" dirty="0">
                <a:latin typeface="ＭＳ Ｐ明朝" pitchFamily="18" charset="-128"/>
                <a:ea typeface="ＭＳ Ｐ明朝" pitchFamily="18" charset="-128"/>
                <a:sym typeface="ＭＳ Ｐ明朝" pitchFamily="18" charset="-128"/>
              </a:rPr>
              <a:t>複数のツールへの</a:t>
            </a:r>
            <a:r>
              <a:rPr lang="en-US" altLang="ja-JP" dirty="0">
                <a:latin typeface="ＭＳ Ｐ明朝" pitchFamily="18" charset="-128"/>
                <a:ea typeface="ＭＳ Ｐ明朝" pitchFamily="18" charset="-128"/>
                <a:sym typeface="ＭＳ Ｐ明朝" pitchFamily="18" charset="-128"/>
              </a:rPr>
              <a:t>DERC</a:t>
            </a:r>
            <a:r>
              <a:rPr lang="ja-JP" altLang="en-US" dirty="0">
                <a:latin typeface="ＭＳ Ｐ明朝" pitchFamily="18" charset="-128"/>
                <a:ea typeface="ＭＳ Ｐ明朝" pitchFamily="18" charset="-128"/>
                <a:sym typeface="ＭＳ Ｐ明朝" pitchFamily="18" charset="-128"/>
              </a:rPr>
              <a:t>導入によりゲーム性が向上するかも！？</a:t>
            </a:r>
          </a:p>
          <a:p>
            <a:pPr marL="39688" algn="just"/>
            <a:endParaRPr lang="ja-JP" altLang="en-US" sz="2000" b="1" dirty="0">
              <a:solidFill>
                <a:srgbClr val="FF0000"/>
              </a:solidFill>
              <a:latin typeface="Times New Roman" charset="0"/>
              <a:ea typeface="ヒラギノ明朝 ProN W3" charset="-128"/>
              <a:sym typeface="Times New Roman" charset="0"/>
            </a:endParaRPr>
          </a:p>
          <a:p>
            <a:pPr marL="39688" algn="just"/>
            <a:endParaRPr lang="en-US" altLang="ja-JP" dirty="0">
              <a:solidFill>
                <a:schemeClr val="tx1"/>
              </a:solidFill>
              <a:latin typeface="ＭＳ Ｐ明朝" pitchFamily="18" charset="-128"/>
              <a:ea typeface="ＭＳ Ｐ明朝" pitchFamily="18" charset="-128"/>
              <a:sym typeface="ＭＳ Ｐ明朝" pitchFamily="18" charset="-128"/>
            </a:endParaRPr>
          </a:p>
        </p:txBody>
      </p:sp>
      <p:grpSp>
        <p:nvGrpSpPr>
          <p:cNvPr id="3" name="グループ化 2">
            <a:extLst>
              <a:ext uri="{FF2B5EF4-FFF2-40B4-BE49-F238E27FC236}">
                <a16:creationId xmlns:a16="http://schemas.microsoft.com/office/drawing/2014/main" id="{98378485-D4E7-464F-83B9-F7550AC8F20A}"/>
              </a:ext>
            </a:extLst>
          </p:cNvPr>
          <p:cNvGrpSpPr/>
          <p:nvPr/>
        </p:nvGrpSpPr>
        <p:grpSpPr>
          <a:xfrm>
            <a:off x="488950" y="2314192"/>
            <a:ext cx="8845550" cy="4391408"/>
            <a:chOff x="488950" y="2530339"/>
            <a:chExt cx="8845550" cy="4211773"/>
          </a:xfrm>
        </p:grpSpPr>
        <p:sp>
          <p:nvSpPr>
            <p:cNvPr id="33" name="正方形/長方形 32"/>
            <p:cNvSpPr/>
            <p:nvPr/>
          </p:nvSpPr>
          <p:spPr bwMode="auto">
            <a:xfrm>
              <a:off x="541338" y="2598290"/>
              <a:ext cx="8793162" cy="4143822"/>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p:txBody>
        </p:sp>
        <p:sp>
          <p:nvSpPr>
            <p:cNvPr id="2053" name="Rectangle 69"/>
            <p:cNvSpPr>
              <a:spLocks/>
            </p:cNvSpPr>
            <p:nvPr/>
          </p:nvSpPr>
          <p:spPr bwMode="auto">
            <a:xfrm>
              <a:off x="488950" y="2530339"/>
              <a:ext cx="1079674" cy="294176"/>
            </a:xfrm>
            <a:prstGeom prst="rect">
              <a:avLst/>
            </a:prstGeom>
            <a:solidFill>
              <a:schemeClr val="bg1"/>
            </a:solidFill>
            <a:ln w="12700">
              <a:solidFill>
                <a:srgbClr val="FF0000"/>
              </a:solidFill>
              <a:miter lim="800000"/>
              <a:headEnd/>
              <a:tailEnd/>
            </a:ln>
          </p:spPr>
          <p:txBody>
            <a:bodyPr lIns="0" tIns="0" rIns="40639" bIns="0"/>
            <a:lstStyle/>
            <a:p>
              <a:pPr marL="39688" algn="ctr">
                <a:spcBef>
                  <a:spcPts val="1050"/>
                </a:spcBef>
              </a:pPr>
              <a:r>
                <a:rPr lang="ja-JP" altLang="en-US" sz="1800" b="1" dirty="0">
                  <a:solidFill>
                    <a:schemeClr val="tx1"/>
                  </a:solidFill>
                  <a:latin typeface="Times New Roman" charset="0"/>
                  <a:ea typeface="ヒラギノ明朝 ProN W3" charset="-128"/>
                  <a:sym typeface="Times New Roman" charset="0"/>
                </a:rPr>
                <a:t>研究内容</a:t>
              </a:r>
            </a:p>
          </p:txBody>
        </p:sp>
      </p:grpSp>
      <p:sp>
        <p:nvSpPr>
          <p:cNvPr id="27" name="テキスト ボックス 19">
            <a:extLst>
              <a:ext uri="{FF2B5EF4-FFF2-40B4-BE49-F238E27FC236}">
                <a16:creationId xmlns:a16="http://schemas.microsoft.com/office/drawing/2014/main" id="{2DA72B65-56BC-403A-B208-25CEED162792}"/>
              </a:ext>
            </a:extLst>
          </p:cNvPr>
          <p:cNvSpPr txBox="1">
            <a:spLocks noChangeArrowheads="1"/>
          </p:cNvSpPr>
          <p:nvPr/>
        </p:nvSpPr>
        <p:spPr bwMode="auto">
          <a:xfrm>
            <a:off x="5580003" y="987608"/>
            <a:ext cx="3771528" cy="1220014"/>
          </a:xfrm>
          <a:prstGeom prst="rect">
            <a:avLst/>
          </a:prstGeom>
          <a:noFill/>
          <a:ln w="9525">
            <a:noFill/>
            <a:miter lim="800000"/>
            <a:headEnd/>
            <a:tailEnd/>
          </a:ln>
        </p:spPr>
        <p:txBody>
          <a:bodyPr wrap="square">
            <a:spAutoFit/>
          </a:bodyPr>
          <a:lstStyle/>
          <a:p>
            <a:pPr algn="just">
              <a:lnSpc>
                <a:spcPts val="1500"/>
              </a:lnSpc>
            </a:pPr>
            <a:r>
              <a:rPr lang="ja-JP" altLang="en-US" dirty="0">
                <a:solidFill>
                  <a:schemeClr val="tx1"/>
                </a:solidFill>
                <a:latin typeface="MS PMincho" pitchFamily="18" charset="-128"/>
                <a:ea typeface="MS PMincho" pitchFamily="18" charset="-128"/>
                <a:sym typeface="MS PMincho" pitchFamily="18" charset="-128"/>
              </a:rPr>
              <a:t>本研究室では利他行為とゲーミフィケーションのエッセンスを持った</a:t>
            </a:r>
            <a:r>
              <a:rPr lang="en-US" altLang="ja-JP" dirty="0">
                <a:solidFill>
                  <a:schemeClr val="tx1"/>
                </a:solidFill>
                <a:latin typeface="MS PMincho" pitchFamily="18" charset="-128"/>
                <a:ea typeface="MS PMincho" pitchFamily="18" charset="-128"/>
                <a:sym typeface="MS PMincho" pitchFamily="18" charset="-128"/>
              </a:rPr>
              <a:t>DERC</a:t>
            </a:r>
            <a:r>
              <a:rPr lang="ja-JP" altLang="en-US" dirty="0">
                <a:solidFill>
                  <a:schemeClr val="tx1"/>
                </a:solidFill>
                <a:latin typeface="MS PMincho" pitchFamily="18" charset="-128"/>
                <a:ea typeface="MS PMincho" pitchFamily="18" charset="-128"/>
                <a:sym typeface="MS PMincho" pitchFamily="18" charset="-128"/>
              </a:rPr>
              <a:t>を提案している</a:t>
            </a:r>
            <a:r>
              <a:rPr lang="en-US" altLang="ja-JP" dirty="0">
                <a:solidFill>
                  <a:schemeClr val="tx1"/>
                </a:solidFill>
                <a:latin typeface="MS PMincho" pitchFamily="18" charset="-128"/>
                <a:ea typeface="MS PMincho" pitchFamily="18" charset="-128"/>
                <a:sym typeface="MS PMincho" pitchFamily="18" charset="-128"/>
              </a:rPr>
              <a:t>.</a:t>
            </a:r>
            <a:r>
              <a:rPr kumimoji="1" lang="ja-JP" altLang="en-US" dirty="0">
                <a:latin typeface="MS PMincho" pitchFamily="18" charset="-128"/>
                <a:ea typeface="MS PMincho" pitchFamily="18" charset="-128"/>
              </a:rPr>
              <a:t> 本研究では</a:t>
            </a:r>
            <a:r>
              <a:rPr kumimoji="1" lang="en-US" altLang="ja-JP" dirty="0">
                <a:latin typeface="MS PMincho" pitchFamily="18" charset="-128"/>
                <a:ea typeface="MS PMincho" pitchFamily="18" charset="-128"/>
              </a:rPr>
              <a:t>DERC</a:t>
            </a:r>
            <a:r>
              <a:rPr kumimoji="1" lang="ja-JP" altLang="en-US" dirty="0">
                <a:latin typeface="MS PMincho" pitchFamily="18" charset="-128"/>
                <a:ea typeface="MS PMincho" pitchFamily="18" charset="-128"/>
              </a:rPr>
              <a:t>を日常の中で発生する</a:t>
            </a:r>
            <a:r>
              <a:rPr kumimoji="1" lang="en-US" altLang="ja-JP" dirty="0">
                <a:latin typeface="MS PMincho" pitchFamily="18" charset="-128"/>
                <a:ea typeface="MS PMincho" pitchFamily="18" charset="-128"/>
              </a:rPr>
              <a:t>web</a:t>
            </a:r>
            <a:r>
              <a:rPr kumimoji="1" lang="ja-JP" altLang="en-US" dirty="0">
                <a:latin typeface="MS PMincho" pitchFamily="18" charset="-128"/>
                <a:ea typeface="MS PMincho" pitchFamily="18" charset="-128"/>
              </a:rPr>
              <a:t>議論・チャット議論・歩数計算に導入できるようなシステムを作成し</a:t>
            </a:r>
            <a:r>
              <a:rPr kumimoji="1" lang="en-US" altLang="ja-JP" dirty="0">
                <a:latin typeface="MS PMincho" pitchFamily="18" charset="-128"/>
                <a:ea typeface="MS PMincho" pitchFamily="18" charset="-128"/>
              </a:rPr>
              <a:t>,</a:t>
            </a:r>
            <a:r>
              <a:rPr kumimoji="1" lang="ja-JP" altLang="en-US" dirty="0">
                <a:latin typeface="MS PMincho" pitchFamily="18" charset="-128"/>
                <a:ea typeface="MS PMincho" pitchFamily="18" charset="-128"/>
              </a:rPr>
              <a:t>それらのイメージスコアを統合することにより</a:t>
            </a:r>
            <a:r>
              <a:rPr kumimoji="1" lang="en-US" altLang="ja-JP" dirty="0">
                <a:latin typeface="MS PMincho" pitchFamily="18" charset="-128"/>
                <a:ea typeface="MS PMincho" pitchFamily="18" charset="-128"/>
              </a:rPr>
              <a:t>,</a:t>
            </a:r>
            <a:r>
              <a:rPr kumimoji="1" lang="ja-JP" altLang="en-US" dirty="0">
                <a:latin typeface="MS PMincho" pitchFamily="18" charset="-128"/>
                <a:ea typeface="MS PMincho" pitchFamily="18" charset="-128"/>
              </a:rPr>
              <a:t>①互恵主義を意識したコミュニケーションの促進</a:t>
            </a:r>
            <a:r>
              <a:rPr kumimoji="1" lang="en-US" altLang="ja-JP" dirty="0">
                <a:latin typeface="MS PMincho" pitchFamily="18" charset="-128"/>
                <a:ea typeface="MS PMincho" pitchFamily="18" charset="-128"/>
              </a:rPr>
              <a:t>.</a:t>
            </a:r>
            <a:r>
              <a:rPr kumimoji="1" lang="ja-JP" altLang="en-US" dirty="0">
                <a:latin typeface="MS PMincho" pitchFamily="18" charset="-128"/>
                <a:ea typeface="MS PMincho" pitchFamily="18" charset="-128"/>
              </a:rPr>
              <a:t>そしてそれにより人と人の絆の再構築を目指す</a:t>
            </a:r>
            <a:r>
              <a:rPr kumimoji="1" lang="en-US" altLang="ja-JP" dirty="0">
                <a:latin typeface="MS PMincho" pitchFamily="18" charset="-128"/>
                <a:ea typeface="MS PMincho" pitchFamily="18" charset="-128"/>
              </a:rPr>
              <a:t>.</a:t>
            </a:r>
            <a:r>
              <a:rPr kumimoji="1" lang="ja-JP" altLang="en-US" dirty="0">
                <a:latin typeface="MS PMincho" pitchFamily="18" charset="-128"/>
                <a:ea typeface="MS PMincho" pitchFamily="18" charset="-128"/>
              </a:rPr>
              <a:t>②議論活性化・歩数向上を目指す</a:t>
            </a:r>
            <a:r>
              <a:rPr kumimoji="1" lang="en-US" altLang="ja-JP" dirty="0">
                <a:latin typeface="MS PMincho" pitchFamily="18" charset="-128"/>
                <a:ea typeface="MS PMincho" pitchFamily="18" charset="-128"/>
              </a:rPr>
              <a:t>.</a:t>
            </a:r>
            <a:endParaRPr kumimoji="1" lang="ja-JP" altLang="en-US" dirty="0">
              <a:latin typeface="MS PMincho" pitchFamily="18" charset="-128"/>
              <a:ea typeface="MS PMincho" pitchFamily="18" charset="-128"/>
            </a:endParaRPr>
          </a:p>
        </p:txBody>
      </p:sp>
      <p:pic>
        <p:nvPicPr>
          <p:cNvPr id="38" name="図 37">
            <a:extLst>
              <a:ext uri="{FF2B5EF4-FFF2-40B4-BE49-F238E27FC236}">
                <a16:creationId xmlns:a16="http://schemas.microsoft.com/office/drawing/2014/main" id="{8BC7F37A-B7CF-468A-8AEA-490EC1ABD3F3}"/>
              </a:ext>
            </a:extLst>
          </p:cNvPr>
          <p:cNvPicPr>
            <a:picLocks noChangeAspect="1"/>
          </p:cNvPicPr>
          <p:nvPr/>
        </p:nvPicPr>
        <p:blipFill>
          <a:blip r:embed="rId3"/>
          <a:stretch>
            <a:fillRect/>
          </a:stretch>
        </p:blipFill>
        <p:spPr>
          <a:xfrm>
            <a:off x="2816059" y="4980203"/>
            <a:ext cx="2019095" cy="1429865"/>
          </a:xfrm>
          <a:prstGeom prst="rect">
            <a:avLst/>
          </a:prstGeom>
        </p:spPr>
      </p:pic>
      <p:sp>
        <p:nvSpPr>
          <p:cNvPr id="37" name="テキスト ボックス 36">
            <a:extLst>
              <a:ext uri="{FF2B5EF4-FFF2-40B4-BE49-F238E27FC236}">
                <a16:creationId xmlns:a16="http://schemas.microsoft.com/office/drawing/2014/main" id="{D7054754-9674-4836-99B2-15D94CDB802D}"/>
              </a:ext>
            </a:extLst>
          </p:cNvPr>
          <p:cNvSpPr txBox="1"/>
          <p:nvPr/>
        </p:nvSpPr>
        <p:spPr>
          <a:xfrm>
            <a:off x="7332963" y="2597093"/>
            <a:ext cx="1824688" cy="1015663"/>
          </a:xfrm>
          <a:prstGeom prst="rect">
            <a:avLst/>
          </a:prstGeom>
          <a:noFill/>
        </p:spPr>
        <p:txBody>
          <a:bodyPr wrap="square" rtlCol="0">
            <a:spAutoFit/>
          </a:bodyPr>
          <a:lstStyle/>
          <a:p>
            <a:r>
              <a:rPr kumimoji="1" lang="ja-JP" altLang="en-US" dirty="0">
                <a:latin typeface="ＭＳ Ｐ明朝" panose="02020600040205080304" pitchFamily="18" charset="-128"/>
                <a:ea typeface="ＭＳ Ｐ明朝" panose="02020600040205080304" pitchFamily="18" charset="-128"/>
              </a:rPr>
              <a:t>図</a:t>
            </a:r>
            <a:r>
              <a:rPr kumimoji="1" lang="en-US" altLang="ja-JP" dirty="0">
                <a:latin typeface="ＭＳ Ｐ明朝" panose="02020600040205080304" pitchFamily="18" charset="-128"/>
                <a:ea typeface="ＭＳ Ｐ明朝" panose="02020600040205080304" pitchFamily="18" charset="-128"/>
              </a:rPr>
              <a:t>2 web</a:t>
            </a:r>
            <a:r>
              <a:rPr kumimoji="1" lang="ja-JP" altLang="en-US" dirty="0">
                <a:latin typeface="ＭＳ Ｐ明朝" panose="02020600040205080304" pitchFamily="18" charset="-128"/>
                <a:ea typeface="ＭＳ Ｐ明朝" panose="02020600040205080304" pitchFamily="18" charset="-128"/>
              </a:rPr>
              <a:t>議論環境</a:t>
            </a:r>
            <a:endParaRPr kumimoji="1" lang="en-US" altLang="ja-JP" dirty="0">
              <a:latin typeface="ＭＳ Ｐ明朝" panose="02020600040205080304" pitchFamily="18" charset="-128"/>
              <a:ea typeface="ＭＳ Ｐ明朝" panose="02020600040205080304" pitchFamily="18" charset="-128"/>
            </a:endParaRPr>
          </a:p>
          <a:p>
            <a:r>
              <a:rPr lang="ja-JP" altLang="en-US" dirty="0">
                <a:latin typeface="ＭＳ Ｐ明朝" panose="02020600040205080304" pitchFamily="18" charset="-128"/>
                <a:ea typeface="ＭＳ Ｐ明朝" panose="02020600040205080304" pitchFamily="18" charset="-128"/>
              </a:rPr>
              <a:t>左のタブが</a:t>
            </a:r>
            <a:r>
              <a:rPr lang="en-US" altLang="ja-JP" dirty="0">
                <a:latin typeface="ＭＳ Ｐ明朝" panose="02020600040205080304" pitchFamily="18" charset="-128"/>
                <a:ea typeface="ＭＳ Ｐ明朝" panose="02020600040205080304" pitchFamily="18" charset="-128"/>
              </a:rPr>
              <a:t>web</a:t>
            </a:r>
            <a:r>
              <a:rPr lang="ja-JP" altLang="en-US" dirty="0">
                <a:latin typeface="ＭＳ Ｐ明朝" panose="02020600040205080304" pitchFamily="18" charset="-128"/>
                <a:ea typeface="ＭＳ Ｐ明朝" panose="02020600040205080304" pitchFamily="18" charset="-128"/>
              </a:rPr>
              <a:t>議論ツール</a:t>
            </a:r>
            <a:r>
              <a:rPr lang="en-US" altLang="ja-JP" dirty="0">
                <a:latin typeface="ＭＳ Ｐ明朝" panose="02020600040205080304" pitchFamily="18" charset="-128"/>
                <a:ea typeface="ＭＳ Ｐ明朝" panose="02020600040205080304" pitchFamily="18" charset="-128"/>
              </a:rPr>
              <a:t>,</a:t>
            </a:r>
            <a:r>
              <a:rPr lang="ja-JP" altLang="en-US" dirty="0">
                <a:latin typeface="ＭＳ Ｐ明朝" panose="02020600040205080304" pitchFamily="18" charset="-128"/>
                <a:ea typeface="ＭＳ Ｐ明朝" panose="02020600040205080304" pitchFamily="18" charset="-128"/>
              </a:rPr>
              <a:t>右のタブが</a:t>
            </a:r>
            <a:r>
              <a:rPr lang="en-US" altLang="ja-JP" dirty="0">
                <a:latin typeface="ＭＳ Ｐ明朝" panose="02020600040205080304" pitchFamily="18" charset="-128"/>
                <a:ea typeface="ＭＳ Ｐ明朝" panose="02020600040205080304" pitchFamily="18" charset="-128"/>
              </a:rPr>
              <a:t>web</a:t>
            </a:r>
            <a:r>
              <a:rPr lang="ja-JP" altLang="en-US" dirty="0">
                <a:latin typeface="ＭＳ Ｐ明朝" panose="02020600040205080304" pitchFamily="18" charset="-128"/>
                <a:ea typeface="ＭＳ Ｐ明朝" panose="02020600040205080304" pitchFamily="18" charset="-128"/>
              </a:rPr>
              <a:t>アプリで</a:t>
            </a:r>
            <a:r>
              <a:rPr lang="en-US" altLang="ja-JP" dirty="0">
                <a:latin typeface="ＭＳ Ｐ明朝" panose="02020600040205080304" pitchFamily="18" charset="-128"/>
                <a:ea typeface="ＭＳ Ｐ明朝" panose="02020600040205080304" pitchFamily="18" charset="-128"/>
              </a:rPr>
              <a:t>web</a:t>
            </a:r>
            <a:r>
              <a:rPr lang="ja-JP" altLang="en-US" dirty="0">
                <a:latin typeface="ＭＳ Ｐ明朝" panose="02020600040205080304" pitchFamily="18" charset="-128"/>
                <a:ea typeface="ＭＳ Ｐ明朝" panose="02020600040205080304" pitchFamily="18" charset="-128"/>
              </a:rPr>
              <a:t>アプリ上で評価を行うと</a:t>
            </a:r>
            <a:r>
              <a:rPr lang="en-US" altLang="ja-JP" dirty="0">
                <a:latin typeface="ＭＳ Ｐ明朝" panose="02020600040205080304" pitchFamily="18" charset="-128"/>
                <a:ea typeface="ＭＳ Ｐ明朝" panose="02020600040205080304" pitchFamily="18" charset="-128"/>
              </a:rPr>
              <a:t>,</a:t>
            </a:r>
            <a:r>
              <a:rPr lang="ja-JP" altLang="en-US" dirty="0">
                <a:latin typeface="ＭＳ Ｐ明朝" panose="02020600040205080304" pitchFamily="18" charset="-128"/>
                <a:ea typeface="ＭＳ Ｐ明朝" panose="02020600040205080304" pitchFamily="18" charset="-128"/>
              </a:rPr>
              <a:t>相手にリアルタイムで通知が届くような仕組みになっている</a:t>
            </a:r>
            <a:r>
              <a:rPr lang="en-US" altLang="ja-JP" dirty="0">
                <a:latin typeface="ＭＳ Ｐ明朝" panose="02020600040205080304" pitchFamily="18" charset="-128"/>
                <a:ea typeface="ＭＳ Ｐ明朝" panose="02020600040205080304" pitchFamily="18" charset="-128"/>
              </a:rPr>
              <a:t>.</a:t>
            </a:r>
            <a:endParaRPr kumimoji="1" lang="ja-JP" altLang="en-US" dirty="0">
              <a:latin typeface="ＭＳ Ｐ明朝" panose="02020600040205080304" pitchFamily="18" charset="-128"/>
              <a:ea typeface="ＭＳ Ｐ明朝" panose="02020600040205080304" pitchFamily="18" charset="-128"/>
            </a:endParaRPr>
          </a:p>
        </p:txBody>
      </p:sp>
      <p:sp>
        <p:nvSpPr>
          <p:cNvPr id="25" name="テキスト ボックス 20">
            <a:extLst>
              <a:ext uri="{FF2B5EF4-FFF2-40B4-BE49-F238E27FC236}">
                <a16:creationId xmlns:a16="http://schemas.microsoft.com/office/drawing/2014/main" id="{5F944D69-F185-42D5-906D-728C46942F5C}"/>
              </a:ext>
            </a:extLst>
          </p:cNvPr>
          <p:cNvSpPr txBox="1">
            <a:spLocks noChangeArrowheads="1"/>
          </p:cNvSpPr>
          <p:nvPr/>
        </p:nvSpPr>
        <p:spPr bwMode="auto">
          <a:xfrm>
            <a:off x="469469" y="5058406"/>
            <a:ext cx="2468956" cy="1989455"/>
          </a:xfrm>
          <a:prstGeom prst="rect">
            <a:avLst/>
          </a:prstGeom>
          <a:noFill/>
          <a:ln w="9525">
            <a:noFill/>
            <a:miter lim="800000"/>
            <a:headEnd/>
            <a:tailEnd/>
          </a:ln>
        </p:spPr>
        <p:txBody>
          <a:bodyPr wrap="square">
            <a:spAutoFit/>
          </a:bodyPr>
          <a:lstStyle/>
          <a:p>
            <a:pPr marL="39688" algn="just">
              <a:lnSpc>
                <a:spcPts val="1500"/>
              </a:lnSpc>
            </a:pPr>
            <a:r>
              <a:rPr lang="ja-JP" altLang="en-US" b="1" dirty="0">
                <a:solidFill>
                  <a:schemeClr val="tx1"/>
                </a:solidFill>
                <a:latin typeface="ＭＳ Ｐ明朝" pitchFamily="18" charset="-128"/>
                <a:ea typeface="ＭＳ Ｐ明朝" pitchFamily="18" charset="-128"/>
                <a:sym typeface="ＭＳ Ｐ明朝" pitchFamily="18" charset="-128"/>
              </a:rPr>
              <a:t>レベル１</a:t>
            </a:r>
            <a:r>
              <a:rPr lang="ja-JP" altLang="en-US" dirty="0">
                <a:solidFill>
                  <a:schemeClr val="tx1"/>
                </a:solidFill>
                <a:latin typeface="ＭＳ Ｐ明朝" pitchFamily="18" charset="-128"/>
                <a:ea typeface="ＭＳ Ｐ明朝" pitchFamily="18" charset="-128"/>
                <a:sym typeface="ＭＳ Ｐ明朝" pitchFamily="18" charset="-128"/>
              </a:rPr>
              <a:t>は「利他行為をしたくなる」働きがあり，本システムの議論では利他行為が認められた時に利他行為者が評価とともに利他行為を行った相手のポイント数に応じたポイントを受け取る．</a:t>
            </a:r>
            <a:endParaRPr lang="en-US" altLang="ja-JP" dirty="0">
              <a:solidFill>
                <a:schemeClr val="tx1"/>
              </a:solidFill>
              <a:latin typeface="ＭＳ Ｐ明朝" pitchFamily="18" charset="-128"/>
              <a:ea typeface="ＭＳ Ｐ明朝" pitchFamily="18" charset="-128"/>
              <a:sym typeface="ＭＳ Ｐ明朝" pitchFamily="18" charset="-128"/>
            </a:endParaRPr>
          </a:p>
          <a:p>
            <a:pPr marL="39688" algn="just">
              <a:lnSpc>
                <a:spcPts val="1500"/>
              </a:lnSpc>
            </a:pPr>
            <a:r>
              <a:rPr lang="ja-JP" altLang="en-US" b="1" dirty="0">
                <a:latin typeface="ＭＳ Ｐ明朝" pitchFamily="18" charset="-128"/>
                <a:ea typeface="ＭＳ Ｐ明朝" pitchFamily="18" charset="-128"/>
                <a:sym typeface="ＭＳ Ｐ明朝" pitchFamily="18" charset="-128"/>
              </a:rPr>
              <a:t>レベル２</a:t>
            </a:r>
            <a:r>
              <a:rPr lang="ja-JP" altLang="en-US" dirty="0">
                <a:latin typeface="ＭＳ Ｐ明朝" pitchFamily="18" charset="-128"/>
                <a:ea typeface="ＭＳ Ｐ明朝" pitchFamily="18" charset="-128"/>
                <a:sym typeface="ＭＳ Ｐ明朝" pitchFamily="18" charset="-128"/>
              </a:rPr>
              <a:t>は「利他行為をさせたくなる」働きがあり，本システムでは「賭け」の概念を導入することにより実現している</a:t>
            </a:r>
            <a:r>
              <a:rPr lang="en-US" altLang="ja-JP" dirty="0">
                <a:latin typeface="ＭＳ Ｐ明朝" pitchFamily="18" charset="-128"/>
                <a:ea typeface="ＭＳ Ｐ明朝" pitchFamily="18" charset="-128"/>
                <a:sym typeface="ＭＳ Ｐ明朝" pitchFamily="18" charset="-128"/>
              </a:rPr>
              <a:t>.</a:t>
            </a:r>
          </a:p>
          <a:p>
            <a:pPr marL="39688" algn="just">
              <a:lnSpc>
                <a:spcPts val="1500"/>
              </a:lnSpc>
            </a:pPr>
            <a:endParaRPr lang="en-US" altLang="ja-JP" dirty="0">
              <a:solidFill>
                <a:schemeClr val="tx1"/>
              </a:solidFill>
              <a:latin typeface="ＭＳ Ｐ明朝" pitchFamily="18" charset="-128"/>
              <a:ea typeface="ＭＳ Ｐ明朝" pitchFamily="18" charset="-128"/>
              <a:sym typeface="ＭＳ Ｐ明朝" pitchFamily="18" charset="-128"/>
            </a:endParaRPr>
          </a:p>
          <a:p>
            <a:pPr marL="39688" algn="just">
              <a:lnSpc>
                <a:spcPts val="1500"/>
              </a:lnSpc>
            </a:pPr>
            <a:endParaRPr lang="en-US" altLang="ja-JP" dirty="0">
              <a:solidFill>
                <a:schemeClr val="tx1"/>
              </a:solidFill>
              <a:latin typeface="ＭＳ Ｐ明朝" pitchFamily="18" charset="-128"/>
              <a:ea typeface="ＭＳ Ｐ明朝" pitchFamily="18" charset="-128"/>
              <a:sym typeface="ＭＳ Ｐ明朝" pitchFamily="18" charset="-128"/>
            </a:endParaRPr>
          </a:p>
        </p:txBody>
      </p:sp>
      <p:pic>
        <p:nvPicPr>
          <p:cNvPr id="2050" name="Picture 2" descr="https://lh3.googleusercontent.com/EIpZahUzzhH916P3cx_eF0Q7b9fgikNHkaF1XYqUH3SjjgSPAubjSKkh7I2Mmb3TC4MWjNwiHeoW2lHENkrxllwKPUpB_mikpBNr2eljWR5R-xc-ZiCSpRvN0KsT_Q">
            <a:extLst>
              <a:ext uri="{FF2B5EF4-FFF2-40B4-BE49-F238E27FC236}">
                <a16:creationId xmlns:a16="http://schemas.microsoft.com/office/drawing/2014/main" id="{73223567-E554-4F64-B9CC-35EA96C2B8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8538" y="2487608"/>
            <a:ext cx="2218556" cy="1201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638175"/>
      </p:ext>
    </p:extLst>
  </p:cSld>
  <p:clrMapOvr>
    <a:masterClrMapping/>
  </p:clrMapOvr>
  <p:transition/>
</p:sld>
</file>

<file path=ppt/theme/theme1.xml><?xml version="1.0" encoding="utf-8"?>
<a:theme xmlns:a="http://schemas.openxmlformats.org/drawingml/2006/main" name="標準デザイン">
  <a:themeElements>
    <a:clrScheme name="">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defRPr>
        </a:defPPr>
      </a:lst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3169</TotalTime>
  <Pages>0</Pages>
  <Words>816</Words>
  <Characters>0</Characters>
  <Application>Microsoft Office PowerPoint</Application>
  <PresentationFormat>A4 210 x 297 mm</PresentationFormat>
  <Lines>0</Lines>
  <Paragraphs>21</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ＭＳ Ｐ明朝</vt:lpstr>
      <vt:lpstr>ＭＳ Ｐ明朝</vt:lpstr>
      <vt:lpstr>Arial</vt:lpstr>
      <vt:lpstr>Times New Roman</vt:lpstr>
      <vt:lpstr>標準デザイン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kana</dc:creator>
  <cp:lastModifiedBy>吉川 純輝</cp:lastModifiedBy>
  <cp:revision>173</cp:revision>
  <dcterms:modified xsi:type="dcterms:W3CDTF">2021-06-23T02:00:44Z</dcterms:modified>
</cp:coreProperties>
</file>