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 snapToObjects="1">
      <p:cViewPr varScale="1">
        <p:scale>
          <a:sx n="119" d="100"/>
          <a:sy n="119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2B68F4-E900-CF40-ACE7-2468C38A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987301-16A6-BE49-94A0-950A6798E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8278B4-19AC-D045-B139-347EDBEC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EE0C-7C93-5D42-AFD7-A2FCAFCB5775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DE8BB6-475F-4C42-AE2D-A15774E2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1C2F9C-D2FA-C24F-B501-7C7C48BE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B8A-6CBE-F44E-A972-1E70959B81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11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7BE8F-71DB-6748-964F-95074A40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998D5B-8FEE-DA4A-A5E9-C0DF84ED6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EFE87C-9DBC-5148-8761-87B7186A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EE0C-7C93-5D42-AFD7-A2FCAFCB5775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925F0-1685-9143-AEA9-108F47AD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67C018-078C-C04D-A97D-19CF37FA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B8A-6CBE-F44E-A972-1E70959B81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86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769397-498A-C345-9724-F4ED2F7CC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673989-5BE3-F14A-88BA-0DD046CA8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6CE9CA-7085-0742-BE4F-B4ED69A4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EE0C-7C93-5D42-AFD7-A2FCAFCB5775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B534EB-053E-B744-B3C5-FDF96FAD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EF453F-D416-ED4F-AFB1-25E807CB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B8A-6CBE-F44E-A972-1E70959B81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7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509467-8953-DC45-9829-A5A4ED0D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31F5DD-C721-CF40-BB79-D5824C8F6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3FD43F-E26C-EF4A-A4F1-A46C9D4B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EE0C-7C93-5D42-AFD7-A2FCAFCB5775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784C57-0058-2F49-8833-701C8828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CAD5F6-5D1B-9E48-A161-5FD3D910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B8A-6CBE-F44E-A972-1E70959B81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72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F642C3-7890-B84C-90F6-F1B96C85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328EDE-D15D-9E48-9D9D-73D93AC3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AF1A68-5A5E-8A46-9380-C4B91495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EE0C-7C93-5D42-AFD7-A2FCAFCB5775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EB09E6-5697-F74E-9EB0-507EAD77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308542-F1BA-D741-A394-4165F610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B8A-6CBE-F44E-A972-1E70959B81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65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120058-697B-584C-A822-BFDA7F36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88947A-49FC-7942-80E8-4813EF50A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8ADDBB-E641-AD44-B285-9F14351FA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B6E3C1-6031-9B4B-9C43-669D1ED9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EE0C-7C93-5D42-AFD7-A2FCAFCB5775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5669B9-128D-5045-BB79-3542D97C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79933F-3CB6-564E-B72B-8F183183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B8A-6CBE-F44E-A972-1E70959B81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31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EB81D-8AE8-394B-85AE-71CA8E33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D1F760-944B-6449-82A6-EA1405616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F41F4D-FCFB-6248-A0A0-EBDCD8872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BF0F20-8084-7E47-8AF1-FB78C0DE4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80848B-AC8D-5C4D-A5FB-F4264F5E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49110F-5ADE-204C-9AC1-316509B1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EE0C-7C93-5D42-AFD7-A2FCAFCB5775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5FB535-C7AD-534F-8D0A-AB3A110F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0D4053-56C0-794F-B3DC-E16B1E53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B8A-6CBE-F44E-A972-1E70959B81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12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B428B-03AA-8A4C-9170-CB2D67D8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7F86D9-AAA8-CC4E-96B1-FE92446F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EE0C-7C93-5D42-AFD7-A2FCAFCB5775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36E0E8-5021-084F-96FC-151D9B2E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767A56-B231-5D4E-8685-CC5A08D4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B8A-6CBE-F44E-A972-1E70959B81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0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8C1FB53-C443-194D-9078-743858F7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EE0C-7C93-5D42-AFD7-A2FCAFCB5775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B1D2D0-4148-6842-A41D-E367E7A5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9356DC-A085-1F4D-9BAD-A7B0C027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B8A-6CBE-F44E-A972-1E70959B81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52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6F489-31AF-2E43-816E-FC051A0B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38E883-10F9-DD45-950D-A59F6905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D59742-9D15-664D-9967-3008EC3CC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ECB74E-F4DD-0B48-9657-2E5B8A24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EE0C-7C93-5D42-AFD7-A2FCAFCB5775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F10C47-6C78-B246-8CD1-D7E88064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28F371-E284-2642-BC66-E579AE4B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B8A-6CBE-F44E-A972-1E70959B81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96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CD09B-EFE6-4543-90B2-A50112FF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F28D5B8-E0E8-6448-B469-429F6E415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F1120B-029A-B342-8E80-FCDF80DB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3603AA-F647-7D44-8D0E-0665DF74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EE0C-7C93-5D42-AFD7-A2FCAFCB5775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030262-DB58-314D-B5FC-BE37CB03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DFC6DD-DE48-4749-96FD-1B57F94F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B8A-6CBE-F44E-A972-1E70959B81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92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E24645-4BFA-9342-B3C8-B7F33EC2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18369-EA0B-9F4D-BC33-DD0B72026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FF5A7-5FFF-1142-98A4-DE15B74F3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EE0C-7C93-5D42-AFD7-A2FCAFCB5775}" type="datetimeFigureOut">
              <a:rPr kumimoji="1" lang="ja-JP" altLang="en-US" smtClean="0"/>
              <a:t>2021/9/21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758D5C-9422-3F42-9F23-C729832DC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05A1C1-2179-A542-9F8B-24B6112AC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44B8A-6CBE-F44E-A972-1E70959B81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3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4EB986B-C9AA-984A-B30E-39AB3CE50C5E}"/>
              </a:ext>
            </a:extLst>
          </p:cNvPr>
          <p:cNvGrpSpPr/>
          <p:nvPr/>
        </p:nvGrpSpPr>
        <p:grpSpPr>
          <a:xfrm>
            <a:off x="383857" y="2122554"/>
            <a:ext cx="4244468" cy="3772227"/>
            <a:chOff x="7343803" y="2881165"/>
            <a:chExt cx="4244468" cy="377222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607A8C8-EC71-6748-8FED-EC3B849CC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771790">
              <a:off x="9788196" y="5462847"/>
              <a:ext cx="199336" cy="199336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A19DD951-2E50-2B4B-A7C9-66CAC52E7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37490" y="3624744"/>
              <a:ext cx="199336" cy="199336"/>
            </a:xfrm>
            <a:prstGeom prst="rect">
              <a:avLst/>
            </a:prstGeom>
          </p:spPr>
        </p:pic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A86DF71E-5663-B844-929D-FBEDF9117265}"/>
                </a:ext>
              </a:extLst>
            </p:cNvPr>
            <p:cNvGrpSpPr/>
            <p:nvPr/>
          </p:nvGrpSpPr>
          <p:grpSpPr>
            <a:xfrm>
              <a:off x="7411762" y="3504798"/>
              <a:ext cx="646331" cy="646331"/>
              <a:chOff x="10336123" y="4372194"/>
              <a:chExt cx="646331" cy="646331"/>
            </a:xfrm>
          </p:grpSpPr>
          <p:pic>
            <p:nvPicPr>
              <p:cNvPr id="68" name="図 67">
                <a:extLst>
                  <a:ext uri="{FF2B5EF4-FFF2-40B4-BE49-F238E27FC236}">
                    <a16:creationId xmlns:a16="http://schemas.microsoft.com/office/drawing/2014/main" id="{89B961BC-CA86-A543-B1EF-1132D21DA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6123" y="4372194"/>
                <a:ext cx="646331" cy="646331"/>
              </a:xfrm>
              <a:prstGeom prst="rect">
                <a:avLst/>
              </a:prstGeom>
            </p:spPr>
          </p:pic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44972B94-0F9C-7C48-A188-E14EF13D947B}"/>
                  </a:ext>
                </a:extLst>
              </p:cNvPr>
              <p:cNvSpPr txBox="1"/>
              <p:nvPr/>
            </p:nvSpPr>
            <p:spPr>
              <a:xfrm>
                <a:off x="10489456" y="4396770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chemeClr val="bg1"/>
                    </a:solidFill>
                  </a:rPr>
                  <a:t>A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D71905D0-E6C9-2F44-A7D1-64FEC9EC96E9}"/>
                </a:ext>
              </a:extLst>
            </p:cNvPr>
            <p:cNvGrpSpPr/>
            <p:nvPr/>
          </p:nvGrpSpPr>
          <p:grpSpPr>
            <a:xfrm>
              <a:off x="8386208" y="3496834"/>
              <a:ext cx="646331" cy="646331"/>
              <a:chOff x="10994238" y="4379890"/>
              <a:chExt cx="646331" cy="646331"/>
            </a:xfrm>
          </p:grpSpPr>
          <p:pic>
            <p:nvPicPr>
              <p:cNvPr id="66" name="図 65">
                <a:extLst>
                  <a:ext uri="{FF2B5EF4-FFF2-40B4-BE49-F238E27FC236}">
                    <a16:creationId xmlns:a16="http://schemas.microsoft.com/office/drawing/2014/main" id="{2F059E82-0CF0-DE49-860F-668913CAB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4238" y="4379890"/>
                <a:ext cx="646331" cy="646331"/>
              </a:xfrm>
              <a:prstGeom prst="rect">
                <a:avLst/>
              </a:prstGeom>
            </p:spPr>
          </p:pic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F42197D8-BF3E-2943-A87C-A2D34A02D17C}"/>
                  </a:ext>
                </a:extLst>
              </p:cNvPr>
              <p:cNvSpPr txBox="1"/>
              <p:nvPr/>
            </p:nvSpPr>
            <p:spPr>
              <a:xfrm>
                <a:off x="11147571" y="4404466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bg1"/>
                    </a:solidFill>
                  </a:rPr>
                  <a:t>B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4E1FDC53-CFD8-8042-AD86-7718FEBA6BDB}"/>
                </a:ext>
              </a:extLst>
            </p:cNvPr>
            <p:cNvGrpSpPr/>
            <p:nvPr/>
          </p:nvGrpSpPr>
          <p:grpSpPr>
            <a:xfrm>
              <a:off x="7966292" y="5628642"/>
              <a:ext cx="646331" cy="646331"/>
              <a:chOff x="10994238" y="5196655"/>
              <a:chExt cx="646331" cy="646331"/>
            </a:xfrm>
          </p:grpSpPr>
          <p:pic>
            <p:nvPicPr>
              <p:cNvPr id="64" name="図 63">
                <a:extLst>
                  <a:ext uri="{FF2B5EF4-FFF2-40B4-BE49-F238E27FC236}">
                    <a16:creationId xmlns:a16="http://schemas.microsoft.com/office/drawing/2014/main" id="{8A09F6E1-A99B-804D-9E0F-3727F6ACD0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4238" y="5196655"/>
                <a:ext cx="646331" cy="646331"/>
              </a:xfrm>
              <a:prstGeom prst="rect">
                <a:avLst/>
              </a:prstGeom>
            </p:spPr>
          </p:pic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DD2BA5-2D5A-3C4B-9C85-B7746C1BBEB4}"/>
                  </a:ext>
                </a:extLst>
              </p:cNvPr>
              <p:cNvSpPr txBox="1"/>
              <p:nvPr/>
            </p:nvSpPr>
            <p:spPr>
              <a:xfrm>
                <a:off x="11147571" y="5229182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chemeClr val="bg1"/>
                    </a:solidFill>
                  </a:rPr>
                  <a:t>C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DBAB464-6EED-C448-9BBE-A138EB8A5025}"/>
                </a:ext>
              </a:extLst>
            </p:cNvPr>
            <p:cNvGrpSpPr/>
            <p:nvPr/>
          </p:nvGrpSpPr>
          <p:grpSpPr>
            <a:xfrm>
              <a:off x="10488396" y="5626924"/>
              <a:ext cx="646331" cy="646331"/>
              <a:chOff x="10319696" y="5226486"/>
              <a:chExt cx="646331" cy="646331"/>
            </a:xfrm>
          </p:grpSpPr>
          <p:pic>
            <p:nvPicPr>
              <p:cNvPr id="62" name="図 61">
                <a:extLst>
                  <a:ext uri="{FF2B5EF4-FFF2-40B4-BE49-F238E27FC236}">
                    <a16:creationId xmlns:a16="http://schemas.microsoft.com/office/drawing/2014/main" id="{6003EF45-56BE-1040-9803-B32C2BD67B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9696" y="5226486"/>
                <a:ext cx="646331" cy="646331"/>
              </a:xfrm>
              <a:prstGeom prst="rect">
                <a:avLst/>
              </a:prstGeom>
            </p:spPr>
          </p:pic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D1DA0D18-BB2E-8646-A9FB-AB489F3922BA}"/>
                  </a:ext>
                </a:extLst>
              </p:cNvPr>
              <p:cNvSpPr txBox="1"/>
              <p:nvPr/>
            </p:nvSpPr>
            <p:spPr>
              <a:xfrm>
                <a:off x="10476834" y="5237739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bg1"/>
                    </a:solidFill>
                  </a:rPr>
                  <a:t>D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C177FABF-C007-5B40-84E9-A3B3F857E719}"/>
                </a:ext>
              </a:extLst>
            </p:cNvPr>
            <p:cNvSpPr/>
            <p:nvPr/>
          </p:nvSpPr>
          <p:spPr>
            <a:xfrm rot="19150738">
              <a:off x="7586498" y="3328913"/>
              <a:ext cx="1167390" cy="1105231"/>
            </a:xfrm>
            <a:prstGeom prst="arc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C97FB8EE-A9F9-C74A-B694-E7DB890A5561}"/>
                </a:ext>
              </a:extLst>
            </p:cNvPr>
            <p:cNvSpPr/>
            <p:nvPr/>
          </p:nvSpPr>
          <p:spPr>
            <a:xfrm rot="8100000">
              <a:off x="7631560" y="3234317"/>
              <a:ext cx="1167390" cy="1105231"/>
            </a:xfrm>
            <a:prstGeom prst="arc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912DD12-9CC3-F94C-B590-433221DD3D44}"/>
                </a:ext>
              </a:extLst>
            </p:cNvPr>
            <p:cNvGrpSpPr/>
            <p:nvPr/>
          </p:nvGrpSpPr>
          <p:grpSpPr>
            <a:xfrm>
              <a:off x="7428310" y="4902455"/>
              <a:ext cx="646331" cy="646331"/>
              <a:chOff x="10336123" y="4372194"/>
              <a:chExt cx="646331" cy="646331"/>
            </a:xfrm>
          </p:grpSpPr>
          <p:pic>
            <p:nvPicPr>
              <p:cNvPr id="60" name="図 59">
                <a:extLst>
                  <a:ext uri="{FF2B5EF4-FFF2-40B4-BE49-F238E27FC236}">
                    <a16:creationId xmlns:a16="http://schemas.microsoft.com/office/drawing/2014/main" id="{B99F23E8-F799-9742-B852-72341DCBD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6123" y="4372194"/>
                <a:ext cx="646331" cy="646331"/>
              </a:xfrm>
              <a:prstGeom prst="rect">
                <a:avLst/>
              </a:prstGeom>
            </p:spPr>
          </p:pic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27EAE513-9798-9C49-BB9D-EA9A2BE7F775}"/>
                  </a:ext>
                </a:extLst>
              </p:cNvPr>
              <p:cNvSpPr txBox="1"/>
              <p:nvPr/>
            </p:nvSpPr>
            <p:spPr>
              <a:xfrm>
                <a:off x="10489456" y="4396770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chemeClr val="bg1"/>
                    </a:solidFill>
                  </a:rPr>
                  <a:t>A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F113ED73-6542-A74D-B7FE-95FDC056C5A0}"/>
                </a:ext>
              </a:extLst>
            </p:cNvPr>
            <p:cNvGrpSpPr/>
            <p:nvPr/>
          </p:nvGrpSpPr>
          <p:grpSpPr>
            <a:xfrm>
              <a:off x="8450885" y="4911669"/>
              <a:ext cx="646331" cy="646331"/>
              <a:chOff x="10994238" y="4379890"/>
              <a:chExt cx="646331" cy="646331"/>
            </a:xfrm>
          </p:grpSpPr>
          <p:pic>
            <p:nvPicPr>
              <p:cNvPr id="58" name="図 57">
                <a:extLst>
                  <a:ext uri="{FF2B5EF4-FFF2-40B4-BE49-F238E27FC236}">
                    <a16:creationId xmlns:a16="http://schemas.microsoft.com/office/drawing/2014/main" id="{81558235-555F-9142-AC01-C4B708872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4238" y="4379890"/>
                <a:ext cx="646331" cy="646331"/>
              </a:xfrm>
              <a:prstGeom prst="rect">
                <a:avLst/>
              </a:prstGeom>
            </p:spPr>
          </p:pic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72468671-433F-854C-9283-5F394A49E00C}"/>
                  </a:ext>
                </a:extLst>
              </p:cNvPr>
              <p:cNvSpPr txBox="1"/>
              <p:nvPr/>
            </p:nvSpPr>
            <p:spPr>
              <a:xfrm>
                <a:off x="11147571" y="4404466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bg1"/>
                    </a:solidFill>
                  </a:rPr>
                  <a:t>B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546FA6DF-78B0-9C49-B31E-36AE32F04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9337" y="5172454"/>
              <a:ext cx="503534" cy="747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C07ED9BB-3563-724D-828D-7DB85F90B3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0225" y="5592682"/>
              <a:ext cx="242352" cy="36612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3D3D984E-EEAC-C649-8EBD-340E5640B14F}"/>
                </a:ext>
              </a:extLst>
            </p:cNvPr>
            <p:cNvGrpSpPr/>
            <p:nvPr/>
          </p:nvGrpSpPr>
          <p:grpSpPr>
            <a:xfrm>
              <a:off x="9922820" y="3810955"/>
              <a:ext cx="646331" cy="646331"/>
              <a:chOff x="10994238" y="5196655"/>
              <a:chExt cx="646331" cy="646331"/>
            </a:xfrm>
          </p:grpSpPr>
          <p:pic>
            <p:nvPicPr>
              <p:cNvPr id="56" name="図 55">
                <a:extLst>
                  <a:ext uri="{FF2B5EF4-FFF2-40B4-BE49-F238E27FC236}">
                    <a16:creationId xmlns:a16="http://schemas.microsoft.com/office/drawing/2014/main" id="{B396EF81-2494-0A4A-9706-0AF2044A9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4238" y="5196655"/>
                <a:ext cx="646331" cy="646331"/>
              </a:xfrm>
              <a:prstGeom prst="rect">
                <a:avLst/>
              </a:prstGeom>
            </p:spPr>
          </p:pic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D293DF-CD6E-BA40-B550-796D79C50CA4}"/>
                  </a:ext>
                </a:extLst>
              </p:cNvPr>
              <p:cNvSpPr txBox="1"/>
              <p:nvPr/>
            </p:nvSpPr>
            <p:spPr>
              <a:xfrm>
                <a:off x="11147571" y="5229182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chemeClr val="bg1"/>
                    </a:solidFill>
                  </a:rPr>
                  <a:t>C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EEFD016-FADD-A94A-A086-03F80A90521A}"/>
                </a:ext>
              </a:extLst>
            </p:cNvPr>
            <p:cNvGrpSpPr/>
            <p:nvPr/>
          </p:nvGrpSpPr>
          <p:grpSpPr>
            <a:xfrm>
              <a:off x="9394473" y="3037059"/>
              <a:ext cx="646331" cy="646331"/>
              <a:chOff x="10336123" y="4372194"/>
              <a:chExt cx="646331" cy="646331"/>
            </a:xfrm>
          </p:grpSpPr>
          <p:pic>
            <p:nvPicPr>
              <p:cNvPr id="54" name="図 53">
                <a:extLst>
                  <a:ext uri="{FF2B5EF4-FFF2-40B4-BE49-F238E27FC236}">
                    <a16:creationId xmlns:a16="http://schemas.microsoft.com/office/drawing/2014/main" id="{37275D3E-B459-8C4D-A386-749F1C2FC0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6123" y="4372194"/>
                <a:ext cx="646331" cy="646331"/>
              </a:xfrm>
              <a:prstGeom prst="rect">
                <a:avLst/>
              </a:prstGeom>
            </p:spPr>
          </p:pic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BC9EC76-BCB1-8743-A9FF-8AC09A0B422A}"/>
                  </a:ext>
                </a:extLst>
              </p:cNvPr>
              <p:cNvSpPr txBox="1"/>
              <p:nvPr/>
            </p:nvSpPr>
            <p:spPr>
              <a:xfrm>
                <a:off x="10489456" y="4396770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chemeClr val="bg1"/>
                    </a:solidFill>
                  </a:rPr>
                  <a:t>A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80F5C870-2EF7-EC4D-B956-92CAB4E0FE14}"/>
                </a:ext>
              </a:extLst>
            </p:cNvPr>
            <p:cNvGrpSpPr/>
            <p:nvPr/>
          </p:nvGrpSpPr>
          <p:grpSpPr>
            <a:xfrm>
              <a:off x="10416939" y="3046273"/>
              <a:ext cx="646331" cy="646331"/>
              <a:chOff x="10994238" y="4379890"/>
              <a:chExt cx="646331" cy="646331"/>
            </a:xfrm>
          </p:grpSpPr>
          <p:pic>
            <p:nvPicPr>
              <p:cNvPr id="52" name="図 51">
                <a:extLst>
                  <a:ext uri="{FF2B5EF4-FFF2-40B4-BE49-F238E27FC236}">
                    <a16:creationId xmlns:a16="http://schemas.microsoft.com/office/drawing/2014/main" id="{F7D79C81-3451-444D-9CEA-EFF81B7964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4238" y="4379890"/>
                <a:ext cx="646331" cy="646331"/>
              </a:xfrm>
              <a:prstGeom prst="rect">
                <a:avLst/>
              </a:prstGeom>
            </p:spPr>
          </p:pic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CBBFF8FA-7852-C347-AEBA-923F6F9FDE01}"/>
                  </a:ext>
                </a:extLst>
              </p:cNvPr>
              <p:cNvSpPr txBox="1"/>
              <p:nvPr/>
            </p:nvSpPr>
            <p:spPr>
              <a:xfrm>
                <a:off x="11147571" y="4404466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bg1"/>
                    </a:solidFill>
                  </a:rPr>
                  <a:t>B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E6EF8956-53B4-984D-94E9-56F735268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5391" y="3307058"/>
              <a:ext cx="503534" cy="747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800E3A44-1552-BF45-8DAD-F24C98BB13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18024" y="3734910"/>
              <a:ext cx="300242" cy="31255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72EC8CFD-8C15-E943-ABB7-67E79C8050B2}"/>
                </a:ext>
              </a:extLst>
            </p:cNvPr>
            <p:cNvGrpSpPr/>
            <p:nvPr/>
          </p:nvGrpSpPr>
          <p:grpSpPr>
            <a:xfrm>
              <a:off x="9469817" y="5628641"/>
              <a:ext cx="646331" cy="646331"/>
              <a:chOff x="10994238" y="5196655"/>
              <a:chExt cx="646331" cy="646331"/>
            </a:xfrm>
          </p:grpSpPr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9D94ACEA-E168-D641-A3D7-08B57F1D2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4238" y="5196655"/>
                <a:ext cx="646331" cy="646331"/>
              </a:xfrm>
              <a:prstGeom prst="rect">
                <a:avLst/>
              </a:prstGeom>
            </p:spPr>
          </p:pic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EE49908-C914-E742-AD2A-564C5F1E6E41}"/>
                  </a:ext>
                </a:extLst>
              </p:cNvPr>
              <p:cNvSpPr txBox="1"/>
              <p:nvPr/>
            </p:nvSpPr>
            <p:spPr>
              <a:xfrm>
                <a:off x="11147571" y="5229182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chemeClr val="bg1"/>
                    </a:solidFill>
                  </a:rPr>
                  <a:t>C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BE2A070-0BF5-6E4C-8BE3-06FE9D56049B}"/>
                </a:ext>
              </a:extLst>
            </p:cNvPr>
            <p:cNvGrpSpPr/>
            <p:nvPr/>
          </p:nvGrpSpPr>
          <p:grpSpPr>
            <a:xfrm>
              <a:off x="9187739" y="4902455"/>
              <a:ext cx="646331" cy="646331"/>
              <a:chOff x="10336123" y="4372194"/>
              <a:chExt cx="646331" cy="646331"/>
            </a:xfrm>
          </p:grpSpPr>
          <p:pic>
            <p:nvPicPr>
              <p:cNvPr id="48" name="図 47">
                <a:extLst>
                  <a:ext uri="{FF2B5EF4-FFF2-40B4-BE49-F238E27FC236}">
                    <a16:creationId xmlns:a16="http://schemas.microsoft.com/office/drawing/2014/main" id="{16D33E10-9AF7-FD4A-8D40-2362B37FC4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6123" y="4372194"/>
                <a:ext cx="646331" cy="646331"/>
              </a:xfrm>
              <a:prstGeom prst="rect">
                <a:avLst/>
              </a:prstGeom>
            </p:spPr>
          </p:pic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0549109-5BF5-1046-BACF-196C7A35D884}"/>
                  </a:ext>
                </a:extLst>
              </p:cNvPr>
              <p:cNvSpPr txBox="1"/>
              <p:nvPr/>
            </p:nvSpPr>
            <p:spPr>
              <a:xfrm>
                <a:off x="10489456" y="4396770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chemeClr val="bg1"/>
                    </a:solidFill>
                  </a:rPr>
                  <a:t>A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2F9C35F2-2AFB-3445-8111-27CD2561B814}"/>
                </a:ext>
              </a:extLst>
            </p:cNvPr>
            <p:cNvGrpSpPr/>
            <p:nvPr/>
          </p:nvGrpSpPr>
          <p:grpSpPr>
            <a:xfrm>
              <a:off x="10210205" y="4911669"/>
              <a:ext cx="646331" cy="646331"/>
              <a:chOff x="10994238" y="4379890"/>
              <a:chExt cx="646331" cy="646331"/>
            </a:xfrm>
          </p:grpSpPr>
          <p:pic>
            <p:nvPicPr>
              <p:cNvPr id="46" name="図 45">
                <a:extLst>
                  <a:ext uri="{FF2B5EF4-FFF2-40B4-BE49-F238E27FC236}">
                    <a16:creationId xmlns:a16="http://schemas.microsoft.com/office/drawing/2014/main" id="{660413C1-5B84-1747-95FC-9DF154D313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4238" y="4379890"/>
                <a:ext cx="646331" cy="646331"/>
              </a:xfrm>
              <a:prstGeom prst="rect">
                <a:avLst/>
              </a:prstGeom>
            </p:spPr>
          </p:pic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7675E11-CD75-D34C-A0C1-7930D2B6E767}"/>
                  </a:ext>
                </a:extLst>
              </p:cNvPr>
              <p:cNvSpPr txBox="1"/>
              <p:nvPr/>
            </p:nvSpPr>
            <p:spPr>
              <a:xfrm>
                <a:off x="11147571" y="4404466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bg1"/>
                    </a:solidFill>
                  </a:rPr>
                  <a:t>B</a:t>
                </a:r>
                <a:endParaRPr kumimoji="1" lang="ja-JP" altLang="en-US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A354261-0995-794C-91C6-5D184DBE34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8657" y="5172454"/>
              <a:ext cx="503534" cy="747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24A77D26-DD16-7440-802D-AEC81E0964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8807" y="5905874"/>
              <a:ext cx="503534" cy="747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0E4DB74-2030-EB49-B7A2-F09FC3E894D3}"/>
                </a:ext>
              </a:extLst>
            </p:cNvPr>
            <p:cNvSpPr txBox="1"/>
            <p:nvPr/>
          </p:nvSpPr>
          <p:spPr>
            <a:xfrm>
              <a:off x="7351753" y="3098408"/>
              <a:ext cx="13973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A</a:t>
              </a:r>
              <a:r>
                <a:rPr kumimoji="1" lang="ja-JP" altLang="en-US" sz="1100"/>
                <a:t>が</a:t>
              </a:r>
              <a:r>
                <a:rPr kumimoji="1" lang="en-US" altLang="ja-JP" sz="1100" dirty="0"/>
                <a:t>B</a:t>
              </a:r>
              <a:r>
                <a:rPr kumimoji="1" lang="ja-JP" altLang="en-US" sz="1100"/>
                <a:t>を助けた後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19758D5-828D-0B40-A234-1661163D1AB0}"/>
                </a:ext>
              </a:extLst>
            </p:cNvPr>
            <p:cNvSpPr txBox="1"/>
            <p:nvPr/>
          </p:nvSpPr>
          <p:spPr>
            <a:xfrm>
              <a:off x="9860628" y="2881165"/>
              <a:ext cx="7765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A</a:t>
              </a:r>
              <a:r>
                <a:rPr kumimoji="1" lang="ja-JP" altLang="en-US" sz="1100"/>
                <a:t>が</a:t>
              </a:r>
              <a:r>
                <a:rPr kumimoji="1" lang="en-US" altLang="ja-JP" sz="1100" dirty="0"/>
                <a:t>B</a:t>
              </a:r>
              <a:r>
                <a:rPr kumimoji="1" lang="ja-JP" altLang="en-US" sz="1100"/>
                <a:t>を助けた後</a:t>
              </a: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2B0F470A-E202-9344-A332-A18D21E00EA9}"/>
                </a:ext>
              </a:extLst>
            </p:cNvPr>
            <p:cNvSpPr txBox="1"/>
            <p:nvPr/>
          </p:nvSpPr>
          <p:spPr>
            <a:xfrm>
              <a:off x="8526436" y="4133990"/>
              <a:ext cx="7432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/>
                <a:t>B</a:t>
              </a:r>
              <a:r>
                <a:rPr kumimoji="1" lang="ja-JP" altLang="en-US" sz="1100"/>
                <a:t>が</a:t>
              </a:r>
              <a:r>
                <a:rPr lang="en-US" altLang="ja-JP" sz="1100" dirty="0"/>
                <a:t>A</a:t>
              </a:r>
              <a:r>
                <a:rPr kumimoji="1" lang="ja-JP" altLang="en-US" sz="1100"/>
                <a:t>を助ける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5CD2796-C0BB-F94D-9F53-F62D9A2706B6}"/>
                </a:ext>
              </a:extLst>
            </p:cNvPr>
            <p:cNvSpPr txBox="1"/>
            <p:nvPr/>
          </p:nvSpPr>
          <p:spPr>
            <a:xfrm>
              <a:off x="9141437" y="3881974"/>
              <a:ext cx="83740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A</a:t>
              </a:r>
              <a:r>
                <a:rPr kumimoji="1" lang="ja-JP" altLang="en-US" sz="1100"/>
                <a:t>の印象が上がり</a:t>
              </a:r>
              <a:r>
                <a:rPr kumimoji="1" lang="en-US" altLang="ja-JP" sz="1100" dirty="0"/>
                <a:t>C</a:t>
              </a:r>
              <a:r>
                <a:rPr kumimoji="1" lang="ja-JP" altLang="en-US" sz="1100"/>
                <a:t>が</a:t>
              </a:r>
              <a:r>
                <a:rPr kumimoji="1" lang="en-US" altLang="ja-JP" sz="1100" dirty="0"/>
                <a:t>A</a:t>
              </a:r>
              <a:r>
                <a:rPr kumimoji="1" lang="ja-JP" altLang="en-US" sz="1100"/>
                <a:t>を助ける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50FB70AB-CECB-3D4B-A77D-9535726DE2A5}"/>
                </a:ext>
              </a:extLst>
            </p:cNvPr>
            <p:cNvSpPr txBox="1"/>
            <p:nvPr/>
          </p:nvSpPr>
          <p:spPr>
            <a:xfrm>
              <a:off x="7857210" y="4766102"/>
              <a:ext cx="7857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A</a:t>
              </a:r>
              <a:r>
                <a:rPr kumimoji="1" lang="ja-JP" altLang="en-US" sz="1100"/>
                <a:t>が</a:t>
              </a:r>
              <a:r>
                <a:rPr kumimoji="1" lang="en-US" altLang="ja-JP" sz="1100" dirty="0"/>
                <a:t>B</a:t>
              </a:r>
              <a:r>
                <a:rPr kumimoji="1" lang="ja-JP" altLang="en-US" sz="1100"/>
                <a:t>を助けた後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094482AA-ADEC-2C4D-B714-0382DBC66BEE}"/>
                </a:ext>
              </a:extLst>
            </p:cNvPr>
            <p:cNvSpPr txBox="1"/>
            <p:nvPr/>
          </p:nvSpPr>
          <p:spPr>
            <a:xfrm>
              <a:off x="8626149" y="5640878"/>
              <a:ext cx="75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/>
                <a:t>B</a:t>
              </a:r>
              <a:r>
                <a:rPr kumimoji="1" lang="ja-JP" altLang="en-US" sz="1100"/>
                <a:t>が</a:t>
              </a:r>
              <a:r>
                <a:rPr kumimoji="1" lang="en-US" altLang="ja-JP" sz="1100" dirty="0"/>
                <a:t>C</a:t>
              </a:r>
              <a:r>
                <a:rPr kumimoji="1" lang="ja-JP" altLang="en-US" sz="1100"/>
                <a:t>を助ける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61CB7B87-6DFD-524A-A169-14205F533F7F}"/>
                </a:ext>
              </a:extLst>
            </p:cNvPr>
            <p:cNvSpPr txBox="1"/>
            <p:nvPr/>
          </p:nvSpPr>
          <p:spPr>
            <a:xfrm>
              <a:off x="9617394" y="4776855"/>
              <a:ext cx="7515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A</a:t>
              </a:r>
              <a:r>
                <a:rPr kumimoji="1" lang="ja-JP" altLang="en-US" sz="1100"/>
                <a:t>が</a:t>
              </a:r>
              <a:r>
                <a:rPr kumimoji="1" lang="en-US" altLang="ja-JP" sz="1100" dirty="0"/>
                <a:t>B</a:t>
              </a:r>
              <a:r>
                <a:rPr kumimoji="1" lang="ja-JP" altLang="en-US" sz="1100"/>
                <a:t>を助けた後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5E17E38-A298-DA45-BD93-FC608C462E67}"/>
                </a:ext>
              </a:extLst>
            </p:cNvPr>
            <p:cNvSpPr txBox="1"/>
            <p:nvPr/>
          </p:nvSpPr>
          <p:spPr>
            <a:xfrm>
              <a:off x="9999230" y="5946911"/>
              <a:ext cx="7488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/>
                <a:t>C</a:t>
              </a:r>
              <a:r>
                <a:rPr kumimoji="1" lang="ja-JP" altLang="en-US" sz="1100"/>
                <a:t>が</a:t>
              </a:r>
              <a:r>
                <a:rPr lang="en-US" altLang="ja-JP" sz="1100" dirty="0"/>
                <a:t>D</a:t>
              </a:r>
              <a:r>
                <a:rPr kumimoji="1" lang="ja-JP" altLang="en-US" sz="1100"/>
                <a:t>を助ける</a:t>
              </a:r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224F595A-82BB-4D44-9788-A39A76E63EE8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10237158" y="3353060"/>
              <a:ext cx="0" cy="27168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CACD211A-E353-034F-88D4-A49A845C6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50408" y="3759827"/>
              <a:ext cx="677402" cy="525610"/>
            </a:xfrm>
            <a:prstGeom prst="rect">
              <a:avLst/>
            </a:prstGeom>
          </p:spPr>
        </p:pic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3D090A33-7847-7F4E-BD1E-C5FDA2A13E88}"/>
                </a:ext>
              </a:extLst>
            </p:cNvPr>
            <p:cNvGrpSpPr/>
            <p:nvPr/>
          </p:nvGrpSpPr>
          <p:grpSpPr>
            <a:xfrm>
              <a:off x="10591910" y="3857636"/>
              <a:ext cx="332270" cy="276999"/>
              <a:chOff x="6440241" y="5714940"/>
              <a:chExt cx="332270" cy="276999"/>
            </a:xfrm>
          </p:grpSpPr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84E679B5-7849-A747-A444-AF7E4E1A3319}"/>
                  </a:ext>
                </a:extLst>
              </p:cNvPr>
              <p:cNvSpPr/>
              <p:nvPr/>
            </p:nvSpPr>
            <p:spPr>
              <a:xfrm>
                <a:off x="6452131" y="5717361"/>
                <a:ext cx="237912" cy="24805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4D17C71-A886-1442-9992-E61EF6B468D2}"/>
                  </a:ext>
                </a:extLst>
              </p:cNvPr>
              <p:cNvSpPr txBox="1"/>
              <p:nvPr/>
            </p:nvSpPr>
            <p:spPr>
              <a:xfrm>
                <a:off x="6440241" y="5714940"/>
                <a:ext cx="3322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>
                    <a:solidFill>
                      <a:schemeClr val="bg1"/>
                    </a:solidFill>
                  </a:rPr>
                  <a:t>A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51BF4E61-B565-6B40-B836-9541CA7F0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965358" flipH="1">
              <a:off x="10847418" y="3877795"/>
              <a:ext cx="183138" cy="203200"/>
            </a:xfrm>
            <a:prstGeom prst="rect">
              <a:avLst/>
            </a:prstGeom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4293B3C-6E9A-494D-8E47-090CE7191EDF}"/>
                </a:ext>
              </a:extLst>
            </p:cNvPr>
            <p:cNvSpPr txBox="1"/>
            <p:nvPr/>
          </p:nvSpPr>
          <p:spPr>
            <a:xfrm>
              <a:off x="7682709" y="4479308"/>
              <a:ext cx="1397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a) </a:t>
              </a:r>
              <a:r>
                <a: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直接互恵</a:t>
              </a: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3F40DB21-7812-7E42-9660-A2AE647CEF49}"/>
                </a:ext>
              </a:extLst>
            </p:cNvPr>
            <p:cNvSpPr txBox="1"/>
            <p:nvPr/>
          </p:nvSpPr>
          <p:spPr>
            <a:xfrm>
              <a:off x="8956829" y="4479399"/>
              <a:ext cx="2556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b</a:t>
              </a:r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) </a:t>
              </a:r>
              <a:r>
                <a: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間接互恵</a:t>
              </a:r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(</a:t>
              </a:r>
              <a:r>
                <a: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イメージスコア</a:t>
              </a:r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)</a:t>
              </a:r>
              <a:endPara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956343B1-4D4A-B54E-83BA-93BA44DCDFA3}"/>
                </a:ext>
              </a:extLst>
            </p:cNvPr>
            <p:cNvSpPr txBox="1"/>
            <p:nvPr/>
          </p:nvSpPr>
          <p:spPr>
            <a:xfrm>
              <a:off x="7343803" y="6345615"/>
              <a:ext cx="2196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c</a:t>
              </a:r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) </a:t>
              </a:r>
              <a:r>
                <a: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間接互恵</a:t>
              </a:r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(</a:t>
              </a:r>
              <a:r>
                <a:rPr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一般化互恵</a:t>
              </a:r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)</a:t>
              </a:r>
              <a:endPara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4759120E-5F42-A846-9B7B-D401D1E410C3}"/>
                </a:ext>
              </a:extLst>
            </p:cNvPr>
            <p:cNvSpPr txBox="1"/>
            <p:nvPr/>
          </p:nvSpPr>
          <p:spPr>
            <a:xfrm>
              <a:off x="9392219" y="6345615"/>
              <a:ext cx="2196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d) </a:t>
              </a:r>
              <a:r>
                <a: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間接互恵</a:t>
              </a:r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(</a:t>
              </a:r>
              <a:r>
                <a: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第３者効果</a:t>
              </a:r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)</a:t>
              </a:r>
              <a:endPara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A3A2121-8FDD-5B47-9344-136CB182D1F1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V="1">
              <a:off x="9911880" y="5207742"/>
              <a:ext cx="81270" cy="260932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6BB427FC-2AED-ED48-A621-0002171A5EF1}"/>
              </a:ext>
            </a:extLst>
          </p:cNvPr>
          <p:cNvGrpSpPr/>
          <p:nvPr/>
        </p:nvGrpSpPr>
        <p:grpSpPr>
          <a:xfrm>
            <a:off x="5128124" y="343159"/>
            <a:ext cx="5945963" cy="3013748"/>
            <a:chOff x="5689128" y="1844926"/>
            <a:chExt cx="5945963" cy="3013748"/>
          </a:xfrm>
        </p:grpSpPr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765051F7-E754-9241-BFCF-DCB4C2572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74598" y="3669065"/>
              <a:ext cx="461984" cy="461984"/>
            </a:xfrm>
            <a:prstGeom prst="rect">
              <a:avLst/>
            </a:prstGeom>
          </p:spPr>
        </p:pic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463B856D-1FDD-4B41-9372-76867D65A63A}"/>
                </a:ext>
              </a:extLst>
            </p:cNvPr>
            <p:cNvGrpSpPr/>
            <p:nvPr/>
          </p:nvGrpSpPr>
          <p:grpSpPr>
            <a:xfrm>
              <a:off x="8610211" y="2313533"/>
              <a:ext cx="646331" cy="646331"/>
              <a:chOff x="10336123" y="4372194"/>
              <a:chExt cx="646331" cy="646331"/>
            </a:xfrm>
          </p:grpSpPr>
          <p:pic>
            <p:nvPicPr>
              <p:cNvPr id="122" name="図 121">
                <a:extLst>
                  <a:ext uri="{FF2B5EF4-FFF2-40B4-BE49-F238E27FC236}">
                    <a16:creationId xmlns:a16="http://schemas.microsoft.com/office/drawing/2014/main" id="{4ECFCAC5-E88F-3F4A-AF7F-44BB0D456A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6123" y="4372194"/>
                <a:ext cx="646331" cy="646331"/>
              </a:xfrm>
              <a:prstGeom prst="rect">
                <a:avLst/>
              </a:prstGeom>
            </p:spPr>
          </p:pic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A5613769-3D0F-024E-9D1B-60CD9658C32E}"/>
                  </a:ext>
                </a:extLst>
              </p:cNvPr>
              <p:cNvSpPr txBox="1"/>
              <p:nvPr/>
            </p:nvSpPr>
            <p:spPr>
              <a:xfrm>
                <a:off x="10489456" y="4396770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chemeClr val="bg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A</a:t>
                </a:r>
                <a:endParaRPr kumimoji="1" lang="ja-JP" altLang="en-US" b="1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F541A16A-F3B5-834B-8148-988047E5D6AE}"/>
                </a:ext>
              </a:extLst>
            </p:cNvPr>
            <p:cNvGrpSpPr/>
            <p:nvPr/>
          </p:nvGrpSpPr>
          <p:grpSpPr>
            <a:xfrm>
              <a:off x="9632677" y="2322747"/>
              <a:ext cx="646331" cy="646331"/>
              <a:chOff x="10994238" y="4379890"/>
              <a:chExt cx="646331" cy="646331"/>
            </a:xfrm>
          </p:grpSpPr>
          <p:pic>
            <p:nvPicPr>
              <p:cNvPr id="120" name="図 119">
                <a:extLst>
                  <a:ext uri="{FF2B5EF4-FFF2-40B4-BE49-F238E27FC236}">
                    <a16:creationId xmlns:a16="http://schemas.microsoft.com/office/drawing/2014/main" id="{E95805DD-6F00-9544-AE61-67BE7CD026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4238" y="4379890"/>
                <a:ext cx="646331" cy="646331"/>
              </a:xfrm>
              <a:prstGeom prst="rect">
                <a:avLst/>
              </a:prstGeom>
            </p:spPr>
          </p:pic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7F77939F-4AFD-ED49-900C-CDEB6A7E5C61}"/>
                  </a:ext>
                </a:extLst>
              </p:cNvPr>
              <p:cNvSpPr txBox="1"/>
              <p:nvPr/>
            </p:nvSpPr>
            <p:spPr>
              <a:xfrm>
                <a:off x="11147571" y="4404466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bg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B</a:t>
                </a:r>
                <a:endParaRPr kumimoji="1" lang="ja-JP" altLang="en-US" b="1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15F5AA2A-846F-D244-90FA-84F771DEC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1129" y="2583532"/>
              <a:ext cx="503534" cy="747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C02AD9ED-EE60-F54D-8F39-B1F031D6F6AC}"/>
                </a:ext>
              </a:extLst>
            </p:cNvPr>
            <p:cNvSpPr txBox="1"/>
            <p:nvPr/>
          </p:nvSpPr>
          <p:spPr>
            <a:xfrm>
              <a:off x="9007827" y="2187955"/>
              <a:ext cx="828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サービス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algn="ctr"/>
              <a:r>
                <a:rPr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モノ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6" name="角丸四角形吹き出し 75">
              <a:extLst>
                <a:ext uri="{FF2B5EF4-FFF2-40B4-BE49-F238E27FC236}">
                  <a16:creationId xmlns:a16="http://schemas.microsoft.com/office/drawing/2014/main" id="{1CDBE983-4784-024A-8A47-89DD0AAB3CA6}"/>
                </a:ext>
              </a:extLst>
            </p:cNvPr>
            <p:cNvSpPr/>
            <p:nvPr/>
          </p:nvSpPr>
          <p:spPr>
            <a:xfrm>
              <a:off x="10285981" y="2235319"/>
              <a:ext cx="580180" cy="273158"/>
            </a:xfrm>
            <a:prstGeom prst="wedgeRoundRectCallout">
              <a:avLst>
                <a:gd name="adj1" fmla="val -76513"/>
                <a:gd name="adj2" fmla="val 19405"/>
                <a:gd name="adj3" fmla="val 16667"/>
              </a:avLst>
            </a:prstGeom>
            <a:noFill/>
            <a:ln w="222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借り</a:t>
              </a:r>
            </a:p>
          </p:txBody>
        </p: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AB31159B-77A7-EA40-82AF-DD1F1D82FAB1}"/>
                </a:ext>
              </a:extLst>
            </p:cNvPr>
            <p:cNvGrpSpPr/>
            <p:nvPr/>
          </p:nvGrpSpPr>
          <p:grpSpPr>
            <a:xfrm>
              <a:off x="6763849" y="2289865"/>
              <a:ext cx="646331" cy="646331"/>
              <a:chOff x="10336123" y="4372194"/>
              <a:chExt cx="646331" cy="646331"/>
            </a:xfrm>
          </p:grpSpPr>
          <p:pic>
            <p:nvPicPr>
              <p:cNvPr id="118" name="図 117">
                <a:extLst>
                  <a:ext uri="{FF2B5EF4-FFF2-40B4-BE49-F238E27FC236}">
                    <a16:creationId xmlns:a16="http://schemas.microsoft.com/office/drawing/2014/main" id="{5CE4CB81-5415-5F4D-BD45-5EFDB60A59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6123" y="4372194"/>
                <a:ext cx="646331" cy="646331"/>
              </a:xfrm>
              <a:prstGeom prst="rect">
                <a:avLst/>
              </a:prstGeom>
            </p:spPr>
          </p:pic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B346F998-7AE6-3A4C-8797-D07E567E49A8}"/>
                  </a:ext>
                </a:extLst>
              </p:cNvPr>
              <p:cNvSpPr txBox="1"/>
              <p:nvPr/>
            </p:nvSpPr>
            <p:spPr>
              <a:xfrm>
                <a:off x="10489456" y="4396770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chemeClr val="bg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A</a:t>
                </a:r>
                <a:endParaRPr kumimoji="1" lang="ja-JP" altLang="en-US" b="1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E7C2688F-181D-5147-AA37-FEE9F725934C}"/>
                </a:ext>
              </a:extLst>
            </p:cNvPr>
            <p:cNvGrpSpPr/>
            <p:nvPr/>
          </p:nvGrpSpPr>
          <p:grpSpPr>
            <a:xfrm>
              <a:off x="7786315" y="2299079"/>
              <a:ext cx="646331" cy="646331"/>
              <a:chOff x="10994238" y="4379890"/>
              <a:chExt cx="646331" cy="646331"/>
            </a:xfrm>
          </p:grpSpPr>
          <p:pic>
            <p:nvPicPr>
              <p:cNvPr id="116" name="図 115">
                <a:extLst>
                  <a:ext uri="{FF2B5EF4-FFF2-40B4-BE49-F238E27FC236}">
                    <a16:creationId xmlns:a16="http://schemas.microsoft.com/office/drawing/2014/main" id="{5CADF5A2-5F43-1D4A-B26E-B75400AA4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4238" y="4379890"/>
                <a:ext cx="646331" cy="646331"/>
              </a:xfrm>
              <a:prstGeom prst="rect">
                <a:avLst/>
              </a:prstGeom>
            </p:spPr>
          </p:pic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059C9BDD-3E4A-AB4F-8876-8D4D12134CC9}"/>
                  </a:ext>
                </a:extLst>
              </p:cNvPr>
              <p:cNvSpPr txBox="1"/>
              <p:nvPr/>
            </p:nvSpPr>
            <p:spPr>
              <a:xfrm>
                <a:off x="11147571" y="4404466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bg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B</a:t>
                </a:r>
                <a:endParaRPr kumimoji="1" lang="ja-JP" altLang="en-US" b="1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07344F57-1FDC-8E4F-8297-450AC379E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4767" y="2559864"/>
              <a:ext cx="503534" cy="747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角丸四角形吹き出し 79">
              <a:extLst>
                <a:ext uri="{FF2B5EF4-FFF2-40B4-BE49-F238E27FC236}">
                  <a16:creationId xmlns:a16="http://schemas.microsoft.com/office/drawing/2014/main" id="{06F7AA6C-3D55-4C42-9E3E-C1F5E5FF4BBB}"/>
                </a:ext>
              </a:extLst>
            </p:cNvPr>
            <p:cNvSpPr/>
            <p:nvPr/>
          </p:nvSpPr>
          <p:spPr>
            <a:xfrm flipH="1">
              <a:off x="5766519" y="2156796"/>
              <a:ext cx="1003425" cy="249304"/>
            </a:xfrm>
            <a:prstGeom prst="wedgeRoundRectCallout">
              <a:avLst>
                <a:gd name="adj1" fmla="val -62081"/>
                <a:gd name="adj2" fmla="val 90446"/>
                <a:gd name="adj3" fmla="val 16667"/>
              </a:avLst>
            </a:prstGeom>
            <a:noFill/>
            <a:ln w="222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返礼不要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1" name="角丸四角形吹き出し 80">
              <a:extLst>
                <a:ext uri="{FF2B5EF4-FFF2-40B4-BE49-F238E27FC236}">
                  <a16:creationId xmlns:a16="http://schemas.microsoft.com/office/drawing/2014/main" id="{B0CB2EB4-DFFF-DF46-B6CF-780DA76F909D}"/>
                </a:ext>
              </a:extLst>
            </p:cNvPr>
            <p:cNvSpPr/>
            <p:nvPr/>
          </p:nvSpPr>
          <p:spPr>
            <a:xfrm flipH="1">
              <a:off x="5787747" y="2685913"/>
              <a:ext cx="1003425" cy="249304"/>
            </a:xfrm>
            <a:prstGeom prst="wedgeRoundRectCallout">
              <a:avLst>
                <a:gd name="adj1" fmla="val -52741"/>
                <a:gd name="adj2" fmla="val -85831"/>
                <a:gd name="adj3" fmla="val 16667"/>
              </a:avLst>
            </a:prstGeom>
            <a:noFill/>
            <a:ln w="222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返礼必要</a:t>
              </a:r>
              <a:endParaRPr kumimoji="1" lang="ja-JP" altLang="en-US" sz="1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9ABB256E-AB17-A949-BF55-6F50ED313F01}"/>
                </a:ext>
              </a:extLst>
            </p:cNvPr>
            <p:cNvSpPr txBox="1"/>
            <p:nvPr/>
          </p:nvSpPr>
          <p:spPr>
            <a:xfrm>
              <a:off x="8213194" y="1860528"/>
              <a:ext cx="3068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「借りの哲学」</a:t>
              </a:r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(</a:t>
              </a:r>
              <a:r>
                <a:rPr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サルトゥ＝ラジュ</a:t>
              </a:r>
              <a:r>
                <a:rPr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)</a:t>
              </a:r>
              <a:endPara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81F7302-D3B3-9043-B94D-5C92647DEBA7}"/>
                </a:ext>
              </a:extLst>
            </p:cNvPr>
            <p:cNvSpPr txBox="1"/>
            <p:nvPr/>
          </p:nvSpPr>
          <p:spPr>
            <a:xfrm>
              <a:off x="5795898" y="2943501"/>
              <a:ext cx="2300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社会</a:t>
              </a:r>
              <a:r>
                <a: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学（</a:t>
              </a:r>
              <a:r>
                <a:rPr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例：</a:t>
              </a:r>
              <a:r>
                <a: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モース）</a:t>
              </a:r>
            </a:p>
          </p:txBody>
        </p: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7C635C68-9DE5-7D4E-8005-534D6FD46974}"/>
                </a:ext>
              </a:extLst>
            </p:cNvPr>
            <p:cNvGrpSpPr/>
            <p:nvPr/>
          </p:nvGrpSpPr>
          <p:grpSpPr>
            <a:xfrm>
              <a:off x="6763849" y="3687020"/>
              <a:ext cx="646331" cy="646331"/>
              <a:chOff x="10336123" y="4372194"/>
              <a:chExt cx="646331" cy="646331"/>
            </a:xfrm>
          </p:grpSpPr>
          <p:pic>
            <p:nvPicPr>
              <p:cNvPr id="114" name="図 113">
                <a:extLst>
                  <a:ext uri="{FF2B5EF4-FFF2-40B4-BE49-F238E27FC236}">
                    <a16:creationId xmlns:a16="http://schemas.microsoft.com/office/drawing/2014/main" id="{72E93D78-BA8B-3B49-A332-26A181B9C1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6123" y="4372194"/>
                <a:ext cx="646331" cy="646331"/>
              </a:xfrm>
              <a:prstGeom prst="rect">
                <a:avLst/>
              </a:prstGeom>
            </p:spPr>
          </p:pic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0A9410D9-5FF6-094E-A6C2-282BCD387E8B}"/>
                  </a:ext>
                </a:extLst>
              </p:cNvPr>
              <p:cNvSpPr txBox="1"/>
              <p:nvPr/>
            </p:nvSpPr>
            <p:spPr>
              <a:xfrm>
                <a:off x="10489456" y="4396770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chemeClr val="bg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A</a:t>
                </a:r>
                <a:endParaRPr kumimoji="1" lang="ja-JP" altLang="en-US" b="1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E72E6FB3-9038-DD4A-8617-3198C91F48AA}"/>
                </a:ext>
              </a:extLst>
            </p:cNvPr>
            <p:cNvGrpSpPr/>
            <p:nvPr/>
          </p:nvGrpSpPr>
          <p:grpSpPr>
            <a:xfrm>
              <a:off x="7782617" y="3687020"/>
              <a:ext cx="646331" cy="646331"/>
              <a:chOff x="10994238" y="4379890"/>
              <a:chExt cx="646331" cy="646331"/>
            </a:xfrm>
          </p:grpSpPr>
          <p:pic>
            <p:nvPicPr>
              <p:cNvPr id="112" name="図 111">
                <a:extLst>
                  <a:ext uri="{FF2B5EF4-FFF2-40B4-BE49-F238E27FC236}">
                    <a16:creationId xmlns:a16="http://schemas.microsoft.com/office/drawing/2014/main" id="{115A45DC-B93F-8041-BBA2-DBB60DE2C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4238" y="4379890"/>
                <a:ext cx="646331" cy="646331"/>
              </a:xfrm>
              <a:prstGeom prst="rect">
                <a:avLst/>
              </a:prstGeom>
            </p:spPr>
          </p:pic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B7A88E9B-FEC1-844D-B50B-E39B8205103C}"/>
                  </a:ext>
                </a:extLst>
              </p:cNvPr>
              <p:cNvSpPr txBox="1"/>
              <p:nvPr/>
            </p:nvSpPr>
            <p:spPr>
              <a:xfrm>
                <a:off x="11147571" y="4404466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bg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B</a:t>
                </a:r>
                <a:endParaRPr kumimoji="1" lang="ja-JP" altLang="en-US" b="1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A30C1334-7313-F54D-B591-9A72B96C3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8370" y="3965038"/>
              <a:ext cx="503534" cy="7471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DDA54980-0C94-0443-BC79-AC6389CD992F}"/>
                </a:ext>
              </a:extLst>
            </p:cNvPr>
            <p:cNvSpPr txBox="1"/>
            <p:nvPr/>
          </p:nvSpPr>
          <p:spPr>
            <a:xfrm>
              <a:off x="7099710" y="3385755"/>
              <a:ext cx="971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サービス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algn="ctr"/>
              <a:r>
                <a:rPr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モノ，</a:t>
              </a:r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代金</a:t>
              </a:r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B890CC1B-F220-114F-8909-AD3483CF4D1E}"/>
                </a:ext>
              </a:extLst>
            </p:cNvPr>
            <p:cNvSpPr txBox="1"/>
            <p:nvPr/>
          </p:nvSpPr>
          <p:spPr>
            <a:xfrm>
              <a:off x="5829784" y="1844926"/>
              <a:ext cx="22129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哲学</a:t>
              </a:r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 (</a:t>
              </a:r>
              <a:r>
                <a:rPr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例：</a:t>
              </a:r>
              <a:r>
                <a: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ハイデガー</a:t>
              </a:r>
              <a:r>
                <a:rPr kumimoji="1" lang="en-US" altLang="ja-JP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)</a:t>
              </a:r>
              <a:endPara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77D8E4FA-C161-0344-B90B-E62E6C2B3529}"/>
                </a:ext>
              </a:extLst>
            </p:cNvPr>
            <p:cNvGrpSpPr/>
            <p:nvPr/>
          </p:nvGrpSpPr>
          <p:grpSpPr>
            <a:xfrm>
              <a:off x="9226182" y="3926984"/>
              <a:ext cx="509420" cy="509420"/>
              <a:chOff x="10319696" y="5226486"/>
              <a:chExt cx="646331" cy="646331"/>
            </a:xfrm>
          </p:grpSpPr>
          <p:pic>
            <p:nvPicPr>
              <p:cNvPr id="110" name="図 109">
                <a:extLst>
                  <a:ext uri="{FF2B5EF4-FFF2-40B4-BE49-F238E27FC236}">
                    <a16:creationId xmlns:a16="http://schemas.microsoft.com/office/drawing/2014/main" id="{D8E941C1-562D-E94A-8EB3-5EB90B3EB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9696" y="5226486"/>
                <a:ext cx="646331" cy="646331"/>
              </a:xfrm>
              <a:prstGeom prst="rect">
                <a:avLst/>
              </a:prstGeom>
            </p:spPr>
          </p:pic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2308364D-722C-F549-94F8-43B23CF0637C}"/>
                  </a:ext>
                </a:extLst>
              </p:cNvPr>
              <p:cNvSpPr txBox="1"/>
              <p:nvPr/>
            </p:nvSpPr>
            <p:spPr>
              <a:xfrm>
                <a:off x="10476834" y="5237739"/>
                <a:ext cx="332270" cy="351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>
                    <a:solidFill>
                      <a:schemeClr val="bg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D</a:t>
                </a:r>
                <a:endParaRPr kumimoji="1" lang="ja-JP" altLang="en-US" sz="1200" b="1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C51BDD00-D1C0-0A48-B788-49F91AFA9CDF}"/>
                </a:ext>
              </a:extLst>
            </p:cNvPr>
            <p:cNvGrpSpPr/>
            <p:nvPr/>
          </p:nvGrpSpPr>
          <p:grpSpPr>
            <a:xfrm>
              <a:off x="10444561" y="3012459"/>
              <a:ext cx="646331" cy="646331"/>
              <a:chOff x="10319696" y="5226486"/>
              <a:chExt cx="646331" cy="646331"/>
            </a:xfrm>
          </p:grpSpPr>
          <p:pic>
            <p:nvPicPr>
              <p:cNvPr id="108" name="図 107">
                <a:extLst>
                  <a:ext uri="{FF2B5EF4-FFF2-40B4-BE49-F238E27FC236}">
                    <a16:creationId xmlns:a16="http://schemas.microsoft.com/office/drawing/2014/main" id="{90C5AA6B-944A-8D43-AB08-B6758B8E6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9696" y="5226486"/>
                <a:ext cx="646331" cy="646331"/>
              </a:xfrm>
              <a:prstGeom prst="rect">
                <a:avLst/>
              </a:prstGeom>
            </p:spPr>
          </p:pic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F6E7A91-0E05-6B41-9270-493C330A6DA2}"/>
                  </a:ext>
                </a:extLst>
              </p:cNvPr>
              <p:cNvSpPr txBox="1"/>
              <p:nvPr/>
            </p:nvSpPr>
            <p:spPr>
              <a:xfrm>
                <a:off x="10476834" y="5237739"/>
                <a:ext cx="332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chemeClr val="bg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X</a:t>
                </a:r>
                <a:endParaRPr kumimoji="1" lang="ja-JP" altLang="en-US" b="1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5AD2A74D-EF75-7F46-BD5D-8B8725FF89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9342" y="3756296"/>
              <a:ext cx="61093" cy="234783"/>
            </a:xfrm>
            <a:prstGeom prst="straightConnector1">
              <a:avLst/>
            </a:prstGeom>
            <a:ln w="25400"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C64ED0CF-B264-8E4A-9E90-72DA5A306BAC}"/>
                </a:ext>
              </a:extLst>
            </p:cNvPr>
            <p:cNvCxnSpPr>
              <a:cxnSpLocks/>
            </p:cNvCxnSpPr>
            <p:nvPr/>
          </p:nvCxnSpPr>
          <p:spPr>
            <a:xfrm>
              <a:off x="9400390" y="3738736"/>
              <a:ext cx="48192" cy="14715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18F29B09-5208-4B41-BDD1-D98B6A2A6C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85981" y="2959263"/>
              <a:ext cx="262238" cy="15069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01BC8529-E2F0-A241-BDF9-783093552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7495" y="2680644"/>
              <a:ext cx="503534" cy="7471"/>
            </a:xfrm>
            <a:prstGeom prst="straightConnector1">
              <a:avLst/>
            </a:prstGeom>
            <a:ln w="25400"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E1456F8D-23EC-2D4C-9E2A-DADCFEB37B07}"/>
                </a:ext>
              </a:extLst>
            </p:cNvPr>
            <p:cNvSpPr txBox="1"/>
            <p:nvPr/>
          </p:nvSpPr>
          <p:spPr>
            <a:xfrm>
              <a:off x="7184298" y="2164287"/>
              <a:ext cx="828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サービス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algn="ctr"/>
              <a:r>
                <a:rPr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モノ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BAF2ECED-2B8F-A547-A3EA-D8C69EB9C884}"/>
                </a:ext>
              </a:extLst>
            </p:cNvPr>
            <p:cNvSpPr txBox="1"/>
            <p:nvPr/>
          </p:nvSpPr>
          <p:spPr>
            <a:xfrm>
              <a:off x="7201886" y="2723875"/>
              <a:ext cx="776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返礼</a:t>
              </a: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639FC9E2-D20A-4248-8E44-5744AA92E430}"/>
                </a:ext>
              </a:extLst>
            </p:cNvPr>
            <p:cNvSpPr txBox="1"/>
            <p:nvPr/>
          </p:nvSpPr>
          <p:spPr>
            <a:xfrm>
              <a:off x="5698856" y="3237254"/>
              <a:ext cx="13973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Meiryo" panose="020B0604030504040204" pitchFamily="34" charset="-128"/>
                  <a:ea typeface="Meiryo" panose="020B0604030504040204" pitchFamily="34" charset="-128"/>
                </a:rPr>
                <a:t>a) </a:t>
              </a:r>
              <a:r>
                <a:rPr lang="ja-JP" altLang="en-US" sz="1600">
                  <a:latin typeface="Meiryo" panose="020B0604030504040204" pitchFamily="34" charset="-128"/>
                  <a:ea typeface="Meiryo" panose="020B0604030504040204" pitchFamily="34" charset="-128"/>
                </a:rPr>
                <a:t>贈与論</a:t>
              </a:r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904E42F9-3E9C-9D4A-811A-303A778139AD}"/>
                </a:ext>
              </a:extLst>
            </p:cNvPr>
            <p:cNvSpPr txBox="1"/>
            <p:nvPr/>
          </p:nvSpPr>
          <p:spPr>
            <a:xfrm>
              <a:off x="8566183" y="4520120"/>
              <a:ext cx="306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latin typeface="Meiryo" panose="020B0604030504040204" pitchFamily="34" charset="-128"/>
                  <a:ea typeface="Meiryo" panose="020B0604030504040204" pitchFamily="34" charset="-128"/>
                </a:rPr>
                <a:t>c) </a:t>
              </a:r>
              <a:r>
                <a:rPr kumimoji="1" lang="ja-JP" altLang="en-US" sz="1600">
                  <a:latin typeface="Meiryo" panose="020B0604030504040204" pitchFamily="34" charset="-128"/>
                  <a:ea typeface="Meiryo" panose="020B0604030504040204" pitchFamily="34" charset="-128"/>
                </a:rPr>
                <a:t>「借り」に基づく循環</a:t>
              </a: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F3289C78-5DF4-4B4F-9F05-D40A3E34E299}"/>
                </a:ext>
              </a:extLst>
            </p:cNvPr>
            <p:cNvSpPr txBox="1"/>
            <p:nvPr/>
          </p:nvSpPr>
          <p:spPr>
            <a:xfrm>
              <a:off x="5689128" y="4511129"/>
              <a:ext cx="1449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Meiryo" panose="020B0604030504040204" pitchFamily="34" charset="-128"/>
                  <a:ea typeface="Meiryo" panose="020B0604030504040204" pitchFamily="34" charset="-128"/>
                </a:rPr>
                <a:t>b</a:t>
              </a:r>
              <a:r>
                <a:rPr kumimoji="1" lang="en-US" altLang="ja-JP" sz="1600" dirty="0">
                  <a:latin typeface="Meiryo" panose="020B0604030504040204" pitchFamily="34" charset="-128"/>
                  <a:ea typeface="Meiryo" panose="020B0604030504040204" pitchFamily="34" charset="-128"/>
                </a:rPr>
                <a:t>) </a:t>
              </a:r>
              <a:r>
                <a:rPr kumimoji="1" lang="ja-JP" altLang="en-US" sz="1600">
                  <a:latin typeface="Meiryo" panose="020B0604030504040204" pitchFamily="34" charset="-128"/>
                  <a:ea typeface="Meiryo" panose="020B0604030504040204" pitchFamily="34" charset="-128"/>
                </a:rPr>
                <a:t>等価交換</a:t>
              </a:r>
            </a:p>
          </p:txBody>
        </p:sp>
        <p:sp>
          <p:nvSpPr>
            <p:cNvPr id="100" name="角丸四角形吹き出し 99">
              <a:extLst>
                <a:ext uri="{FF2B5EF4-FFF2-40B4-BE49-F238E27FC236}">
                  <a16:creationId xmlns:a16="http://schemas.microsoft.com/office/drawing/2014/main" id="{59D997BD-698F-0840-90AC-C8F29F999B09}"/>
                </a:ext>
              </a:extLst>
            </p:cNvPr>
            <p:cNvSpPr/>
            <p:nvPr/>
          </p:nvSpPr>
          <p:spPr>
            <a:xfrm>
              <a:off x="8262586" y="3052019"/>
              <a:ext cx="897397" cy="249304"/>
            </a:xfrm>
            <a:prstGeom prst="wedgeRoundRectCallout">
              <a:avLst>
                <a:gd name="adj1" fmla="val 31349"/>
                <a:gd name="adj2" fmla="val -76453"/>
                <a:gd name="adj3" fmla="val 16667"/>
              </a:avLst>
            </a:prstGeom>
            <a:noFill/>
            <a:ln w="222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役立った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!</a:t>
              </a:r>
              <a:endParaRPr kumimoji="1" lang="ja-JP" altLang="en-US" sz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cxnSp>
          <p:nvCxnSpPr>
            <p:cNvPr id="101" name="直線矢印コネクタ 100">
              <a:extLst>
                <a:ext uri="{FF2B5EF4-FFF2-40B4-BE49-F238E27FC236}">
                  <a16:creationId xmlns:a16="http://schemas.microsoft.com/office/drawing/2014/main" id="{DB616087-CA57-E144-BDA3-24EC849B3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81465" y="3687621"/>
              <a:ext cx="70805" cy="355114"/>
            </a:xfrm>
            <a:prstGeom prst="straightConnector1">
              <a:avLst/>
            </a:prstGeom>
            <a:ln w="25400"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0E1EE1FF-E7DC-7E40-90CB-26FA748275AD}"/>
                </a:ext>
              </a:extLst>
            </p:cNvPr>
            <p:cNvSpPr txBox="1"/>
            <p:nvPr/>
          </p:nvSpPr>
          <p:spPr>
            <a:xfrm>
              <a:off x="6473471" y="4312970"/>
              <a:ext cx="2207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（交換して関係は終了）</a:t>
              </a: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E5E230F9-B318-C540-B806-AF87682D6A8A}"/>
                </a:ext>
              </a:extLst>
            </p:cNvPr>
            <p:cNvGrpSpPr/>
            <p:nvPr/>
          </p:nvGrpSpPr>
          <p:grpSpPr>
            <a:xfrm>
              <a:off x="9099761" y="3190150"/>
              <a:ext cx="509420" cy="509420"/>
              <a:chOff x="10319696" y="5226486"/>
              <a:chExt cx="646331" cy="646331"/>
            </a:xfrm>
          </p:grpSpPr>
          <p:pic>
            <p:nvPicPr>
              <p:cNvPr id="106" name="図 105">
                <a:extLst>
                  <a:ext uri="{FF2B5EF4-FFF2-40B4-BE49-F238E27FC236}">
                    <a16:creationId xmlns:a16="http://schemas.microsoft.com/office/drawing/2014/main" id="{69420991-2675-AF44-ABB1-F3B6C7AF4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9696" y="5226486"/>
                <a:ext cx="646331" cy="646331"/>
              </a:xfrm>
              <a:prstGeom prst="rect">
                <a:avLst/>
              </a:prstGeom>
            </p:spPr>
          </p:pic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BB5E3DEF-2C3E-2E47-BD07-EAF3C2B95D56}"/>
                  </a:ext>
                </a:extLst>
              </p:cNvPr>
              <p:cNvSpPr txBox="1"/>
              <p:nvPr/>
            </p:nvSpPr>
            <p:spPr>
              <a:xfrm>
                <a:off x="10476834" y="5237739"/>
                <a:ext cx="332270" cy="351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>
                    <a:solidFill>
                      <a:schemeClr val="bg1"/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C</a:t>
                </a:r>
                <a:endParaRPr kumimoji="1" lang="ja-JP" altLang="en-US" sz="1200" b="1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3AABAC52-D4D6-6A48-8EC1-B59DFB90D6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7909" y="2982887"/>
              <a:ext cx="198443" cy="22667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400C7BD4-E51A-5C46-A3C0-4D1394224512}"/>
                </a:ext>
              </a:extLst>
            </p:cNvPr>
            <p:cNvSpPr txBox="1"/>
            <p:nvPr/>
          </p:nvSpPr>
          <p:spPr>
            <a:xfrm>
              <a:off x="9454604" y="3135623"/>
              <a:ext cx="1159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個人や社会への恩返しによる贈与の循環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24" name="U ターン矢印 123">
            <a:extLst>
              <a:ext uri="{FF2B5EF4-FFF2-40B4-BE49-F238E27FC236}">
                <a16:creationId xmlns:a16="http://schemas.microsoft.com/office/drawing/2014/main" id="{00AF1460-8B4F-444A-BB5B-455532ED02AE}"/>
              </a:ext>
            </a:extLst>
          </p:cNvPr>
          <p:cNvSpPr/>
          <p:nvPr/>
        </p:nvSpPr>
        <p:spPr>
          <a:xfrm rot="5400000" flipV="1">
            <a:off x="7141664" y="5161686"/>
            <a:ext cx="1960836" cy="881131"/>
          </a:xfrm>
          <a:prstGeom prst="uturnArrow">
            <a:avLst>
              <a:gd name="adj1" fmla="val 4445"/>
              <a:gd name="adj2" fmla="val 8213"/>
              <a:gd name="adj3" fmla="val 19518"/>
              <a:gd name="adj4" fmla="val 0"/>
              <a:gd name="adj5" fmla="val 100000"/>
            </a:avLst>
          </a:prstGeom>
          <a:pattFill prst="dk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2BFB6B85-C271-614C-9428-AFEE41BDB59F}"/>
              </a:ext>
            </a:extLst>
          </p:cNvPr>
          <p:cNvSpPr/>
          <p:nvPr/>
        </p:nvSpPr>
        <p:spPr>
          <a:xfrm>
            <a:off x="8540876" y="4266822"/>
            <a:ext cx="3001980" cy="146173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42EF6F4E-63B0-FB43-A06D-8E712B65071F}"/>
              </a:ext>
            </a:extLst>
          </p:cNvPr>
          <p:cNvSpPr/>
          <p:nvPr/>
        </p:nvSpPr>
        <p:spPr>
          <a:xfrm>
            <a:off x="8631728" y="5026295"/>
            <a:ext cx="2846126" cy="661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L1: </a:t>
            </a:r>
            <a:r>
              <a:rPr lang="ja-JP" altLang="en-US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自分の利他行動が承認されるとポイント獲得</a:t>
            </a: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D13ECA2A-1FB8-4844-8D40-0A0999C17A0B}"/>
              </a:ext>
            </a:extLst>
          </p:cNvPr>
          <p:cNvSpPr/>
          <p:nvPr/>
        </p:nvSpPr>
        <p:spPr>
          <a:xfrm>
            <a:off x="8631721" y="4323638"/>
            <a:ext cx="2846126" cy="661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L2: </a:t>
            </a:r>
            <a:r>
              <a:rPr lang="ja-JP" altLang="en-US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掛け対象が保持ポイント増加でポイント獲得</a:t>
            </a:r>
          </a:p>
        </p:txBody>
      </p:sp>
      <p:sp>
        <p:nvSpPr>
          <p:cNvPr id="128" name="TextBox 15">
            <a:extLst>
              <a:ext uri="{FF2B5EF4-FFF2-40B4-BE49-F238E27FC236}">
                <a16:creationId xmlns:a16="http://schemas.microsoft.com/office/drawing/2014/main" id="{86B13CB1-FFF5-BC4E-8A4C-B89136F23838}"/>
              </a:ext>
            </a:extLst>
          </p:cNvPr>
          <p:cNvSpPr txBox="1"/>
          <p:nvPr/>
        </p:nvSpPr>
        <p:spPr>
          <a:xfrm>
            <a:off x="8295195" y="3639945"/>
            <a:ext cx="331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DERC</a:t>
            </a:r>
            <a:r>
              <a:rPr lang="en-US" altLang="ja-JP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(Dual-layer-gamification Encouraging Reciprocity)</a:t>
            </a:r>
            <a:endParaRPr lang="ja-JP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テキスト ボックス 42">
            <a:extLst>
              <a:ext uri="{FF2B5EF4-FFF2-40B4-BE49-F238E27FC236}">
                <a16:creationId xmlns:a16="http://schemas.microsoft.com/office/drawing/2014/main" id="{CE736515-A777-BA44-BF74-E0618F6D651E}"/>
              </a:ext>
            </a:extLst>
          </p:cNvPr>
          <p:cNvSpPr txBox="1"/>
          <p:nvPr/>
        </p:nvSpPr>
        <p:spPr>
          <a:xfrm rot="5400000">
            <a:off x="7226062" y="5603807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直接的促進</a:t>
            </a:r>
          </a:p>
        </p:txBody>
      </p:sp>
      <p:sp>
        <p:nvSpPr>
          <p:cNvPr id="130" name="角丸四角形 129">
            <a:extLst>
              <a:ext uri="{FF2B5EF4-FFF2-40B4-BE49-F238E27FC236}">
                <a16:creationId xmlns:a16="http://schemas.microsoft.com/office/drawing/2014/main" id="{F6688C9F-C9AD-204F-BB85-9936389C82A9}"/>
              </a:ext>
            </a:extLst>
          </p:cNvPr>
          <p:cNvSpPr/>
          <p:nvPr/>
        </p:nvSpPr>
        <p:spPr>
          <a:xfrm>
            <a:off x="8577450" y="6351699"/>
            <a:ext cx="2981721" cy="372734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他者の利他行動を促す行動</a:t>
            </a:r>
          </a:p>
        </p:txBody>
      </p:sp>
      <p:sp>
        <p:nvSpPr>
          <p:cNvPr id="131" name="角丸四角形 130">
            <a:extLst>
              <a:ext uri="{FF2B5EF4-FFF2-40B4-BE49-F238E27FC236}">
                <a16:creationId xmlns:a16="http://schemas.microsoft.com/office/drawing/2014/main" id="{43C8B726-C8D9-A746-99D0-089236D4261B}"/>
              </a:ext>
            </a:extLst>
          </p:cNvPr>
          <p:cNvSpPr/>
          <p:nvPr/>
        </p:nvSpPr>
        <p:spPr>
          <a:xfrm>
            <a:off x="8561135" y="5859942"/>
            <a:ext cx="2981721" cy="372734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利他行動</a:t>
            </a:r>
          </a:p>
        </p:txBody>
      </p:sp>
      <p:sp>
        <p:nvSpPr>
          <p:cNvPr id="132" name="U ターン矢印 131">
            <a:extLst>
              <a:ext uri="{FF2B5EF4-FFF2-40B4-BE49-F238E27FC236}">
                <a16:creationId xmlns:a16="http://schemas.microsoft.com/office/drawing/2014/main" id="{A89638FD-8E71-E049-A379-F84EC2834C4F}"/>
              </a:ext>
            </a:extLst>
          </p:cNvPr>
          <p:cNvSpPr/>
          <p:nvPr/>
        </p:nvSpPr>
        <p:spPr>
          <a:xfrm rot="5400000" flipV="1">
            <a:off x="7943185" y="5486499"/>
            <a:ext cx="661416" cy="533971"/>
          </a:xfrm>
          <a:prstGeom prst="uturnArrow">
            <a:avLst>
              <a:gd name="adj1" fmla="val 4445"/>
              <a:gd name="adj2" fmla="val 8213"/>
              <a:gd name="adj3" fmla="val 19518"/>
              <a:gd name="adj4" fmla="val 0"/>
              <a:gd name="adj5" fmla="val 10000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3" name="テキスト ボックス 42">
            <a:extLst>
              <a:ext uri="{FF2B5EF4-FFF2-40B4-BE49-F238E27FC236}">
                <a16:creationId xmlns:a16="http://schemas.microsoft.com/office/drawing/2014/main" id="{E01CEF5F-6FF2-D940-803A-58681ED2FBCE}"/>
              </a:ext>
            </a:extLst>
          </p:cNvPr>
          <p:cNvSpPr txBox="1"/>
          <p:nvPr/>
        </p:nvSpPr>
        <p:spPr>
          <a:xfrm rot="5400000">
            <a:off x="6867249" y="560387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潜在的促進</a:t>
            </a:r>
            <a:endParaRPr lang="ja-JP" altLang="en-US" sz="1600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U ターン矢印 133">
            <a:extLst>
              <a:ext uri="{FF2B5EF4-FFF2-40B4-BE49-F238E27FC236}">
                <a16:creationId xmlns:a16="http://schemas.microsoft.com/office/drawing/2014/main" id="{5DCA00E9-1C47-D44B-BF9E-53D5F2A31E13}"/>
              </a:ext>
            </a:extLst>
          </p:cNvPr>
          <p:cNvSpPr/>
          <p:nvPr/>
        </p:nvSpPr>
        <p:spPr>
          <a:xfrm rot="16200000" flipH="1">
            <a:off x="7897859" y="4673295"/>
            <a:ext cx="720079" cy="617154"/>
          </a:xfrm>
          <a:prstGeom prst="uturnArrow">
            <a:avLst>
              <a:gd name="adj1" fmla="val 6634"/>
              <a:gd name="adj2" fmla="val 7290"/>
              <a:gd name="adj3" fmla="val 22376"/>
              <a:gd name="adj4" fmla="val 56352"/>
              <a:gd name="adj5" fmla="val 10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5" name="テキスト ボックス 42">
            <a:extLst>
              <a:ext uri="{FF2B5EF4-FFF2-40B4-BE49-F238E27FC236}">
                <a16:creationId xmlns:a16="http://schemas.microsoft.com/office/drawing/2014/main" id="{19B4FCDE-E0D2-CE42-B59D-D2062FCD62E8}"/>
              </a:ext>
            </a:extLst>
          </p:cNvPr>
          <p:cNvSpPr txBox="1"/>
          <p:nvPr/>
        </p:nvSpPr>
        <p:spPr>
          <a:xfrm rot="5400000">
            <a:off x="7966148" y="4710513"/>
            <a:ext cx="60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メタ操作</a:t>
            </a:r>
            <a:endParaRPr lang="ja-JP" altLang="en-US" sz="1600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627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214</Words>
  <Application>Microsoft Macintosh PowerPoint</Application>
  <PresentationFormat>ワイド画面</PresentationFormat>
  <Paragraphs>61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</cp:revision>
  <dcterms:created xsi:type="dcterms:W3CDTF">2021-09-20T16:22:30Z</dcterms:created>
  <dcterms:modified xsi:type="dcterms:W3CDTF">2021-09-20T16:26:01Z</dcterms:modified>
</cp:coreProperties>
</file>