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7" r:id="rId2"/>
    <p:sldId id="258" r:id="rId3"/>
    <p:sldId id="259" r:id="rId4"/>
    <p:sldId id="260" r:id="rId5"/>
    <p:sldId id="262" r:id="rId6"/>
    <p:sldId id="261" r:id="rId7"/>
    <p:sldId id="263" r:id="rId8"/>
    <p:sldId id="264" r:id="rId9"/>
    <p:sldId id="265" r:id="rId10"/>
    <p:sldId id="292" r:id="rId11"/>
    <p:sldId id="268" r:id="rId12"/>
    <p:sldId id="290" r:id="rId13"/>
    <p:sldId id="295" r:id="rId14"/>
    <p:sldId id="296" r:id="rId15"/>
    <p:sldId id="29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1CD7F-49C0-40B3-9B6C-449362D2A17D}" v="8" dt="2021-08-02T01:10:26.21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6" autoAdjust="0"/>
    <p:restoredTop sz="60328" autoAdjust="0"/>
  </p:normalViewPr>
  <p:slideViewPr>
    <p:cSldViewPr snapToGrid="0">
      <p:cViewPr varScale="1">
        <p:scale>
          <a:sx n="41" d="100"/>
          <a:sy n="41" d="100"/>
        </p:scale>
        <p:origin x="1469"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KAWA Junki" userId="7b32f168-f7fc-4e40-acd1-cc7b2cb271ca" providerId="ADAL" clId="{4671CD7F-49C0-40B3-9B6C-449362D2A17D}"/>
    <pc:docChg chg="undo custSel addSld delSld modSld sldOrd">
      <pc:chgData name="YOSHIKAWA Junki" userId="7b32f168-f7fc-4e40-acd1-cc7b2cb271ca" providerId="ADAL" clId="{4671CD7F-49C0-40B3-9B6C-449362D2A17D}" dt="2021-08-02T01:24:54.108" v="9082" actId="20577"/>
      <pc:docMkLst>
        <pc:docMk/>
      </pc:docMkLst>
      <pc:sldChg chg="modSp mod modNotesTx">
        <pc:chgData name="YOSHIKAWA Junki" userId="7b32f168-f7fc-4e40-acd1-cc7b2cb271ca" providerId="ADAL" clId="{4671CD7F-49C0-40B3-9B6C-449362D2A17D}" dt="2021-08-02T00:19:53.114" v="7697" actId="6549"/>
        <pc:sldMkLst>
          <pc:docMk/>
          <pc:sldMk cId="0" sldId="258"/>
        </pc:sldMkLst>
        <pc:spChg chg="mod">
          <ac:chgData name="YOSHIKAWA Junki" userId="7b32f168-f7fc-4e40-acd1-cc7b2cb271ca" providerId="ADAL" clId="{4671CD7F-49C0-40B3-9B6C-449362D2A17D}" dt="2021-08-01T16:33:38.172" v="6525" actId="20577"/>
          <ac:spMkLst>
            <pc:docMk/>
            <pc:sldMk cId="0" sldId="258"/>
            <ac:spMk id="99" creationId="{00000000-0000-0000-0000-000000000000}"/>
          </ac:spMkLst>
        </pc:spChg>
      </pc:sldChg>
      <pc:sldChg chg="modSp mod modNotesTx">
        <pc:chgData name="YOSHIKAWA Junki" userId="7b32f168-f7fc-4e40-acd1-cc7b2cb271ca" providerId="ADAL" clId="{4671CD7F-49C0-40B3-9B6C-449362D2A17D}" dt="2021-08-01T16:36:24.700" v="6718"/>
        <pc:sldMkLst>
          <pc:docMk/>
          <pc:sldMk cId="0" sldId="259"/>
        </pc:sldMkLst>
        <pc:spChg chg="mod">
          <ac:chgData name="YOSHIKAWA Junki" userId="7b32f168-f7fc-4e40-acd1-cc7b2cb271ca" providerId="ADAL" clId="{4671CD7F-49C0-40B3-9B6C-449362D2A17D}" dt="2021-08-01T16:36:24.700" v="6718"/>
          <ac:spMkLst>
            <pc:docMk/>
            <pc:sldMk cId="0" sldId="259"/>
            <ac:spMk id="113" creationId="{00000000-0000-0000-0000-000000000000}"/>
          </ac:spMkLst>
        </pc:spChg>
      </pc:sldChg>
      <pc:sldChg chg="delSp mod modNotesTx">
        <pc:chgData name="YOSHIKAWA Junki" userId="7b32f168-f7fc-4e40-acd1-cc7b2cb271ca" providerId="ADAL" clId="{4671CD7F-49C0-40B3-9B6C-449362D2A17D}" dt="2021-08-01T16:36:43.060" v="6731" actId="20577"/>
        <pc:sldMkLst>
          <pc:docMk/>
          <pc:sldMk cId="0" sldId="260"/>
        </pc:sldMkLst>
        <pc:picChg chg="del">
          <ac:chgData name="YOSHIKAWA Junki" userId="7b32f168-f7fc-4e40-acd1-cc7b2cb271ca" providerId="ADAL" clId="{4671CD7F-49C0-40B3-9B6C-449362D2A17D}" dt="2021-07-31T14:05:57.024" v="863" actId="478"/>
          <ac:picMkLst>
            <pc:docMk/>
            <pc:sldMk cId="0" sldId="260"/>
            <ac:picMk id="166" creationId="{00000000-0000-0000-0000-000000000000}"/>
          </ac:picMkLst>
        </pc:picChg>
      </pc:sldChg>
      <pc:sldChg chg="modSp mod modNotesTx">
        <pc:chgData name="YOSHIKAWA Junki" userId="7b32f168-f7fc-4e40-acd1-cc7b2cb271ca" providerId="ADAL" clId="{4671CD7F-49C0-40B3-9B6C-449362D2A17D}" dt="2021-08-02T00:24:51.579" v="7826" actId="20577"/>
        <pc:sldMkLst>
          <pc:docMk/>
          <pc:sldMk cId="0" sldId="261"/>
        </pc:sldMkLst>
        <pc:spChg chg="mod">
          <ac:chgData name="YOSHIKAWA Junki" userId="7b32f168-f7fc-4e40-acd1-cc7b2cb271ca" providerId="ADAL" clId="{4671CD7F-49C0-40B3-9B6C-449362D2A17D}" dt="2021-08-01T16:56:02.457" v="7015" actId="20577"/>
          <ac:spMkLst>
            <pc:docMk/>
            <pc:sldMk cId="0" sldId="261"/>
            <ac:spMk id="239" creationId="{00000000-0000-0000-0000-000000000000}"/>
          </ac:spMkLst>
        </pc:spChg>
      </pc:sldChg>
      <pc:sldChg chg="modSp mod modNotesTx">
        <pc:chgData name="YOSHIKAWA Junki" userId="7b32f168-f7fc-4e40-acd1-cc7b2cb271ca" providerId="ADAL" clId="{4671CD7F-49C0-40B3-9B6C-449362D2A17D}" dt="2021-08-02T00:22:42.170" v="7699" actId="20577"/>
        <pc:sldMkLst>
          <pc:docMk/>
          <pc:sldMk cId="0" sldId="262"/>
        </pc:sldMkLst>
        <pc:spChg chg="mod">
          <ac:chgData name="YOSHIKAWA Junki" userId="7b32f168-f7fc-4e40-acd1-cc7b2cb271ca" providerId="ADAL" clId="{4671CD7F-49C0-40B3-9B6C-449362D2A17D}" dt="2021-08-01T16:49:04.713" v="6733" actId="207"/>
          <ac:spMkLst>
            <pc:docMk/>
            <pc:sldMk cId="0" sldId="262"/>
            <ac:spMk id="260" creationId="{00000000-0000-0000-0000-000000000000}"/>
          </ac:spMkLst>
        </pc:spChg>
        <pc:spChg chg="mod">
          <ac:chgData name="YOSHIKAWA Junki" userId="7b32f168-f7fc-4e40-acd1-cc7b2cb271ca" providerId="ADAL" clId="{4671CD7F-49C0-40B3-9B6C-449362D2A17D}" dt="2021-08-01T16:49:32.856" v="6734" actId="113"/>
          <ac:spMkLst>
            <pc:docMk/>
            <pc:sldMk cId="0" sldId="262"/>
            <ac:spMk id="261" creationId="{00000000-0000-0000-0000-000000000000}"/>
          </ac:spMkLst>
        </pc:spChg>
        <pc:spChg chg="mod">
          <ac:chgData name="YOSHIKAWA Junki" userId="7b32f168-f7fc-4e40-acd1-cc7b2cb271ca" providerId="ADAL" clId="{4671CD7F-49C0-40B3-9B6C-449362D2A17D}" dt="2021-08-01T16:50:05.274" v="6737" actId="14100"/>
          <ac:spMkLst>
            <pc:docMk/>
            <pc:sldMk cId="0" sldId="262"/>
            <ac:spMk id="265" creationId="{00000000-0000-0000-0000-000000000000}"/>
          </ac:spMkLst>
        </pc:spChg>
      </pc:sldChg>
      <pc:sldChg chg="addSp delSp modSp mod modNotesTx">
        <pc:chgData name="YOSHIKAWA Junki" userId="7b32f168-f7fc-4e40-acd1-cc7b2cb271ca" providerId="ADAL" clId="{4671CD7F-49C0-40B3-9B6C-449362D2A17D}" dt="2021-08-02T00:26:51.798" v="7912" actId="20577"/>
        <pc:sldMkLst>
          <pc:docMk/>
          <pc:sldMk cId="0" sldId="263"/>
        </pc:sldMkLst>
        <pc:spChg chg="mod">
          <ac:chgData name="YOSHIKAWA Junki" userId="7b32f168-f7fc-4e40-acd1-cc7b2cb271ca" providerId="ADAL" clId="{4671CD7F-49C0-40B3-9B6C-449362D2A17D}" dt="2021-08-01T17:11:40.618" v="7163"/>
          <ac:spMkLst>
            <pc:docMk/>
            <pc:sldMk cId="0" sldId="263"/>
            <ac:spMk id="21" creationId="{2998B7CC-56D9-42A3-ABB2-984380512811}"/>
          </ac:spMkLst>
        </pc:spChg>
        <pc:spChg chg="mod">
          <ac:chgData name="YOSHIKAWA Junki" userId="7b32f168-f7fc-4e40-acd1-cc7b2cb271ca" providerId="ADAL" clId="{4671CD7F-49C0-40B3-9B6C-449362D2A17D}" dt="2021-08-01T17:11:40.618" v="7163"/>
          <ac:spMkLst>
            <pc:docMk/>
            <pc:sldMk cId="0" sldId="263"/>
            <ac:spMk id="23" creationId="{7A5B8AA7-EC1A-4599-B85B-8927D93EE5E1}"/>
          </ac:spMkLst>
        </pc:spChg>
        <pc:spChg chg="mod">
          <ac:chgData name="YOSHIKAWA Junki" userId="7b32f168-f7fc-4e40-acd1-cc7b2cb271ca" providerId="ADAL" clId="{4671CD7F-49C0-40B3-9B6C-449362D2A17D}" dt="2021-08-01T17:11:40.618" v="7163"/>
          <ac:spMkLst>
            <pc:docMk/>
            <pc:sldMk cId="0" sldId="263"/>
            <ac:spMk id="25" creationId="{64B41442-6E39-4DF9-BACA-18D679853364}"/>
          </ac:spMkLst>
        </pc:spChg>
        <pc:spChg chg="mod">
          <ac:chgData name="YOSHIKAWA Junki" userId="7b32f168-f7fc-4e40-acd1-cc7b2cb271ca" providerId="ADAL" clId="{4671CD7F-49C0-40B3-9B6C-449362D2A17D}" dt="2021-08-01T17:11:40.618" v="7163"/>
          <ac:spMkLst>
            <pc:docMk/>
            <pc:sldMk cId="0" sldId="263"/>
            <ac:spMk id="26" creationId="{76FCFD5D-A283-4A52-A664-018D200DB185}"/>
          </ac:spMkLst>
        </pc:spChg>
        <pc:spChg chg="mod">
          <ac:chgData name="YOSHIKAWA Junki" userId="7b32f168-f7fc-4e40-acd1-cc7b2cb271ca" providerId="ADAL" clId="{4671CD7F-49C0-40B3-9B6C-449362D2A17D}" dt="2021-08-02T00:25:56.189" v="7850" actId="20577"/>
          <ac:spMkLst>
            <pc:docMk/>
            <pc:sldMk cId="0" sldId="263"/>
            <ac:spMk id="276" creationId="{00000000-0000-0000-0000-000000000000}"/>
          </ac:spMkLst>
        </pc:spChg>
        <pc:spChg chg="mod">
          <ac:chgData name="YOSHIKAWA Junki" userId="7b32f168-f7fc-4e40-acd1-cc7b2cb271ca" providerId="ADAL" clId="{4671CD7F-49C0-40B3-9B6C-449362D2A17D}" dt="2021-07-31T14:06:55.104" v="931" actId="20577"/>
          <ac:spMkLst>
            <pc:docMk/>
            <pc:sldMk cId="0" sldId="263"/>
            <ac:spMk id="277" creationId="{00000000-0000-0000-0000-000000000000}"/>
          </ac:spMkLst>
        </pc:spChg>
        <pc:spChg chg="mod">
          <ac:chgData name="YOSHIKAWA Junki" userId="7b32f168-f7fc-4e40-acd1-cc7b2cb271ca" providerId="ADAL" clId="{4671CD7F-49C0-40B3-9B6C-449362D2A17D}" dt="2021-08-01T17:11:59.440" v="7165" actId="1076"/>
          <ac:spMkLst>
            <pc:docMk/>
            <pc:sldMk cId="0" sldId="263"/>
            <ac:spMk id="278" creationId="{00000000-0000-0000-0000-000000000000}"/>
          </ac:spMkLst>
        </pc:spChg>
        <pc:spChg chg="mod">
          <ac:chgData name="YOSHIKAWA Junki" userId="7b32f168-f7fc-4e40-acd1-cc7b2cb271ca" providerId="ADAL" clId="{4671CD7F-49C0-40B3-9B6C-449362D2A17D}" dt="2021-08-01T17:12:04.297" v="7166" actId="1076"/>
          <ac:spMkLst>
            <pc:docMk/>
            <pc:sldMk cId="0" sldId="263"/>
            <ac:spMk id="279" creationId="{00000000-0000-0000-0000-000000000000}"/>
          </ac:spMkLst>
        </pc:spChg>
        <pc:spChg chg="mod">
          <ac:chgData name="YOSHIKAWA Junki" userId="7b32f168-f7fc-4e40-acd1-cc7b2cb271ca" providerId="ADAL" clId="{4671CD7F-49C0-40B3-9B6C-449362D2A17D}" dt="2021-08-01T17:12:08.282" v="7167" actId="1076"/>
          <ac:spMkLst>
            <pc:docMk/>
            <pc:sldMk cId="0" sldId="263"/>
            <ac:spMk id="280" creationId="{00000000-0000-0000-0000-000000000000}"/>
          </ac:spMkLst>
        </pc:spChg>
        <pc:grpChg chg="add mod">
          <ac:chgData name="YOSHIKAWA Junki" userId="7b32f168-f7fc-4e40-acd1-cc7b2cb271ca" providerId="ADAL" clId="{4671CD7F-49C0-40B3-9B6C-449362D2A17D}" dt="2021-08-01T17:11:45.691" v="7164" actId="1076"/>
          <ac:grpSpMkLst>
            <pc:docMk/>
            <pc:sldMk cId="0" sldId="263"/>
            <ac:grpSpMk id="19" creationId="{DB091BF7-A5E4-432D-B149-8FA0410B72B5}"/>
          </ac:grpSpMkLst>
        </pc:grpChg>
        <pc:grpChg chg="mod">
          <ac:chgData name="YOSHIKAWA Junki" userId="7b32f168-f7fc-4e40-acd1-cc7b2cb271ca" providerId="ADAL" clId="{4671CD7F-49C0-40B3-9B6C-449362D2A17D}" dt="2021-08-01T17:11:40.618" v="7163"/>
          <ac:grpSpMkLst>
            <pc:docMk/>
            <pc:sldMk cId="0" sldId="263"/>
            <ac:grpSpMk id="20" creationId="{D7873F79-4377-4529-A1C5-DD30AA091D45}"/>
          </ac:grpSpMkLst>
        </pc:grpChg>
        <pc:grpChg chg="mod">
          <ac:chgData name="YOSHIKAWA Junki" userId="7b32f168-f7fc-4e40-acd1-cc7b2cb271ca" providerId="ADAL" clId="{4671CD7F-49C0-40B3-9B6C-449362D2A17D}" dt="2021-08-01T17:07:21.536" v="7154" actId="14100"/>
          <ac:grpSpMkLst>
            <pc:docMk/>
            <pc:sldMk cId="0" sldId="263"/>
            <ac:grpSpMk id="282" creationId="{00000000-0000-0000-0000-000000000000}"/>
          </ac:grpSpMkLst>
        </pc:grpChg>
        <pc:graphicFrameChg chg="mod">
          <ac:chgData name="YOSHIKAWA Junki" userId="7b32f168-f7fc-4e40-acd1-cc7b2cb271ca" providerId="ADAL" clId="{4671CD7F-49C0-40B3-9B6C-449362D2A17D}" dt="2021-07-31T14:20:06.089" v="2147" actId="1076"/>
          <ac:graphicFrameMkLst>
            <pc:docMk/>
            <pc:sldMk cId="0" sldId="263"/>
            <ac:graphicFrameMk id="281" creationId="{00000000-0000-0000-0000-000000000000}"/>
          </ac:graphicFrameMkLst>
        </pc:graphicFrameChg>
        <pc:picChg chg="add del mod">
          <ac:chgData name="YOSHIKAWA Junki" userId="7b32f168-f7fc-4e40-acd1-cc7b2cb271ca" providerId="ADAL" clId="{4671CD7F-49C0-40B3-9B6C-449362D2A17D}" dt="2021-08-01T17:07:43.165" v="7162" actId="478"/>
          <ac:picMkLst>
            <pc:docMk/>
            <pc:sldMk cId="0" sldId="263"/>
            <ac:picMk id="3" creationId="{EBB5D80E-C5B1-46D2-8BE2-3B49213E5D31}"/>
          </ac:picMkLst>
        </pc:picChg>
        <pc:picChg chg="mod">
          <ac:chgData name="YOSHIKAWA Junki" userId="7b32f168-f7fc-4e40-acd1-cc7b2cb271ca" providerId="ADAL" clId="{4671CD7F-49C0-40B3-9B6C-449362D2A17D}" dt="2021-08-01T17:11:40.618" v="7163"/>
          <ac:picMkLst>
            <pc:docMk/>
            <pc:sldMk cId="0" sldId="263"/>
            <ac:picMk id="24" creationId="{967CF26F-2DB9-417E-AC48-2A61E57710A6}"/>
          </ac:picMkLst>
        </pc:picChg>
        <pc:cxnChg chg="mod">
          <ac:chgData name="YOSHIKAWA Junki" userId="7b32f168-f7fc-4e40-acd1-cc7b2cb271ca" providerId="ADAL" clId="{4671CD7F-49C0-40B3-9B6C-449362D2A17D}" dt="2021-08-01T17:11:40.618" v="7163"/>
          <ac:cxnSpMkLst>
            <pc:docMk/>
            <pc:sldMk cId="0" sldId="263"/>
            <ac:cxnSpMk id="22" creationId="{252D155D-CF20-4250-8C1A-DDDE664484E7}"/>
          </ac:cxnSpMkLst>
        </pc:cxnChg>
      </pc:sldChg>
      <pc:sldChg chg="modNotesTx">
        <pc:chgData name="YOSHIKAWA Junki" userId="7b32f168-f7fc-4e40-acd1-cc7b2cb271ca" providerId="ADAL" clId="{4671CD7F-49C0-40B3-9B6C-449362D2A17D}" dt="2021-08-02T00:28:38.505" v="7944" actId="6549"/>
        <pc:sldMkLst>
          <pc:docMk/>
          <pc:sldMk cId="0" sldId="264"/>
        </pc:sldMkLst>
      </pc:sldChg>
      <pc:sldChg chg="modSp mod modNotesTx">
        <pc:chgData name="YOSHIKAWA Junki" userId="7b32f168-f7fc-4e40-acd1-cc7b2cb271ca" providerId="ADAL" clId="{4671CD7F-49C0-40B3-9B6C-449362D2A17D}" dt="2021-08-02T00:30:44.641" v="8055" actId="20577"/>
        <pc:sldMkLst>
          <pc:docMk/>
          <pc:sldMk cId="0" sldId="265"/>
        </pc:sldMkLst>
        <pc:spChg chg="mod">
          <ac:chgData name="YOSHIKAWA Junki" userId="7b32f168-f7fc-4e40-acd1-cc7b2cb271ca" providerId="ADAL" clId="{4671CD7F-49C0-40B3-9B6C-449362D2A17D}" dt="2021-08-01T15:07:22.899" v="3601" actId="20577"/>
          <ac:spMkLst>
            <pc:docMk/>
            <pc:sldMk cId="0" sldId="265"/>
            <ac:spMk id="327" creationId="{00000000-0000-0000-0000-000000000000}"/>
          </ac:spMkLst>
        </pc:spChg>
      </pc:sldChg>
      <pc:sldChg chg="modSp mod ord modNotesTx">
        <pc:chgData name="YOSHIKAWA Junki" userId="7b32f168-f7fc-4e40-acd1-cc7b2cb271ca" providerId="ADAL" clId="{4671CD7F-49C0-40B3-9B6C-449362D2A17D}" dt="2021-08-02T00:32:48.104" v="8082" actId="20577"/>
        <pc:sldMkLst>
          <pc:docMk/>
          <pc:sldMk cId="0" sldId="268"/>
        </pc:sldMkLst>
        <pc:spChg chg="mod">
          <ac:chgData name="YOSHIKAWA Junki" userId="7b32f168-f7fc-4e40-acd1-cc7b2cb271ca" providerId="ADAL" clId="{4671CD7F-49C0-40B3-9B6C-449362D2A17D}" dt="2021-08-01T15:24:22.768" v="4394" actId="404"/>
          <ac:spMkLst>
            <pc:docMk/>
            <pc:sldMk cId="0" sldId="268"/>
            <ac:spMk id="58" creationId="{7E0250A5-38C2-419C-BBC2-208B29DB94A0}"/>
          </ac:spMkLst>
        </pc:spChg>
      </pc:sldChg>
      <pc:sldChg chg="delSp modSp mod modNotesTx">
        <pc:chgData name="YOSHIKAWA Junki" userId="7b32f168-f7fc-4e40-acd1-cc7b2cb271ca" providerId="ADAL" clId="{4671CD7F-49C0-40B3-9B6C-449362D2A17D}" dt="2021-08-02T00:41:51.566" v="8178" actId="14100"/>
        <pc:sldMkLst>
          <pc:docMk/>
          <pc:sldMk cId="3788825137" sldId="290"/>
        </pc:sldMkLst>
        <pc:spChg chg="del">
          <ac:chgData name="YOSHIKAWA Junki" userId="7b32f168-f7fc-4e40-acd1-cc7b2cb271ca" providerId="ADAL" clId="{4671CD7F-49C0-40B3-9B6C-449362D2A17D}" dt="2021-08-01T15:27:10.656" v="4748" actId="478"/>
          <ac:spMkLst>
            <pc:docMk/>
            <pc:sldMk cId="3788825137" sldId="290"/>
            <ac:spMk id="5" creationId="{733A161E-52F6-4763-92DD-4ED2963F1FF9}"/>
          </ac:spMkLst>
        </pc:spChg>
        <pc:spChg chg="mod">
          <ac:chgData name="YOSHIKAWA Junki" userId="7b32f168-f7fc-4e40-acd1-cc7b2cb271ca" providerId="ADAL" clId="{4671CD7F-49C0-40B3-9B6C-449362D2A17D}" dt="2021-08-01T17:03:29.975" v="7080" actId="20577"/>
          <ac:spMkLst>
            <pc:docMk/>
            <pc:sldMk cId="3788825137" sldId="290"/>
            <ac:spMk id="60" creationId="{C38B657A-AD31-41A2-B6F2-ACE4945AFEDF}"/>
          </ac:spMkLst>
        </pc:spChg>
        <pc:spChg chg="mod">
          <ac:chgData name="YOSHIKAWA Junki" userId="7b32f168-f7fc-4e40-acd1-cc7b2cb271ca" providerId="ADAL" clId="{4671CD7F-49C0-40B3-9B6C-449362D2A17D}" dt="2021-08-02T00:41:51.566" v="8178" actId="14100"/>
          <ac:spMkLst>
            <pc:docMk/>
            <pc:sldMk cId="3788825137" sldId="290"/>
            <ac:spMk id="61" creationId="{184BB44F-F544-4835-B912-19166CB9906F}"/>
          </ac:spMkLst>
        </pc:spChg>
        <pc:spChg chg="mod">
          <ac:chgData name="YOSHIKAWA Junki" userId="7b32f168-f7fc-4e40-acd1-cc7b2cb271ca" providerId="ADAL" clId="{4671CD7F-49C0-40B3-9B6C-449362D2A17D}" dt="2021-07-31T13:55:24.782" v="425" actId="20577"/>
          <ac:spMkLst>
            <pc:docMk/>
            <pc:sldMk cId="3788825137" sldId="290"/>
            <ac:spMk id="278" creationId="{00000000-0000-0000-0000-000000000000}"/>
          </ac:spMkLst>
        </pc:spChg>
        <pc:grpChg chg="mod">
          <ac:chgData name="YOSHIKAWA Junki" userId="7b32f168-f7fc-4e40-acd1-cc7b2cb271ca" providerId="ADAL" clId="{4671CD7F-49C0-40B3-9B6C-449362D2A17D}" dt="2021-08-01T15:27:19.652" v="4749" actId="1076"/>
          <ac:grpSpMkLst>
            <pc:docMk/>
            <pc:sldMk cId="3788825137" sldId="290"/>
            <ac:grpSpMk id="2" creationId="{8A2E5B75-12CC-4941-B5BE-B3036B2651CB}"/>
          </ac:grpSpMkLst>
        </pc:grpChg>
        <pc:grpChg chg="mod">
          <ac:chgData name="YOSHIKAWA Junki" userId="7b32f168-f7fc-4e40-acd1-cc7b2cb271ca" providerId="ADAL" clId="{4671CD7F-49C0-40B3-9B6C-449362D2A17D}" dt="2021-08-01T15:27:19.652" v="4749" actId="1076"/>
          <ac:grpSpMkLst>
            <pc:docMk/>
            <pc:sldMk cId="3788825137" sldId="290"/>
            <ac:grpSpMk id="4" creationId="{6FDD45CF-BE63-4256-BB6D-3687D4E923EB}"/>
          </ac:grpSpMkLst>
        </pc:grpChg>
        <pc:graphicFrameChg chg="mod">
          <ac:chgData name="YOSHIKAWA Junki" userId="7b32f168-f7fc-4e40-acd1-cc7b2cb271ca" providerId="ADAL" clId="{4671CD7F-49C0-40B3-9B6C-449362D2A17D}" dt="2021-08-01T15:27:19.652" v="4749" actId="1076"/>
          <ac:graphicFrameMkLst>
            <pc:docMk/>
            <pc:sldMk cId="3788825137" sldId="290"/>
            <ac:graphicFrameMk id="6" creationId="{31303D30-596B-4A8F-BC90-7B34B564FC8D}"/>
          </ac:graphicFrameMkLst>
        </pc:graphicFrameChg>
        <pc:picChg chg="mod">
          <ac:chgData name="YOSHIKAWA Junki" userId="7b32f168-f7fc-4e40-acd1-cc7b2cb271ca" providerId="ADAL" clId="{4671CD7F-49C0-40B3-9B6C-449362D2A17D}" dt="2021-08-01T15:27:19.652" v="4749" actId="1076"/>
          <ac:picMkLst>
            <pc:docMk/>
            <pc:sldMk cId="3788825137" sldId="290"/>
            <ac:picMk id="3" creationId="{F2751505-9BA8-468A-9875-926DB75BB136}"/>
          </ac:picMkLst>
        </pc:picChg>
      </pc:sldChg>
      <pc:sldChg chg="modSp mod modNotesTx">
        <pc:chgData name="YOSHIKAWA Junki" userId="7b32f168-f7fc-4e40-acd1-cc7b2cb271ca" providerId="ADAL" clId="{4671CD7F-49C0-40B3-9B6C-449362D2A17D}" dt="2021-08-02T01:08:51.278" v="8659" actId="20577"/>
        <pc:sldMkLst>
          <pc:docMk/>
          <pc:sldMk cId="1035403916" sldId="292"/>
        </pc:sldMkLst>
        <pc:spChg chg="mod">
          <ac:chgData name="YOSHIKAWA Junki" userId="7b32f168-f7fc-4e40-acd1-cc7b2cb271ca" providerId="ADAL" clId="{4671CD7F-49C0-40B3-9B6C-449362D2A17D}" dt="2021-08-02T01:08:26.270" v="8625" actId="20577"/>
          <ac:spMkLst>
            <pc:docMk/>
            <pc:sldMk cId="1035403916" sldId="292"/>
            <ac:spMk id="307" creationId="{733A161E-52F6-4763-92DD-4ED2963F1FF9}"/>
          </ac:spMkLst>
        </pc:spChg>
      </pc:sldChg>
      <pc:sldChg chg="delSp modSp mod modNotesTx">
        <pc:chgData name="YOSHIKAWA Junki" userId="7b32f168-f7fc-4e40-acd1-cc7b2cb271ca" providerId="ADAL" clId="{4671CD7F-49C0-40B3-9B6C-449362D2A17D}" dt="2021-08-02T01:24:54.108" v="9082" actId="20577"/>
        <pc:sldMkLst>
          <pc:docMk/>
          <pc:sldMk cId="1192400338" sldId="294"/>
        </pc:sldMkLst>
        <pc:spChg chg="mod">
          <ac:chgData name="YOSHIKAWA Junki" userId="7b32f168-f7fc-4e40-acd1-cc7b2cb271ca" providerId="ADAL" clId="{4671CD7F-49C0-40B3-9B6C-449362D2A17D}" dt="2021-08-02T01:24:54.108" v="9082" actId="20577"/>
          <ac:spMkLst>
            <pc:docMk/>
            <pc:sldMk cId="1192400338" sldId="294"/>
            <ac:spMk id="5" creationId="{733A161E-52F6-4763-92DD-4ED2963F1FF9}"/>
          </ac:spMkLst>
        </pc:spChg>
        <pc:grpChg chg="del">
          <ac:chgData name="YOSHIKAWA Junki" userId="7b32f168-f7fc-4e40-acd1-cc7b2cb271ca" providerId="ADAL" clId="{4671CD7F-49C0-40B3-9B6C-449362D2A17D}" dt="2021-07-31T14:04:07.872" v="861" actId="478"/>
          <ac:grpSpMkLst>
            <pc:docMk/>
            <pc:sldMk cId="1192400338" sldId="294"/>
            <ac:grpSpMk id="7" creationId="{655E15F7-34E2-4085-806B-4A86AF258938}"/>
          </ac:grpSpMkLst>
        </pc:grpChg>
      </pc:sldChg>
      <pc:sldChg chg="addSp modSp mod modNotesTx">
        <pc:chgData name="YOSHIKAWA Junki" userId="7b32f168-f7fc-4e40-acd1-cc7b2cb271ca" providerId="ADAL" clId="{4671CD7F-49C0-40B3-9B6C-449362D2A17D}" dt="2021-08-02T01:12:04.084" v="9020" actId="20577"/>
        <pc:sldMkLst>
          <pc:docMk/>
          <pc:sldMk cId="183842680" sldId="295"/>
        </pc:sldMkLst>
        <pc:spChg chg="add mod">
          <ac:chgData name="YOSHIKAWA Junki" userId="7b32f168-f7fc-4e40-acd1-cc7b2cb271ca" providerId="ADAL" clId="{4671CD7F-49C0-40B3-9B6C-449362D2A17D}" dt="2021-08-01T16:09:49.830" v="5193" actId="1582"/>
          <ac:spMkLst>
            <pc:docMk/>
            <pc:sldMk cId="183842680" sldId="295"/>
            <ac:spMk id="2" creationId="{77C463EF-CCD2-43D4-9141-91C3F691BDB0}"/>
          </ac:spMkLst>
        </pc:spChg>
        <pc:spChg chg="add mod">
          <ac:chgData name="YOSHIKAWA Junki" userId="7b32f168-f7fc-4e40-acd1-cc7b2cb271ca" providerId="ADAL" clId="{4671CD7F-49C0-40B3-9B6C-449362D2A17D}" dt="2021-08-01T16:11:57.604" v="5232" actId="113"/>
          <ac:spMkLst>
            <pc:docMk/>
            <pc:sldMk cId="183842680" sldId="295"/>
            <ac:spMk id="4" creationId="{E33DBB1B-94C1-4587-B3E7-B8E37E524820}"/>
          </ac:spMkLst>
        </pc:spChg>
        <pc:spChg chg="add mod">
          <ac:chgData name="YOSHIKAWA Junki" userId="7b32f168-f7fc-4e40-acd1-cc7b2cb271ca" providerId="ADAL" clId="{4671CD7F-49C0-40B3-9B6C-449362D2A17D}" dt="2021-08-01T16:10:10.873" v="5200" actId="1076"/>
          <ac:spMkLst>
            <pc:docMk/>
            <pc:sldMk cId="183842680" sldId="295"/>
            <ac:spMk id="14" creationId="{640A62E0-8023-479C-91FD-C9F7BF516559}"/>
          </ac:spMkLst>
        </pc:spChg>
        <pc:spChg chg="add mod">
          <ac:chgData name="YOSHIKAWA Junki" userId="7b32f168-f7fc-4e40-acd1-cc7b2cb271ca" providerId="ADAL" clId="{4671CD7F-49C0-40B3-9B6C-449362D2A17D}" dt="2021-08-01T16:12:44.894" v="5289" actId="1076"/>
          <ac:spMkLst>
            <pc:docMk/>
            <pc:sldMk cId="183842680" sldId="295"/>
            <ac:spMk id="16" creationId="{25DF2A03-C403-4BA0-AA98-510DBFF8F6BB}"/>
          </ac:spMkLst>
        </pc:spChg>
        <pc:spChg chg="mod">
          <ac:chgData name="YOSHIKAWA Junki" userId="7b32f168-f7fc-4e40-acd1-cc7b2cb271ca" providerId="ADAL" clId="{4671CD7F-49C0-40B3-9B6C-449362D2A17D}" dt="2021-08-01T15:33:42.748" v="5095" actId="20577"/>
          <ac:spMkLst>
            <pc:docMk/>
            <pc:sldMk cId="183842680" sldId="295"/>
            <ac:spMk id="75" creationId="{6269EB8E-28C2-46B5-86FD-9A53A2FEF2A6}"/>
          </ac:spMkLst>
        </pc:spChg>
        <pc:spChg chg="mod">
          <ac:chgData name="YOSHIKAWA Junki" userId="7b32f168-f7fc-4e40-acd1-cc7b2cb271ca" providerId="ADAL" clId="{4671CD7F-49C0-40B3-9B6C-449362D2A17D}" dt="2021-07-31T13:55:55.143" v="464" actId="404"/>
          <ac:spMkLst>
            <pc:docMk/>
            <pc:sldMk cId="183842680" sldId="295"/>
            <ac:spMk id="191" creationId="{00000000-0000-0000-0000-000000000000}"/>
          </ac:spMkLst>
        </pc:spChg>
        <pc:grpChg chg="mod">
          <ac:chgData name="YOSHIKAWA Junki" userId="7b32f168-f7fc-4e40-acd1-cc7b2cb271ca" providerId="ADAL" clId="{4671CD7F-49C0-40B3-9B6C-449362D2A17D}" dt="2021-08-01T16:12:08.224" v="5235" actId="1076"/>
          <ac:grpSpMkLst>
            <pc:docMk/>
            <pc:sldMk cId="183842680" sldId="295"/>
            <ac:grpSpMk id="70" creationId="{F4C549C4-203F-43E2-8C90-5B8B306F3DEF}"/>
          </ac:grpSpMkLst>
        </pc:grpChg>
        <pc:graphicFrameChg chg="ord">
          <ac:chgData name="YOSHIKAWA Junki" userId="7b32f168-f7fc-4e40-acd1-cc7b2cb271ca" providerId="ADAL" clId="{4671CD7F-49C0-40B3-9B6C-449362D2A17D}" dt="2021-08-01T16:08:36.847" v="5183" actId="167"/>
          <ac:graphicFrameMkLst>
            <pc:docMk/>
            <pc:sldMk cId="183842680" sldId="295"/>
            <ac:graphicFrameMk id="76" creationId="{AAE3BFEF-5F95-4A95-98DF-557567864084}"/>
          </ac:graphicFrameMkLst>
        </pc:graphicFrameChg>
        <pc:picChg chg="mod">
          <ac:chgData name="YOSHIKAWA Junki" userId="7b32f168-f7fc-4e40-acd1-cc7b2cb271ca" providerId="ADAL" clId="{4671CD7F-49C0-40B3-9B6C-449362D2A17D}" dt="2021-08-01T16:08:41.799" v="5184" actId="1076"/>
          <ac:picMkLst>
            <pc:docMk/>
            <pc:sldMk cId="183842680" sldId="295"/>
            <ac:picMk id="3" creationId="{EEEB6E9A-5948-4AED-90DD-F2D5BB81C3EF}"/>
          </ac:picMkLst>
        </pc:picChg>
      </pc:sldChg>
      <pc:sldChg chg="addSp modSp mod modNotesTx">
        <pc:chgData name="YOSHIKAWA Junki" userId="7b32f168-f7fc-4e40-acd1-cc7b2cb271ca" providerId="ADAL" clId="{4671CD7F-49C0-40B3-9B6C-449362D2A17D}" dt="2021-08-02T01:12:18.007" v="9079" actId="20577"/>
        <pc:sldMkLst>
          <pc:docMk/>
          <pc:sldMk cId="2314160921" sldId="296"/>
        </pc:sldMkLst>
        <pc:spChg chg="mod">
          <ac:chgData name="YOSHIKAWA Junki" userId="7b32f168-f7fc-4e40-acd1-cc7b2cb271ca" providerId="ADAL" clId="{4671CD7F-49C0-40B3-9B6C-449362D2A17D}" dt="2021-07-31T13:56:15.366" v="497" actId="404"/>
          <ac:spMkLst>
            <pc:docMk/>
            <pc:sldMk cId="2314160921" sldId="296"/>
            <ac:spMk id="191" creationId="{00000000-0000-0000-0000-000000000000}"/>
          </ac:spMkLst>
        </pc:spChg>
        <pc:graphicFrameChg chg="add mod">
          <ac:chgData name="YOSHIKAWA Junki" userId="7b32f168-f7fc-4e40-acd1-cc7b2cb271ca" providerId="ADAL" clId="{4671CD7F-49C0-40B3-9B6C-449362D2A17D}" dt="2021-08-02T01:10:26.215" v="8784" actId="571"/>
          <ac:graphicFrameMkLst>
            <pc:docMk/>
            <pc:sldMk cId="2314160921" sldId="296"/>
            <ac:graphicFrameMk id="9" creationId="{9AADFF69-9A12-4D7B-B23D-D4C78AA3F385}"/>
          </ac:graphicFrameMkLst>
        </pc:graphicFrameChg>
        <pc:graphicFrameChg chg="mod modGraphic">
          <ac:chgData name="YOSHIKAWA Junki" userId="7b32f168-f7fc-4e40-acd1-cc7b2cb271ca" providerId="ADAL" clId="{4671CD7F-49C0-40B3-9B6C-449362D2A17D}" dt="2021-08-02T01:10:20.105" v="8783" actId="20577"/>
          <ac:graphicFrameMkLst>
            <pc:docMk/>
            <pc:sldMk cId="2314160921" sldId="296"/>
            <ac:graphicFrameMk id="14" creationId="{7C6F377A-DF79-4337-B1EE-10EC9626FBD9}"/>
          </ac:graphicFrameMkLst>
        </pc:graphicFrameChg>
        <pc:picChg chg="mod">
          <ac:chgData name="YOSHIKAWA Junki" userId="7b32f168-f7fc-4e40-acd1-cc7b2cb271ca" providerId="ADAL" clId="{4671CD7F-49C0-40B3-9B6C-449362D2A17D}" dt="2021-08-01T16:25:20.807" v="6303" actId="1076"/>
          <ac:picMkLst>
            <pc:docMk/>
            <pc:sldMk cId="2314160921" sldId="296"/>
            <ac:picMk id="3" creationId="{32B801CC-A10B-4D9A-9BEF-33DA6D710DD1}"/>
          </ac:picMkLst>
        </pc:picChg>
      </pc:sldChg>
      <pc:sldChg chg="modSp new del mod">
        <pc:chgData name="YOSHIKAWA Junki" userId="7b32f168-f7fc-4e40-acd1-cc7b2cb271ca" providerId="ADAL" clId="{4671CD7F-49C0-40B3-9B6C-449362D2A17D}" dt="2021-08-01T16:25:42.311" v="6326" actId="47"/>
        <pc:sldMkLst>
          <pc:docMk/>
          <pc:sldMk cId="1089390378" sldId="297"/>
        </pc:sldMkLst>
        <pc:spChg chg="mod">
          <ac:chgData name="YOSHIKAWA Junki" userId="7b32f168-f7fc-4e40-acd1-cc7b2cb271ca" providerId="ADAL" clId="{4671CD7F-49C0-40B3-9B6C-449362D2A17D}" dt="2021-07-31T14:32:16.906" v="2311" actId="20577"/>
          <ac:spMkLst>
            <pc:docMk/>
            <pc:sldMk cId="1089390378" sldId="297"/>
            <ac:spMk id="2" creationId="{308A35F7-3DFD-4AF3-8AB3-693D934CD778}"/>
          </ac:spMkLst>
        </pc:spChg>
      </pc:sldChg>
    </pc:docChg>
  </pc:docChgLst>
  <pc:docChgLst>
    <pc:chgData name="YOSHIKAWA Junki" userId="855f383c-fa7b-4103-a010-bb426b5062c6" providerId="ADAL" clId="{56A41021-1E29-4571-8AA4-348FD46873CA}"/>
    <pc:docChg chg="undo custSel addSld delSld modSld sldOrd modMainMaster">
      <pc:chgData name="YOSHIKAWA Junki" userId="855f383c-fa7b-4103-a010-bb426b5062c6" providerId="ADAL" clId="{56A41021-1E29-4571-8AA4-348FD46873CA}" dt="2021-07-30T09:40:39.015" v="4006" actId="207"/>
      <pc:docMkLst>
        <pc:docMk/>
      </pc:docMkLst>
      <pc:sldChg chg="addSp delSp modSp del mod">
        <pc:chgData name="YOSHIKAWA Junki" userId="855f383c-fa7b-4103-a010-bb426b5062c6" providerId="ADAL" clId="{56A41021-1E29-4571-8AA4-348FD46873CA}" dt="2021-07-29T09:59:46.366" v="14" actId="47"/>
        <pc:sldMkLst>
          <pc:docMk/>
          <pc:sldMk cId="3914312727" sldId="256"/>
        </pc:sldMkLst>
        <pc:spChg chg="add del mod">
          <ac:chgData name="YOSHIKAWA Junki" userId="855f383c-fa7b-4103-a010-bb426b5062c6" providerId="ADAL" clId="{56A41021-1E29-4571-8AA4-348FD46873CA}" dt="2021-07-29T09:58:16.107" v="11" actId="478"/>
          <ac:spMkLst>
            <pc:docMk/>
            <pc:sldMk cId="3914312727" sldId="256"/>
            <ac:spMk id="2" creationId="{43B0709A-3CAA-4B2F-945B-ABDCA47F157F}"/>
          </ac:spMkLst>
        </pc:spChg>
        <pc:spChg chg="del">
          <ac:chgData name="YOSHIKAWA Junki" userId="855f383c-fa7b-4103-a010-bb426b5062c6" providerId="ADAL" clId="{56A41021-1E29-4571-8AA4-348FD46873CA}" dt="2021-07-29T09:54:58.533" v="0" actId="478"/>
          <ac:spMkLst>
            <pc:docMk/>
            <pc:sldMk cId="3914312727" sldId="256"/>
            <ac:spMk id="2" creationId="{77DEE609-3F54-4D57-8E86-130926158957}"/>
          </ac:spMkLst>
        </pc:spChg>
        <pc:spChg chg="del">
          <ac:chgData name="YOSHIKAWA Junki" userId="855f383c-fa7b-4103-a010-bb426b5062c6" providerId="ADAL" clId="{56A41021-1E29-4571-8AA4-348FD46873CA}" dt="2021-07-29T09:54:58.533" v="0" actId="478"/>
          <ac:spMkLst>
            <pc:docMk/>
            <pc:sldMk cId="3914312727" sldId="256"/>
            <ac:spMk id="3" creationId="{0BD0AC7F-5EF7-4EF2-B7C9-2407BD43A131}"/>
          </ac:spMkLst>
        </pc:spChg>
      </pc:sldChg>
      <pc:sldChg chg="modSp add mod">
        <pc:chgData name="YOSHIKAWA Junki" userId="855f383c-fa7b-4103-a010-bb426b5062c6" providerId="ADAL" clId="{56A41021-1E29-4571-8AA4-348FD46873CA}" dt="2021-07-30T09:19:08.135" v="3645"/>
        <pc:sldMkLst>
          <pc:docMk/>
          <pc:sldMk cId="0" sldId="257"/>
        </pc:sldMkLst>
        <pc:spChg chg="mod">
          <ac:chgData name="YOSHIKAWA Junki" userId="855f383c-fa7b-4103-a010-bb426b5062c6" providerId="ADAL" clId="{56A41021-1E29-4571-8AA4-348FD46873CA}" dt="2021-07-30T08:39:51.355" v="3192" actId="207"/>
          <ac:spMkLst>
            <pc:docMk/>
            <pc:sldMk cId="0" sldId="257"/>
            <ac:spMk id="89" creationId="{00000000-0000-0000-0000-000000000000}"/>
          </ac:spMkLst>
        </pc:spChg>
        <pc:spChg chg="mod">
          <ac:chgData name="YOSHIKAWA Junki" userId="855f383c-fa7b-4103-a010-bb426b5062c6" providerId="ADAL" clId="{56A41021-1E29-4571-8AA4-348FD46873CA}" dt="2021-07-30T09:19:08.135" v="3645"/>
          <ac:spMkLst>
            <pc:docMk/>
            <pc:sldMk cId="0" sldId="257"/>
            <ac:spMk id="90" creationId="{00000000-0000-0000-0000-000000000000}"/>
          </ac:spMkLst>
        </pc:spChg>
      </pc:sldChg>
      <pc:sldChg chg="modSp add mod">
        <pc:chgData name="YOSHIKAWA Junki" userId="855f383c-fa7b-4103-a010-bb426b5062c6" providerId="ADAL" clId="{56A41021-1E29-4571-8AA4-348FD46873CA}" dt="2021-07-30T08:41:10.848" v="3203" actId="207"/>
        <pc:sldMkLst>
          <pc:docMk/>
          <pc:sldMk cId="0" sldId="258"/>
        </pc:sldMkLst>
        <pc:spChg chg="mod">
          <ac:chgData name="YOSHIKAWA Junki" userId="855f383c-fa7b-4103-a010-bb426b5062c6" providerId="ADAL" clId="{56A41021-1E29-4571-8AA4-348FD46873CA}" dt="2021-07-30T08:41:10.848" v="3203" actId="207"/>
          <ac:spMkLst>
            <pc:docMk/>
            <pc:sldMk cId="0" sldId="258"/>
            <ac:spMk id="97" creationId="{00000000-0000-0000-0000-000000000000}"/>
          </ac:spMkLst>
        </pc:spChg>
      </pc:sldChg>
      <pc:sldChg chg="modSp add mod">
        <pc:chgData name="YOSHIKAWA Junki" userId="855f383c-fa7b-4103-a010-bb426b5062c6" providerId="ADAL" clId="{56A41021-1E29-4571-8AA4-348FD46873CA}" dt="2021-07-30T09:07:19.996" v="3483" actId="207"/>
        <pc:sldMkLst>
          <pc:docMk/>
          <pc:sldMk cId="0" sldId="259"/>
        </pc:sldMkLst>
        <pc:spChg chg="mod">
          <ac:chgData name="YOSHIKAWA Junki" userId="855f383c-fa7b-4103-a010-bb426b5062c6" providerId="ADAL" clId="{56A41021-1E29-4571-8AA4-348FD46873CA}" dt="2021-07-30T09:07:19.996" v="3483" actId="207"/>
          <ac:spMkLst>
            <pc:docMk/>
            <pc:sldMk cId="0" sldId="259"/>
            <ac:spMk id="108" creationId="{00000000-0000-0000-0000-000000000000}"/>
          </ac:spMkLst>
        </pc:spChg>
      </pc:sldChg>
      <pc:sldChg chg="modSp add mod">
        <pc:chgData name="YOSHIKAWA Junki" userId="855f383c-fa7b-4103-a010-bb426b5062c6" providerId="ADAL" clId="{56A41021-1E29-4571-8AA4-348FD46873CA}" dt="2021-07-30T09:07:29.247" v="3485" actId="207"/>
        <pc:sldMkLst>
          <pc:docMk/>
          <pc:sldMk cId="0" sldId="260"/>
        </pc:sldMkLst>
        <pc:spChg chg="mod">
          <ac:chgData name="YOSHIKAWA Junki" userId="855f383c-fa7b-4103-a010-bb426b5062c6" providerId="ADAL" clId="{56A41021-1E29-4571-8AA4-348FD46873CA}" dt="2021-07-30T09:07:29.247" v="3485" actId="207"/>
          <ac:spMkLst>
            <pc:docMk/>
            <pc:sldMk cId="0" sldId="260"/>
            <ac:spMk id="167" creationId="{00000000-0000-0000-0000-000000000000}"/>
          </ac:spMkLst>
        </pc:spChg>
      </pc:sldChg>
      <pc:sldChg chg="addSp delSp modSp add mod ord">
        <pc:chgData name="YOSHIKAWA Junki" userId="855f383c-fa7b-4103-a010-bb426b5062c6" providerId="ADAL" clId="{56A41021-1E29-4571-8AA4-348FD46873CA}" dt="2021-07-30T09:29:22.329" v="3853" actId="1076"/>
        <pc:sldMkLst>
          <pc:docMk/>
          <pc:sldMk cId="0" sldId="261"/>
        </pc:sldMkLst>
        <pc:spChg chg="add">
          <ac:chgData name="YOSHIKAWA Junki" userId="855f383c-fa7b-4103-a010-bb426b5062c6" providerId="ADAL" clId="{56A41021-1E29-4571-8AA4-348FD46873CA}" dt="2021-07-29T10:12:46.418" v="19" actId="22"/>
          <ac:spMkLst>
            <pc:docMk/>
            <pc:sldMk cId="0" sldId="261"/>
            <ac:spMk id="67" creationId="{308566F7-AB0B-4454-93B2-67619F10E83C}"/>
          </ac:spMkLst>
        </pc:spChg>
        <pc:spChg chg="add">
          <ac:chgData name="YOSHIKAWA Junki" userId="855f383c-fa7b-4103-a010-bb426b5062c6" providerId="ADAL" clId="{56A41021-1E29-4571-8AA4-348FD46873CA}" dt="2021-07-29T10:12:48.399" v="20" actId="22"/>
          <ac:spMkLst>
            <pc:docMk/>
            <pc:sldMk cId="0" sldId="261"/>
            <ac:spMk id="69" creationId="{61036003-6222-47FD-95EE-F4FBE81A1751}"/>
          </ac:spMkLst>
        </pc:spChg>
        <pc:spChg chg="add">
          <ac:chgData name="YOSHIKAWA Junki" userId="855f383c-fa7b-4103-a010-bb426b5062c6" providerId="ADAL" clId="{56A41021-1E29-4571-8AA4-348FD46873CA}" dt="2021-07-29T10:12:50.393" v="21" actId="22"/>
          <ac:spMkLst>
            <pc:docMk/>
            <pc:sldMk cId="0" sldId="261"/>
            <ac:spMk id="71" creationId="{567E34C3-0D5C-40D3-ACC9-690F5E0F6047}"/>
          </ac:spMkLst>
        </pc:spChg>
        <pc:spChg chg="add">
          <ac:chgData name="YOSHIKAWA Junki" userId="855f383c-fa7b-4103-a010-bb426b5062c6" providerId="ADAL" clId="{56A41021-1E29-4571-8AA4-348FD46873CA}" dt="2021-07-29T10:12:55.562" v="22" actId="22"/>
          <ac:spMkLst>
            <pc:docMk/>
            <pc:sldMk cId="0" sldId="261"/>
            <ac:spMk id="73" creationId="{8D6BF9DD-7C75-47B0-9D22-4A390E4FEFDB}"/>
          </ac:spMkLst>
        </pc:spChg>
        <pc:spChg chg="mod">
          <ac:chgData name="YOSHIKAWA Junki" userId="855f383c-fa7b-4103-a010-bb426b5062c6" providerId="ADAL" clId="{56A41021-1E29-4571-8AA4-348FD46873CA}" dt="2021-07-30T09:07:50.227" v="3489" actId="207"/>
          <ac:spMkLst>
            <pc:docMk/>
            <pc:sldMk cId="0" sldId="261"/>
            <ac:spMk id="191" creationId="{00000000-0000-0000-0000-000000000000}"/>
          </ac:spMkLst>
        </pc:spChg>
        <pc:spChg chg="del mod">
          <ac:chgData name="YOSHIKAWA Junki" userId="855f383c-fa7b-4103-a010-bb426b5062c6" providerId="ADAL" clId="{56A41021-1E29-4571-8AA4-348FD46873CA}" dt="2021-07-30T09:28:25.892" v="3830" actId="478"/>
          <ac:spMkLst>
            <pc:docMk/>
            <pc:sldMk cId="0" sldId="261"/>
            <ac:spMk id="234" creationId="{00000000-0000-0000-0000-000000000000}"/>
          </ac:spMkLst>
        </pc:spChg>
        <pc:spChg chg="del mod">
          <ac:chgData name="YOSHIKAWA Junki" userId="855f383c-fa7b-4103-a010-bb426b5062c6" providerId="ADAL" clId="{56A41021-1E29-4571-8AA4-348FD46873CA}" dt="2021-07-30T09:28:38.347" v="3836" actId="478"/>
          <ac:spMkLst>
            <pc:docMk/>
            <pc:sldMk cId="0" sldId="261"/>
            <ac:spMk id="235" creationId="{00000000-0000-0000-0000-000000000000}"/>
          </ac:spMkLst>
        </pc:spChg>
        <pc:graphicFrameChg chg="add mod ord modGraphic">
          <ac:chgData name="YOSHIKAWA Junki" userId="855f383c-fa7b-4103-a010-bb426b5062c6" providerId="ADAL" clId="{56A41021-1E29-4571-8AA4-348FD46873CA}" dt="2021-07-30T09:29:22.329" v="3853" actId="1076"/>
          <ac:graphicFrameMkLst>
            <pc:docMk/>
            <pc:sldMk cId="0" sldId="261"/>
            <ac:graphicFrameMk id="70" creationId="{F7B61399-D094-4D0C-9DF8-2E83554833B4}"/>
          </ac:graphicFrameMkLst>
        </pc:graphicFrameChg>
      </pc:sldChg>
      <pc:sldChg chg="addSp modSp add mod">
        <pc:chgData name="YOSHIKAWA Junki" userId="855f383c-fa7b-4103-a010-bb426b5062c6" providerId="ADAL" clId="{56A41021-1E29-4571-8AA4-348FD46873CA}" dt="2021-07-30T09:07:41.102" v="3487" actId="207"/>
        <pc:sldMkLst>
          <pc:docMk/>
          <pc:sldMk cId="0" sldId="262"/>
        </pc:sldMkLst>
        <pc:spChg chg="add">
          <ac:chgData name="YOSHIKAWA Junki" userId="855f383c-fa7b-4103-a010-bb426b5062c6" providerId="ADAL" clId="{56A41021-1E29-4571-8AA4-348FD46873CA}" dt="2021-07-29T10:13:02.355" v="23" actId="22"/>
          <ac:spMkLst>
            <pc:docMk/>
            <pc:sldMk cId="0" sldId="262"/>
            <ac:spMk id="9" creationId="{AC91CC20-3F2C-47DD-A34F-839BC99F03FD}"/>
          </ac:spMkLst>
        </pc:spChg>
        <pc:spChg chg="mod">
          <ac:chgData name="YOSHIKAWA Junki" userId="855f383c-fa7b-4103-a010-bb426b5062c6" providerId="ADAL" clId="{56A41021-1E29-4571-8AA4-348FD46873CA}" dt="2021-07-30T09:07:41.102" v="3487" actId="207"/>
          <ac:spMkLst>
            <pc:docMk/>
            <pc:sldMk cId="0" sldId="262"/>
            <ac:spMk id="260" creationId="{00000000-0000-0000-0000-000000000000}"/>
          </ac:spMkLst>
        </pc:spChg>
      </pc:sldChg>
      <pc:sldChg chg="modSp add mod">
        <pc:chgData name="YOSHIKAWA Junki" userId="855f383c-fa7b-4103-a010-bb426b5062c6" providerId="ADAL" clId="{56A41021-1E29-4571-8AA4-348FD46873CA}" dt="2021-07-30T09:09:33.583" v="3507" actId="20577"/>
        <pc:sldMkLst>
          <pc:docMk/>
          <pc:sldMk cId="0" sldId="263"/>
        </pc:sldMkLst>
        <pc:spChg chg="mod">
          <ac:chgData name="YOSHIKAWA Junki" userId="855f383c-fa7b-4103-a010-bb426b5062c6" providerId="ADAL" clId="{56A41021-1E29-4571-8AA4-348FD46873CA}" dt="2021-07-30T09:09:33.583" v="3507" actId="20577"/>
          <ac:spMkLst>
            <pc:docMk/>
            <pc:sldMk cId="0" sldId="263"/>
            <ac:spMk id="277" creationId="{00000000-0000-0000-0000-000000000000}"/>
          </ac:spMkLst>
        </pc:spChg>
      </pc:sldChg>
      <pc:sldChg chg="modSp add mod">
        <pc:chgData name="YOSHIKAWA Junki" userId="855f383c-fa7b-4103-a010-bb426b5062c6" providerId="ADAL" clId="{56A41021-1E29-4571-8AA4-348FD46873CA}" dt="2021-07-30T09:08:41.675" v="3493" actId="207"/>
        <pc:sldMkLst>
          <pc:docMk/>
          <pc:sldMk cId="0" sldId="264"/>
        </pc:sldMkLst>
        <pc:spChg chg="mod">
          <ac:chgData name="YOSHIKAWA Junki" userId="855f383c-fa7b-4103-a010-bb426b5062c6" providerId="ADAL" clId="{56A41021-1E29-4571-8AA4-348FD46873CA}" dt="2021-07-30T09:08:41.675" v="3493" actId="207"/>
          <ac:spMkLst>
            <pc:docMk/>
            <pc:sldMk cId="0" sldId="264"/>
            <ac:spMk id="300" creationId="{00000000-0000-0000-0000-000000000000}"/>
          </ac:spMkLst>
        </pc:spChg>
      </pc:sldChg>
      <pc:sldChg chg="modSp add mod">
        <pc:chgData name="YOSHIKAWA Junki" userId="855f383c-fa7b-4103-a010-bb426b5062c6" providerId="ADAL" clId="{56A41021-1E29-4571-8AA4-348FD46873CA}" dt="2021-07-30T09:08:49.062" v="3495" actId="207"/>
        <pc:sldMkLst>
          <pc:docMk/>
          <pc:sldMk cId="0" sldId="265"/>
        </pc:sldMkLst>
        <pc:spChg chg="mod">
          <ac:chgData name="YOSHIKAWA Junki" userId="855f383c-fa7b-4103-a010-bb426b5062c6" providerId="ADAL" clId="{56A41021-1E29-4571-8AA4-348FD46873CA}" dt="2021-07-30T09:08:49.062" v="3495" actId="207"/>
          <ac:spMkLst>
            <pc:docMk/>
            <pc:sldMk cId="0" sldId="265"/>
            <ac:spMk id="323" creationId="{00000000-0000-0000-0000-000000000000}"/>
          </ac:spMkLst>
        </pc:spChg>
        <pc:spChg chg="mod">
          <ac:chgData name="YOSHIKAWA Junki" userId="855f383c-fa7b-4103-a010-bb426b5062c6" providerId="ADAL" clId="{56A41021-1E29-4571-8AA4-348FD46873CA}" dt="2021-07-30T07:18:19.860" v="56" actId="20577"/>
          <ac:spMkLst>
            <pc:docMk/>
            <pc:sldMk cId="0" sldId="265"/>
            <ac:spMk id="326" creationId="{00000000-0000-0000-0000-000000000000}"/>
          </ac:spMkLst>
        </pc:spChg>
        <pc:spChg chg="mod">
          <ac:chgData name="YOSHIKAWA Junki" userId="855f383c-fa7b-4103-a010-bb426b5062c6" providerId="ADAL" clId="{56A41021-1E29-4571-8AA4-348FD46873CA}" dt="2021-07-30T07:18:37.731" v="60" actId="1076"/>
          <ac:spMkLst>
            <pc:docMk/>
            <pc:sldMk cId="0" sldId="265"/>
            <ac:spMk id="327" creationId="{00000000-0000-0000-0000-000000000000}"/>
          </ac:spMkLst>
        </pc:spChg>
        <pc:spChg chg="mod">
          <ac:chgData name="YOSHIKAWA Junki" userId="855f383c-fa7b-4103-a010-bb426b5062c6" providerId="ADAL" clId="{56A41021-1E29-4571-8AA4-348FD46873CA}" dt="2021-07-30T07:46:54.781" v="1683" actId="14100"/>
          <ac:spMkLst>
            <pc:docMk/>
            <pc:sldMk cId="0" sldId="265"/>
            <ac:spMk id="329" creationId="{00000000-0000-0000-0000-000000000000}"/>
          </ac:spMkLst>
        </pc:spChg>
      </pc:sldChg>
      <pc:sldChg chg="addSp delSp modSp add del mod">
        <pc:chgData name="YOSHIKAWA Junki" userId="855f383c-fa7b-4103-a010-bb426b5062c6" providerId="ADAL" clId="{56A41021-1E29-4571-8AA4-348FD46873CA}" dt="2021-07-30T09:40:21.598" v="4002" actId="403"/>
        <pc:sldMkLst>
          <pc:docMk/>
          <pc:sldMk cId="0" sldId="268"/>
        </pc:sldMkLst>
        <pc:spChg chg="mod">
          <ac:chgData name="YOSHIKAWA Junki" userId="855f383c-fa7b-4103-a010-bb426b5062c6" providerId="ADAL" clId="{56A41021-1E29-4571-8AA4-348FD46873CA}" dt="2021-07-30T08:09:09.933" v="2425"/>
          <ac:spMkLst>
            <pc:docMk/>
            <pc:sldMk cId="0" sldId="268"/>
            <ac:spMk id="45" creationId="{EA905F5A-9215-47A1-8CB4-DB9096AC380A}"/>
          </ac:spMkLst>
        </pc:spChg>
        <pc:spChg chg="mod">
          <ac:chgData name="YOSHIKAWA Junki" userId="855f383c-fa7b-4103-a010-bb426b5062c6" providerId="ADAL" clId="{56A41021-1E29-4571-8AA4-348FD46873CA}" dt="2021-07-30T08:09:09.933" v="2425"/>
          <ac:spMkLst>
            <pc:docMk/>
            <pc:sldMk cId="0" sldId="268"/>
            <ac:spMk id="46" creationId="{332F5B93-3C55-405D-B5B2-9FC676A31880}"/>
          </ac:spMkLst>
        </pc:spChg>
        <pc:spChg chg="mod">
          <ac:chgData name="YOSHIKAWA Junki" userId="855f383c-fa7b-4103-a010-bb426b5062c6" providerId="ADAL" clId="{56A41021-1E29-4571-8AA4-348FD46873CA}" dt="2021-07-30T08:09:09.933" v="2425"/>
          <ac:spMkLst>
            <pc:docMk/>
            <pc:sldMk cId="0" sldId="268"/>
            <ac:spMk id="47" creationId="{7D421961-772F-4EA8-B307-392B18992A80}"/>
          </ac:spMkLst>
        </pc:spChg>
        <pc:spChg chg="mod">
          <ac:chgData name="YOSHIKAWA Junki" userId="855f383c-fa7b-4103-a010-bb426b5062c6" providerId="ADAL" clId="{56A41021-1E29-4571-8AA4-348FD46873CA}" dt="2021-07-30T08:09:09.933" v="2425"/>
          <ac:spMkLst>
            <pc:docMk/>
            <pc:sldMk cId="0" sldId="268"/>
            <ac:spMk id="48" creationId="{E3F8123D-76B5-462E-88ED-FAFB68EEF5F2}"/>
          </ac:spMkLst>
        </pc:spChg>
        <pc:spChg chg="mod">
          <ac:chgData name="YOSHIKAWA Junki" userId="855f383c-fa7b-4103-a010-bb426b5062c6" providerId="ADAL" clId="{56A41021-1E29-4571-8AA4-348FD46873CA}" dt="2021-07-30T08:09:09.933" v="2425"/>
          <ac:spMkLst>
            <pc:docMk/>
            <pc:sldMk cId="0" sldId="268"/>
            <ac:spMk id="49" creationId="{6F68817F-8929-4742-B208-DB06F0CE3CE1}"/>
          </ac:spMkLst>
        </pc:spChg>
        <pc:spChg chg="mod">
          <ac:chgData name="YOSHIKAWA Junki" userId="855f383c-fa7b-4103-a010-bb426b5062c6" providerId="ADAL" clId="{56A41021-1E29-4571-8AA4-348FD46873CA}" dt="2021-07-30T08:09:09.933" v="2425"/>
          <ac:spMkLst>
            <pc:docMk/>
            <pc:sldMk cId="0" sldId="268"/>
            <ac:spMk id="50" creationId="{D9B1618A-65E7-463A-AF6C-979EEE400BEE}"/>
          </ac:spMkLst>
        </pc:spChg>
        <pc:spChg chg="mod">
          <ac:chgData name="YOSHIKAWA Junki" userId="855f383c-fa7b-4103-a010-bb426b5062c6" providerId="ADAL" clId="{56A41021-1E29-4571-8AA4-348FD46873CA}" dt="2021-07-30T08:09:09.933" v="2425"/>
          <ac:spMkLst>
            <pc:docMk/>
            <pc:sldMk cId="0" sldId="268"/>
            <ac:spMk id="51" creationId="{1F0711F0-A694-4C5C-9C26-C5C859401CC0}"/>
          </ac:spMkLst>
        </pc:spChg>
        <pc:spChg chg="mod">
          <ac:chgData name="YOSHIKAWA Junki" userId="855f383c-fa7b-4103-a010-bb426b5062c6" providerId="ADAL" clId="{56A41021-1E29-4571-8AA4-348FD46873CA}" dt="2021-07-30T08:09:09.933" v="2425"/>
          <ac:spMkLst>
            <pc:docMk/>
            <pc:sldMk cId="0" sldId="268"/>
            <ac:spMk id="52" creationId="{615EBF33-0E37-48D5-BA29-182E032C53E3}"/>
          </ac:spMkLst>
        </pc:spChg>
        <pc:spChg chg="mod">
          <ac:chgData name="YOSHIKAWA Junki" userId="855f383c-fa7b-4103-a010-bb426b5062c6" providerId="ADAL" clId="{56A41021-1E29-4571-8AA4-348FD46873CA}" dt="2021-07-30T08:09:09.933" v="2425"/>
          <ac:spMkLst>
            <pc:docMk/>
            <pc:sldMk cId="0" sldId="268"/>
            <ac:spMk id="53" creationId="{478EABC5-9718-4387-A4B1-87202C6F4636}"/>
          </ac:spMkLst>
        </pc:spChg>
        <pc:spChg chg="mod">
          <ac:chgData name="YOSHIKAWA Junki" userId="855f383c-fa7b-4103-a010-bb426b5062c6" providerId="ADAL" clId="{56A41021-1E29-4571-8AA4-348FD46873CA}" dt="2021-07-30T08:09:09.933" v="2425"/>
          <ac:spMkLst>
            <pc:docMk/>
            <pc:sldMk cId="0" sldId="268"/>
            <ac:spMk id="57" creationId="{E5058599-F800-4392-B6C5-F359A1BC7DAC}"/>
          </ac:spMkLst>
        </pc:spChg>
        <pc:spChg chg="add mod">
          <ac:chgData name="YOSHIKAWA Junki" userId="855f383c-fa7b-4103-a010-bb426b5062c6" providerId="ADAL" clId="{56A41021-1E29-4571-8AA4-348FD46873CA}" dt="2021-07-30T08:09:35.141" v="2460" actId="1076"/>
          <ac:spMkLst>
            <pc:docMk/>
            <pc:sldMk cId="0" sldId="268"/>
            <ac:spMk id="58" creationId="{7E0250A5-38C2-419C-BBC2-208B29DB94A0}"/>
          </ac:spMkLst>
        </pc:spChg>
        <pc:spChg chg="add mod">
          <ac:chgData name="YOSHIKAWA Junki" userId="855f383c-fa7b-4103-a010-bb426b5062c6" providerId="ADAL" clId="{56A41021-1E29-4571-8AA4-348FD46873CA}" dt="2021-07-30T08:12:28.952" v="2490" actId="1076"/>
          <ac:spMkLst>
            <pc:docMk/>
            <pc:sldMk cId="0" sldId="268"/>
            <ac:spMk id="63" creationId="{74C0A8DE-17E5-4700-AABC-99FC38F16897}"/>
          </ac:spMkLst>
        </pc:spChg>
        <pc:spChg chg="add mod">
          <ac:chgData name="YOSHIKAWA Junki" userId="855f383c-fa7b-4103-a010-bb426b5062c6" providerId="ADAL" clId="{56A41021-1E29-4571-8AA4-348FD46873CA}" dt="2021-07-30T08:12:39.203" v="2496" actId="1076"/>
          <ac:spMkLst>
            <pc:docMk/>
            <pc:sldMk cId="0" sldId="268"/>
            <ac:spMk id="64" creationId="{82382854-280C-46B1-9A6C-A47EC5C5726B}"/>
          </ac:spMkLst>
        </pc:spChg>
        <pc:spChg chg="add mod">
          <ac:chgData name="YOSHIKAWA Junki" userId="855f383c-fa7b-4103-a010-bb426b5062c6" providerId="ADAL" clId="{56A41021-1E29-4571-8AA4-348FD46873CA}" dt="2021-07-30T08:13:09.684" v="2545" actId="1076"/>
          <ac:spMkLst>
            <pc:docMk/>
            <pc:sldMk cId="0" sldId="268"/>
            <ac:spMk id="65" creationId="{56A55212-C134-4561-BBDA-105FCEE69845}"/>
          </ac:spMkLst>
        </pc:spChg>
        <pc:spChg chg="mod">
          <ac:chgData name="YOSHIKAWA Junki" userId="855f383c-fa7b-4103-a010-bb426b5062c6" providerId="ADAL" clId="{56A41021-1E29-4571-8AA4-348FD46873CA}" dt="2021-07-30T09:40:21.598" v="4002" actId="403"/>
          <ac:spMkLst>
            <pc:docMk/>
            <pc:sldMk cId="0" sldId="268"/>
            <ac:spMk id="351" creationId="{00000000-0000-0000-0000-000000000000}"/>
          </ac:spMkLst>
        </pc:spChg>
        <pc:spChg chg="mod">
          <ac:chgData name="YOSHIKAWA Junki" userId="855f383c-fa7b-4103-a010-bb426b5062c6" providerId="ADAL" clId="{56A41021-1E29-4571-8AA4-348FD46873CA}" dt="2021-07-30T08:12:34.395" v="2494" actId="1076"/>
          <ac:spMkLst>
            <pc:docMk/>
            <pc:sldMk cId="0" sldId="268"/>
            <ac:spMk id="355" creationId="{00000000-0000-0000-0000-000000000000}"/>
          </ac:spMkLst>
        </pc:spChg>
        <pc:spChg chg="mod">
          <ac:chgData name="YOSHIKAWA Junki" userId="855f383c-fa7b-4103-a010-bb426b5062c6" providerId="ADAL" clId="{56A41021-1E29-4571-8AA4-348FD46873CA}" dt="2021-07-30T08:09:06.686" v="2424" actId="1076"/>
          <ac:spMkLst>
            <pc:docMk/>
            <pc:sldMk cId="0" sldId="268"/>
            <ac:spMk id="376" creationId="{00000000-0000-0000-0000-000000000000}"/>
          </ac:spMkLst>
        </pc:spChg>
        <pc:spChg chg="del mod">
          <ac:chgData name="YOSHIKAWA Junki" userId="855f383c-fa7b-4103-a010-bb426b5062c6" providerId="ADAL" clId="{56A41021-1E29-4571-8AA4-348FD46873CA}" dt="2021-07-30T08:07:22.303" v="2411" actId="478"/>
          <ac:spMkLst>
            <pc:docMk/>
            <pc:sldMk cId="0" sldId="268"/>
            <ac:spMk id="377" creationId="{00000000-0000-0000-0000-000000000000}"/>
          </ac:spMkLst>
        </pc:spChg>
        <pc:spChg chg="mod">
          <ac:chgData name="YOSHIKAWA Junki" userId="855f383c-fa7b-4103-a010-bb426b5062c6" providerId="ADAL" clId="{56A41021-1E29-4571-8AA4-348FD46873CA}" dt="2021-07-30T08:09:47.994" v="2462" actId="1076"/>
          <ac:spMkLst>
            <pc:docMk/>
            <pc:sldMk cId="0" sldId="268"/>
            <ac:spMk id="378" creationId="{00000000-0000-0000-0000-000000000000}"/>
          </ac:spMkLst>
        </pc:spChg>
        <pc:grpChg chg="add del mod">
          <ac:chgData name="YOSHIKAWA Junki" userId="855f383c-fa7b-4103-a010-bb426b5062c6" providerId="ADAL" clId="{56A41021-1E29-4571-8AA4-348FD46873CA}" dt="2021-07-30T08:09:11.107" v="2426"/>
          <ac:grpSpMkLst>
            <pc:docMk/>
            <pc:sldMk cId="0" sldId="268"/>
            <ac:grpSpMk id="35" creationId="{81F337D7-7B71-488E-B836-311EB03840BC}"/>
          </ac:grpSpMkLst>
        </pc:grpChg>
        <pc:grpChg chg="mod">
          <ac:chgData name="YOSHIKAWA Junki" userId="855f383c-fa7b-4103-a010-bb426b5062c6" providerId="ADAL" clId="{56A41021-1E29-4571-8AA4-348FD46873CA}" dt="2021-07-30T08:09:09.933" v="2425"/>
          <ac:grpSpMkLst>
            <pc:docMk/>
            <pc:sldMk cId="0" sldId="268"/>
            <ac:grpSpMk id="36" creationId="{0D41A9C9-C1F5-474F-89A6-C3CB69858E21}"/>
          </ac:grpSpMkLst>
        </pc:grpChg>
        <pc:grpChg chg="mod">
          <ac:chgData name="YOSHIKAWA Junki" userId="855f383c-fa7b-4103-a010-bb426b5062c6" providerId="ADAL" clId="{56A41021-1E29-4571-8AA4-348FD46873CA}" dt="2021-07-30T08:09:09.933" v="2425"/>
          <ac:grpSpMkLst>
            <pc:docMk/>
            <pc:sldMk cId="0" sldId="268"/>
            <ac:grpSpMk id="42" creationId="{27816B71-4BFA-4D25-9D9C-FACC34594283}"/>
          </ac:grpSpMkLst>
        </pc:grpChg>
        <pc:grpChg chg="mod">
          <ac:chgData name="YOSHIKAWA Junki" userId="855f383c-fa7b-4103-a010-bb426b5062c6" providerId="ADAL" clId="{56A41021-1E29-4571-8AA4-348FD46873CA}" dt="2021-07-30T08:09:09.933" v="2425"/>
          <ac:grpSpMkLst>
            <pc:docMk/>
            <pc:sldMk cId="0" sldId="268"/>
            <ac:grpSpMk id="43" creationId="{F34AA8D4-0F1B-422A-96EE-29279109FC14}"/>
          </ac:grpSpMkLst>
        </pc:grpChg>
        <pc:grpChg chg="mod">
          <ac:chgData name="YOSHIKAWA Junki" userId="855f383c-fa7b-4103-a010-bb426b5062c6" providerId="ADAL" clId="{56A41021-1E29-4571-8AA4-348FD46873CA}" dt="2021-07-30T08:09:09.933" v="2425"/>
          <ac:grpSpMkLst>
            <pc:docMk/>
            <pc:sldMk cId="0" sldId="268"/>
            <ac:grpSpMk id="44" creationId="{2E73C2EC-4688-4B02-9BE6-3A58B2204FDE}"/>
          </ac:grpSpMkLst>
        </pc:grpChg>
        <pc:grpChg chg="mod">
          <ac:chgData name="YOSHIKAWA Junki" userId="855f383c-fa7b-4103-a010-bb426b5062c6" providerId="ADAL" clId="{56A41021-1E29-4571-8AA4-348FD46873CA}" dt="2021-07-30T08:09:09.933" v="2425"/>
          <ac:grpSpMkLst>
            <pc:docMk/>
            <pc:sldMk cId="0" sldId="268"/>
            <ac:grpSpMk id="55" creationId="{CC026C7B-8814-4D53-B906-2B2191CF6218}"/>
          </ac:grpSpMkLst>
        </pc:grpChg>
        <pc:picChg chg="mod">
          <ac:chgData name="YOSHIKAWA Junki" userId="855f383c-fa7b-4103-a010-bb426b5062c6" providerId="ADAL" clId="{56A41021-1E29-4571-8AA4-348FD46873CA}" dt="2021-07-30T08:09:09.933" v="2425"/>
          <ac:picMkLst>
            <pc:docMk/>
            <pc:sldMk cId="0" sldId="268"/>
            <ac:picMk id="37" creationId="{85081D10-B176-446F-B3E4-28979976E7F1}"/>
          </ac:picMkLst>
        </pc:picChg>
        <pc:picChg chg="mod">
          <ac:chgData name="YOSHIKAWA Junki" userId="855f383c-fa7b-4103-a010-bb426b5062c6" providerId="ADAL" clId="{56A41021-1E29-4571-8AA4-348FD46873CA}" dt="2021-07-30T08:09:09.933" v="2425"/>
          <ac:picMkLst>
            <pc:docMk/>
            <pc:sldMk cId="0" sldId="268"/>
            <ac:picMk id="38" creationId="{1FAF2D0D-77CB-47B0-8F91-3CDAB9149F75}"/>
          </ac:picMkLst>
        </pc:picChg>
        <pc:picChg chg="mod">
          <ac:chgData name="YOSHIKAWA Junki" userId="855f383c-fa7b-4103-a010-bb426b5062c6" providerId="ADAL" clId="{56A41021-1E29-4571-8AA4-348FD46873CA}" dt="2021-07-30T08:09:09.933" v="2425"/>
          <ac:picMkLst>
            <pc:docMk/>
            <pc:sldMk cId="0" sldId="268"/>
            <ac:picMk id="39" creationId="{41374B93-B0D4-470C-8025-843BD55BC8B4}"/>
          </ac:picMkLst>
        </pc:picChg>
        <pc:picChg chg="mod">
          <ac:chgData name="YOSHIKAWA Junki" userId="855f383c-fa7b-4103-a010-bb426b5062c6" providerId="ADAL" clId="{56A41021-1E29-4571-8AA4-348FD46873CA}" dt="2021-07-30T08:09:09.933" v="2425"/>
          <ac:picMkLst>
            <pc:docMk/>
            <pc:sldMk cId="0" sldId="268"/>
            <ac:picMk id="40" creationId="{2DEC9CB6-C9DA-4AF1-B40E-1400FAF49ED3}"/>
          </ac:picMkLst>
        </pc:picChg>
        <pc:picChg chg="mod">
          <ac:chgData name="YOSHIKAWA Junki" userId="855f383c-fa7b-4103-a010-bb426b5062c6" providerId="ADAL" clId="{56A41021-1E29-4571-8AA4-348FD46873CA}" dt="2021-07-30T08:09:09.933" v="2425"/>
          <ac:picMkLst>
            <pc:docMk/>
            <pc:sldMk cId="0" sldId="268"/>
            <ac:picMk id="41" creationId="{B3FCB602-F949-4884-AD65-9E82A5CB93C6}"/>
          </ac:picMkLst>
        </pc:picChg>
        <pc:picChg chg="mod">
          <ac:chgData name="YOSHIKAWA Junki" userId="855f383c-fa7b-4103-a010-bb426b5062c6" providerId="ADAL" clId="{56A41021-1E29-4571-8AA4-348FD46873CA}" dt="2021-07-30T08:09:09.933" v="2425"/>
          <ac:picMkLst>
            <pc:docMk/>
            <pc:sldMk cId="0" sldId="268"/>
            <ac:picMk id="54" creationId="{3EA6E02A-A32A-4B97-A985-3C38DF6390A1}"/>
          </ac:picMkLst>
        </pc:picChg>
        <pc:picChg chg="mod">
          <ac:chgData name="YOSHIKAWA Junki" userId="855f383c-fa7b-4103-a010-bb426b5062c6" providerId="ADAL" clId="{56A41021-1E29-4571-8AA4-348FD46873CA}" dt="2021-07-30T08:09:09.933" v="2425"/>
          <ac:picMkLst>
            <pc:docMk/>
            <pc:sldMk cId="0" sldId="268"/>
            <ac:picMk id="56" creationId="{12087F57-CC48-42D1-809F-7DFE283D5D97}"/>
          </ac:picMkLst>
        </pc:picChg>
        <pc:picChg chg="del">
          <ac:chgData name="YOSHIKAWA Junki" userId="855f383c-fa7b-4103-a010-bb426b5062c6" providerId="ADAL" clId="{56A41021-1E29-4571-8AA4-348FD46873CA}" dt="2021-07-30T08:07:17.094" v="2409" actId="478"/>
          <ac:picMkLst>
            <pc:docMk/>
            <pc:sldMk cId="0" sldId="268"/>
            <ac:picMk id="380" creationId="{00000000-0000-0000-0000-000000000000}"/>
          </ac:picMkLst>
        </pc:picChg>
        <pc:picChg chg="del">
          <ac:chgData name="YOSHIKAWA Junki" userId="855f383c-fa7b-4103-a010-bb426b5062c6" providerId="ADAL" clId="{56A41021-1E29-4571-8AA4-348FD46873CA}" dt="2021-07-30T08:07:18.977" v="2410" actId="478"/>
          <ac:picMkLst>
            <pc:docMk/>
            <pc:sldMk cId="0" sldId="268"/>
            <ac:picMk id="381" creationId="{00000000-0000-0000-0000-000000000000}"/>
          </ac:picMkLst>
        </pc:picChg>
        <pc:picChg chg="add mod">
          <ac:chgData name="YOSHIKAWA Junki" userId="855f383c-fa7b-4103-a010-bb426b5062c6" providerId="ADAL" clId="{56A41021-1E29-4571-8AA4-348FD46873CA}" dt="2021-07-30T08:10:36.587" v="2469" actId="1076"/>
          <ac:picMkLst>
            <pc:docMk/>
            <pc:sldMk cId="0" sldId="268"/>
            <ac:picMk id="1026" creationId="{C521EA1E-8455-494D-9BAA-C484DB748C77}"/>
          </ac:picMkLst>
        </pc:picChg>
        <pc:picChg chg="add mod">
          <ac:chgData name="YOSHIKAWA Junki" userId="855f383c-fa7b-4103-a010-bb426b5062c6" providerId="ADAL" clId="{56A41021-1E29-4571-8AA4-348FD46873CA}" dt="2021-07-30T08:11:59.634" v="2481" actId="1076"/>
          <ac:picMkLst>
            <pc:docMk/>
            <pc:sldMk cId="0" sldId="268"/>
            <ac:picMk id="1028" creationId="{21B50CB1-EC85-4A48-86B5-ABBCC3A93862}"/>
          </ac:picMkLst>
        </pc:picChg>
        <pc:picChg chg="add mod">
          <ac:chgData name="YOSHIKAWA Junki" userId="855f383c-fa7b-4103-a010-bb426b5062c6" providerId="ADAL" clId="{56A41021-1E29-4571-8AA4-348FD46873CA}" dt="2021-07-30T08:11:58.290" v="2480" actId="14100"/>
          <ac:picMkLst>
            <pc:docMk/>
            <pc:sldMk cId="0" sldId="268"/>
            <ac:picMk id="1030" creationId="{3EBEAA0D-82E4-4C84-9881-D4DB0E2A5916}"/>
          </ac:picMkLst>
        </pc:picChg>
        <pc:picChg chg="add del">
          <ac:chgData name="YOSHIKAWA Junki" userId="855f383c-fa7b-4103-a010-bb426b5062c6" providerId="ADAL" clId="{56A41021-1E29-4571-8AA4-348FD46873CA}" dt="2021-07-30T08:12:05.746" v="2483"/>
          <ac:picMkLst>
            <pc:docMk/>
            <pc:sldMk cId="0" sldId="268"/>
            <ac:picMk id="1032" creationId="{C8C807A7-0F6C-4256-807F-416A0C4B0869}"/>
          </ac:picMkLst>
        </pc:picChg>
        <pc:picChg chg="add del">
          <ac:chgData name="YOSHIKAWA Junki" userId="855f383c-fa7b-4103-a010-bb426b5062c6" providerId="ADAL" clId="{56A41021-1E29-4571-8AA4-348FD46873CA}" dt="2021-07-30T08:12:09.924" v="2485"/>
          <ac:picMkLst>
            <pc:docMk/>
            <pc:sldMk cId="0" sldId="268"/>
            <ac:picMk id="1034" creationId="{62179D77-4DBB-496D-A3B3-8A1BF58E13D5}"/>
          </ac:picMkLst>
        </pc:picChg>
      </pc:sldChg>
      <pc:sldChg chg="addSp delSp modSp add mod">
        <pc:chgData name="YOSHIKAWA Junki" userId="855f383c-fa7b-4103-a010-bb426b5062c6" providerId="ADAL" clId="{56A41021-1E29-4571-8AA4-348FD46873CA}" dt="2021-07-30T09:40:11.010" v="3995" actId="207"/>
        <pc:sldMkLst>
          <pc:docMk/>
          <pc:sldMk cId="3788825137" sldId="290"/>
        </pc:sldMkLst>
        <pc:spChg chg="add del mod">
          <ac:chgData name="YOSHIKAWA Junki" userId="855f383c-fa7b-4103-a010-bb426b5062c6" providerId="ADAL" clId="{56A41021-1E29-4571-8AA4-348FD46873CA}" dt="2021-07-30T09:25:45.644" v="3795" actId="20577"/>
          <ac:spMkLst>
            <pc:docMk/>
            <pc:sldMk cId="3788825137" sldId="290"/>
            <ac:spMk id="5" creationId="{733A161E-52F6-4763-92DD-4ED2963F1FF9}"/>
          </ac:spMkLst>
        </pc:spChg>
        <pc:spChg chg="mod">
          <ac:chgData name="YOSHIKAWA Junki" userId="855f383c-fa7b-4103-a010-bb426b5062c6" providerId="ADAL" clId="{56A41021-1E29-4571-8AA4-348FD46873CA}" dt="2021-07-30T07:39:03.066" v="1473" actId="1076"/>
          <ac:spMkLst>
            <pc:docMk/>
            <pc:sldMk cId="3788825137" sldId="290"/>
            <ac:spMk id="8" creationId="{7E5613D6-3DDD-4E6D-AD57-797E9F416ABA}"/>
          </ac:spMkLst>
        </pc:spChg>
        <pc:spChg chg="mod">
          <ac:chgData name="YOSHIKAWA Junki" userId="855f383c-fa7b-4103-a010-bb426b5062c6" providerId="ADAL" clId="{56A41021-1E29-4571-8AA4-348FD46873CA}" dt="2021-07-30T07:39:07.052" v="1474" actId="1076"/>
          <ac:spMkLst>
            <pc:docMk/>
            <pc:sldMk cId="3788825137" sldId="290"/>
            <ac:spMk id="32" creationId="{1B243F03-5236-4E76-ABA1-2443DD82D9F9}"/>
          </ac:spMkLst>
        </pc:spChg>
        <pc:spChg chg="add del mod">
          <ac:chgData name="YOSHIKAWA Junki" userId="855f383c-fa7b-4103-a010-bb426b5062c6" providerId="ADAL" clId="{56A41021-1E29-4571-8AA4-348FD46873CA}" dt="2021-07-30T09:22:39.357" v="3717"/>
          <ac:spMkLst>
            <pc:docMk/>
            <pc:sldMk cId="3788825137" sldId="290"/>
            <ac:spMk id="46" creationId="{D65F8BDC-0A41-4C95-AFBD-F0C539B78F19}"/>
          </ac:spMkLst>
        </pc:spChg>
        <pc:spChg chg="mod">
          <ac:chgData name="YOSHIKAWA Junki" userId="855f383c-fa7b-4103-a010-bb426b5062c6" providerId="ADAL" clId="{56A41021-1E29-4571-8AA4-348FD46873CA}" dt="2021-07-30T07:40:06.873" v="1495" actId="14100"/>
          <ac:spMkLst>
            <pc:docMk/>
            <pc:sldMk cId="3788825137" sldId="290"/>
            <ac:spMk id="61" creationId="{184BB44F-F544-4835-B912-19166CB9906F}"/>
          </ac:spMkLst>
        </pc:spChg>
        <pc:spChg chg="add del">
          <ac:chgData name="YOSHIKAWA Junki" userId="855f383c-fa7b-4103-a010-bb426b5062c6" providerId="ADAL" clId="{56A41021-1E29-4571-8AA4-348FD46873CA}" dt="2021-07-30T09:40:07.383" v="3993" actId="478"/>
          <ac:spMkLst>
            <pc:docMk/>
            <pc:sldMk cId="3788825137" sldId="290"/>
            <ac:spMk id="277" creationId="{00000000-0000-0000-0000-000000000000}"/>
          </ac:spMkLst>
        </pc:spChg>
        <pc:spChg chg="mod">
          <ac:chgData name="YOSHIKAWA Junki" userId="855f383c-fa7b-4103-a010-bb426b5062c6" providerId="ADAL" clId="{56A41021-1E29-4571-8AA4-348FD46873CA}" dt="2021-07-30T09:40:11.010" v="3995" actId="207"/>
          <ac:spMkLst>
            <pc:docMk/>
            <pc:sldMk cId="3788825137" sldId="290"/>
            <ac:spMk id="278" creationId="{00000000-0000-0000-0000-000000000000}"/>
          </ac:spMkLst>
        </pc:spChg>
        <pc:grpChg chg="mod">
          <ac:chgData name="YOSHIKAWA Junki" userId="855f383c-fa7b-4103-a010-bb426b5062c6" providerId="ADAL" clId="{56A41021-1E29-4571-8AA4-348FD46873CA}" dt="2021-07-30T07:39:34.327" v="1480" actId="14100"/>
          <ac:grpSpMkLst>
            <pc:docMk/>
            <pc:sldMk cId="3788825137" sldId="290"/>
            <ac:grpSpMk id="4" creationId="{6FDD45CF-BE63-4256-BB6D-3687D4E923EB}"/>
          </ac:grpSpMkLst>
        </pc:grpChg>
        <pc:graphicFrameChg chg="add mod">
          <ac:chgData name="YOSHIKAWA Junki" userId="855f383c-fa7b-4103-a010-bb426b5062c6" providerId="ADAL" clId="{56A41021-1E29-4571-8AA4-348FD46873CA}" dt="2021-07-30T09:25:57.589" v="3797" actId="14100"/>
          <ac:graphicFrameMkLst>
            <pc:docMk/>
            <pc:sldMk cId="3788825137" sldId="290"/>
            <ac:graphicFrameMk id="6" creationId="{31303D30-596B-4A8F-BC90-7B34B564FC8D}"/>
          </ac:graphicFrameMkLst>
        </pc:graphicFrameChg>
        <pc:graphicFrameChg chg="add del">
          <ac:chgData name="YOSHIKAWA Junki" userId="855f383c-fa7b-4103-a010-bb426b5062c6" providerId="ADAL" clId="{56A41021-1E29-4571-8AA4-348FD46873CA}" dt="2021-07-30T09:19:12.054" v="3647" actId="26606"/>
          <ac:graphicFrameMkLst>
            <pc:docMk/>
            <pc:sldMk cId="3788825137" sldId="290"/>
            <ac:graphicFrameMk id="280" creationId="{0CB8AE66-2878-41E1-A7BF-DC49F0A4571C}"/>
          </ac:graphicFrameMkLst>
        </pc:graphicFrameChg>
        <pc:graphicFrameChg chg="add del">
          <ac:chgData name="YOSHIKAWA Junki" userId="855f383c-fa7b-4103-a010-bb426b5062c6" providerId="ADAL" clId="{56A41021-1E29-4571-8AA4-348FD46873CA}" dt="2021-07-30T09:19:13.103" v="3649" actId="26606"/>
          <ac:graphicFrameMkLst>
            <pc:docMk/>
            <pc:sldMk cId="3788825137" sldId="290"/>
            <ac:graphicFrameMk id="282" creationId="{EA9A1FC2-1086-4E32-8B05-03A62037A99E}"/>
          </ac:graphicFrameMkLst>
        </pc:graphicFrameChg>
        <pc:graphicFrameChg chg="add del">
          <ac:chgData name="YOSHIKAWA Junki" userId="855f383c-fa7b-4103-a010-bb426b5062c6" providerId="ADAL" clId="{56A41021-1E29-4571-8AA4-348FD46873CA}" dt="2021-07-30T09:19:14.595" v="3651" actId="26606"/>
          <ac:graphicFrameMkLst>
            <pc:docMk/>
            <pc:sldMk cId="3788825137" sldId="290"/>
            <ac:graphicFrameMk id="284" creationId="{DA1B30E1-B01D-43AD-B34D-9A653ACE3748}"/>
          </ac:graphicFrameMkLst>
        </pc:graphicFrameChg>
        <pc:picChg chg="mod">
          <ac:chgData name="YOSHIKAWA Junki" userId="855f383c-fa7b-4103-a010-bb426b5062c6" providerId="ADAL" clId="{56A41021-1E29-4571-8AA4-348FD46873CA}" dt="2021-07-30T07:39:20.210" v="1475" actId="1076"/>
          <ac:picMkLst>
            <pc:docMk/>
            <pc:sldMk cId="3788825137" sldId="290"/>
            <ac:picMk id="3" creationId="{F2751505-9BA8-468A-9875-926DB75BB136}"/>
          </ac:picMkLst>
        </pc:picChg>
      </pc:sldChg>
      <pc:sldChg chg="addSp delSp modSp add mod setBg delDesignElem">
        <pc:chgData name="YOSHIKAWA Junki" userId="855f383c-fa7b-4103-a010-bb426b5062c6" providerId="ADAL" clId="{56A41021-1E29-4571-8AA4-348FD46873CA}" dt="2021-07-30T09:19:08.135" v="3645"/>
        <pc:sldMkLst>
          <pc:docMk/>
          <pc:sldMk cId="1035403916" sldId="292"/>
        </pc:sldMkLst>
        <pc:spChg chg="add del mod">
          <ac:chgData name="YOSHIKAWA Junki" userId="855f383c-fa7b-4103-a010-bb426b5062c6" providerId="ADAL" clId="{56A41021-1E29-4571-8AA4-348FD46873CA}" dt="2021-07-30T07:36:27.450" v="1379" actId="478"/>
          <ac:spMkLst>
            <pc:docMk/>
            <pc:sldMk cId="1035403916" sldId="292"/>
            <ac:spMk id="2" creationId="{11DA12E0-27B2-4CA8-8552-E5E39B78B69E}"/>
          </ac:spMkLst>
        </pc:spChg>
        <pc:spChg chg="add del mod">
          <ac:chgData name="YOSHIKAWA Junki" userId="855f383c-fa7b-4103-a010-bb426b5062c6" providerId="ADAL" clId="{56A41021-1E29-4571-8AA4-348FD46873CA}" dt="2021-07-30T09:18:22.980" v="3635" actId="26606"/>
          <ac:spMkLst>
            <pc:docMk/>
            <pc:sldMk cId="1035403916" sldId="292"/>
            <ac:spMk id="5" creationId="{733A161E-52F6-4763-92DD-4ED2963F1FF9}"/>
          </ac:spMkLst>
        </pc:spChg>
        <pc:spChg chg="add del mod">
          <ac:chgData name="YOSHIKAWA Junki" userId="855f383c-fa7b-4103-a010-bb426b5062c6" providerId="ADAL" clId="{56A41021-1E29-4571-8AA4-348FD46873CA}" dt="2021-07-30T07:36:30.063" v="1380" actId="478"/>
          <ac:spMkLst>
            <pc:docMk/>
            <pc:sldMk cId="1035403916" sldId="292"/>
            <ac:spMk id="6" creationId="{423E888D-25FE-486F-8D2F-3F17A08D92A8}"/>
          </ac:spMkLst>
        </pc:spChg>
        <pc:spChg chg="add del">
          <ac:chgData name="YOSHIKAWA Junki" userId="855f383c-fa7b-4103-a010-bb426b5062c6" providerId="ADAL" clId="{56A41021-1E29-4571-8AA4-348FD46873CA}" dt="2021-07-30T09:18:14.977" v="3624" actId="26606"/>
          <ac:spMkLst>
            <pc:docMk/>
            <pc:sldMk cId="1035403916" sldId="292"/>
            <ac:spMk id="91" creationId="{98DDA986-B6EE-4642-AC60-0490373E69D0}"/>
          </ac:spMkLst>
        </pc:spChg>
        <pc:spChg chg="add del">
          <ac:chgData name="YOSHIKAWA Junki" userId="855f383c-fa7b-4103-a010-bb426b5062c6" providerId="ADAL" clId="{56A41021-1E29-4571-8AA4-348FD46873CA}" dt="2021-07-30T09:18:16.209" v="3626" actId="26606"/>
          <ac:spMkLst>
            <pc:docMk/>
            <pc:sldMk cId="1035403916" sldId="292"/>
            <ac:spMk id="92" creationId="{2B566528-1B12-4246-9431-5C2D7D081168}"/>
          </ac:spMkLst>
        </pc:spChg>
        <pc:spChg chg="add del">
          <ac:chgData name="YOSHIKAWA Junki" userId="855f383c-fa7b-4103-a010-bb426b5062c6" providerId="ADAL" clId="{56A41021-1E29-4571-8AA4-348FD46873CA}" dt="2021-07-30T09:18:14.977" v="3624" actId="26606"/>
          <ac:spMkLst>
            <pc:docMk/>
            <pc:sldMk cId="1035403916" sldId="292"/>
            <ac:spMk id="93" creationId="{80B62878-12EF-4E97-A284-47BAFC30DA2E}"/>
          </ac:spMkLst>
        </pc:spChg>
        <pc:spChg chg="add del">
          <ac:chgData name="YOSHIKAWA Junki" userId="855f383c-fa7b-4103-a010-bb426b5062c6" providerId="ADAL" clId="{56A41021-1E29-4571-8AA4-348FD46873CA}" dt="2021-07-30T09:18:16.209" v="3626" actId="26606"/>
          <ac:spMkLst>
            <pc:docMk/>
            <pc:sldMk cId="1035403916" sldId="292"/>
            <ac:spMk id="94" creationId="{2E80C965-DB6D-4F81-9E9E-B027384D0BD6}"/>
          </ac:spMkLst>
        </pc:spChg>
        <pc:spChg chg="add del">
          <ac:chgData name="YOSHIKAWA Junki" userId="855f383c-fa7b-4103-a010-bb426b5062c6" providerId="ADAL" clId="{56A41021-1E29-4571-8AA4-348FD46873CA}" dt="2021-07-30T09:18:14.977" v="3624" actId="26606"/>
          <ac:spMkLst>
            <pc:docMk/>
            <pc:sldMk cId="1035403916" sldId="292"/>
            <ac:spMk id="95" creationId="{6D79188D-1ED5-4705-B8C7-5D6FB7670AB3}"/>
          </ac:spMkLst>
        </pc:spChg>
        <pc:spChg chg="add del">
          <ac:chgData name="YOSHIKAWA Junki" userId="855f383c-fa7b-4103-a010-bb426b5062c6" providerId="ADAL" clId="{56A41021-1E29-4571-8AA4-348FD46873CA}" dt="2021-07-30T09:18:16.209" v="3626" actId="26606"/>
          <ac:spMkLst>
            <pc:docMk/>
            <pc:sldMk cId="1035403916" sldId="292"/>
            <ac:spMk id="96" creationId="{A580F890-B085-4E95-96AA-55AEBEC5CE6E}"/>
          </ac:spMkLst>
        </pc:spChg>
        <pc:spChg chg="add del">
          <ac:chgData name="YOSHIKAWA Junki" userId="855f383c-fa7b-4103-a010-bb426b5062c6" providerId="ADAL" clId="{56A41021-1E29-4571-8AA4-348FD46873CA}" dt="2021-07-30T09:18:22.016" v="3632" actId="26606"/>
          <ac:spMkLst>
            <pc:docMk/>
            <pc:sldMk cId="1035403916" sldId="292"/>
            <ac:spMk id="97" creationId="{4300840D-0A0B-4512-BACA-B439D5B9C57C}"/>
          </ac:spMkLst>
        </pc:spChg>
        <pc:spChg chg="add del">
          <ac:chgData name="YOSHIKAWA Junki" userId="855f383c-fa7b-4103-a010-bb426b5062c6" providerId="ADAL" clId="{56A41021-1E29-4571-8AA4-348FD46873CA}" dt="2021-07-30T09:18:16.209" v="3626" actId="26606"/>
          <ac:spMkLst>
            <pc:docMk/>
            <pc:sldMk cId="1035403916" sldId="292"/>
            <ac:spMk id="98" creationId="{D3F51FEB-38FB-4F6C-9F7B-2F2AFAB65463}"/>
          </ac:spMkLst>
        </pc:spChg>
        <pc:spChg chg="add del">
          <ac:chgData name="YOSHIKAWA Junki" userId="855f383c-fa7b-4103-a010-bb426b5062c6" providerId="ADAL" clId="{56A41021-1E29-4571-8AA4-348FD46873CA}" dt="2021-07-30T09:18:22.016" v="3632" actId="26606"/>
          <ac:spMkLst>
            <pc:docMk/>
            <pc:sldMk cId="1035403916" sldId="292"/>
            <ac:spMk id="99" creationId="{D2B78728-A580-49A7-84F9-6EF6F583ADE0}"/>
          </ac:spMkLst>
        </pc:spChg>
        <pc:spChg chg="add del">
          <ac:chgData name="YOSHIKAWA Junki" userId="855f383c-fa7b-4103-a010-bb426b5062c6" providerId="ADAL" clId="{56A41021-1E29-4571-8AA4-348FD46873CA}" dt="2021-07-30T09:18:16.209" v="3626" actId="26606"/>
          <ac:spMkLst>
            <pc:docMk/>
            <pc:sldMk cId="1035403916" sldId="292"/>
            <ac:spMk id="100" creationId="{1E547BA6-BAE0-43BB-A7CA-60F69CE252F0}"/>
          </ac:spMkLst>
        </pc:spChg>
        <pc:spChg chg="add del">
          <ac:chgData name="YOSHIKAWA Junki" userId="855f383c-fa7b-4103-a010-bb426b5062c6" providerId="ADAL" clId="{56A41021-1E29-4571-8AA4-348FD46873CA}" dt="2021-07-30T09:18:22.016" v="3632" actId="26606"/>
          <ac:spMkLst>
            <pc:docMk/>
            <pc:sldMk cId="1035403916" sldId="292"/>
            <ac:spMk id="101" creationId="{38FAA1A1-D861-433F-88FA-1E9D6FD31D11}"/>
          </ac:spMkLst>
        </pc:spChg>
        <pc:spChg chg="add del">
          <ac:chgData name="YOSHIKAWA Junki" userId="855f383c-fa7b-4103-a010-bb426b5062c6" providerId="ADAL" clId="{56A41021-1E29-4571-8AA4-348FD46873CA}" dt="2021-07-30T09:18:22.016" v="3632" actId="26606"/>
          <ac:spMkLst>
            <pc:docMk/>
            <pc:sldMk cId="1035403916" sldId="292"/>
            <ac:spMk id="103" creationId="{8D71EDA1-87BF-4D5D-AB79-F346FD19278A}"/>
          </ac:spMkLst>
        </pc:spChg>
        <pc:spChg chg="mod">
          <ac:chgData name="YOSHIKAWA Junki" userId="855f383c-fa7b-4103-a010-bb426b5062c6" providerId="ADAL" clId="{56A41021-1E29-4571-8AA4-348FD46873CA}" dt="2021-07-30T09:18:22.980" v="3635" actId="26606"/>
          <ac:spMkLst>
            <pc:docMk/>
            <pc:sldMk cId="1035403916" sldId="292"/>
            <ac:spMk id="277" creationId="{00000000-0000-0000-0000-000000000000}"/>
          </ac:spMkLst>
        </pc:spChg>
        <pc:spChg chg="mod ord">
          <ac:chgData name="YOSHIKAWA Junki" userId="855f383c-fa7b-4103-a010-bb426b5062c6" providerId="ADAL" clId="{56A41021-1E29-4571-8AA4-348FD46873CA}" dt="2021-07-30T09:18:22.980" v="3635" actId="26606"/>
          <ac:spMkLst>
            <pc:docMk/>
            <pc:sldMk cId="1035403916" sldId="292"/>
            <ac:spMk id="278" creationId="{00000000-0000-0000-0000-000000000000}"/>
          </ac:spMkLst>
        </pc:spChg>
        <pc:spChg chg="add del">
          <ac:chgData name="YOSHIKAWA Junki" userId="855f383c-fa7b-4103-a010-bb426b5062c6" providerId="ADAL" clId="{56A41021-1E29-4571-8AA4-348FD46873CA}" dt="2021-07-30T09:18:19.895" v="3630" actId="26606"/>
          <ac:spMkLst>
            <pc:docMk/>
            <pc:sldMk cId="1035403916" sldId="292"/>
            <ac:spMk id="287" creationId="{2B566528-1B12-4246-9431-5C2D7D081168}"/>
          </ac:spMkLst>
        </pc:spChg>
        <pc:spChg chg="add del">
          <ac:chgData name="YOSHIKAWA Junki" userId="855f383c-fa7b-4103-a010-bb426b5062c6" providerId="ADAL" clId="{56A41021-1E29-4571-8AA4-348FD46873CA}" dt="2021-07-30T09:18:19.895" v="3630" actId="26606"/>
          <ac:spMkLst>
            <pc:docMk/>
            <pc:sldMk cId="1035403916" sldId="292"/>
            <ac:spMk id="288" creationId="{2E80C965-DB6D-4F81-9E9E-B027384D0BD6}"/>
          </ac:spMkLst>
        </pc:spChg>
        <pc:spChg chg="add del">
          <ac:chgData name="YOSHIKAWA Junki" userId="855f383c-fa7b-4103-a010-bb426b5062c6" providerId="ADAL" clId="{56A41021-1E29-4571-8AA4-348FD46873CA}" dt="2021-07-30T09:18:19.895" v="3630" actId="26606"/>
          <ac:spMkLst>
            <pc:docMk/>
            <pc:sldMk cId="1035403916" sldId="292"/>
            <ac:spMk id="289" creationId="{A580F890-B085-4E95-96AA-55AEBEC5CE6E}"/>
          </ac:spMkLst>
        </pc:spChg>
        <pc:spChg chg="add del">
          <ac:chgData name="YOSHIKAWA Junki" userId="855f383c-fa7b-4103-a010-bb426b5062c6" providerId="ADAL" clId="{56A41021-1E29-4571-8AA4-348FD46873CA}" dt="2021-07-30T09:18:19.895" v="3630" actId="26606"/>
          <ac:spMkLst>
            <pc:docMk/>
            <pc:sldMk cId="1035403916" sldId="292"/>
            <ac:spMk id="290" creationId="{D3F51FEB-38FB-4F6C-9F7B-2F2AFAB65463}"/>
          </ac:spMkLst>
        </pc:spChg>
        <pc:spChg chg="add del">
          <ac:chgData name="YOSHIKAWA Junki" userId="855f383c-fa7b-4103-a010-bb426b5062c6" providerId="ADAL" clId="{56A41021-1E29-4571-8AA4-348FD46873CA}" dt="2021-07-30T09:18:19.895" v="3630" actId="26606"/>
          <ac:spMkLst>
            <pc:docMk/>
            <pc:sldMk cId="1035403916" sldId="292"/>
            <ac:spMk id="291" creationId="{1E547BA6-BAE0-43BB-A7CA-60F69CE252F0}"/>
          </ac:spMkLst>
        </pc:spChg>
        <pc:spChg chg="add del">
          <ac:chgData name="YOSHIKAWA Junki" userId="855f383c-fa7b-4103-a010-bb426b5062c6" providerId="ADAL" clId="{56A41021-1E29-4571-8AA4-348FD46873CA}" dt="2021-07-30T09:18:22.016" v="3632" actId="26606"/>
          <ac:spMkLst>
            <pc:docMk/>
            <pc:sldMk cId="1035403916" sldId="292"/>
            <ac:spMk id="294" creationId="{09588DA8-065E-4F6F-8EFD-43104AB2E0CF}"/>
          </ac:spMkLst>
        </pc:spChg>
        <pc:spChg chg="add del">
          <ac:chgData name="YOSHIKAWA Junki" userId="855f383c-fa7b-4103-a010-bb426b5062c6" providerId="ADAL" clId="{56A41021-1E29-4571-8AA4-348FD46873CA}" dt="2021-07-30T09:18:22.016" v="3632" actId="26606"/>
          <ac:spMkLst>
            <pc:docMk/>
            <pc:sldMk cId="1035403916" sldId="292"/>
            <ac:spMk id="295" creationId="{C4285719-470E-454C-AF62-8323075F1F5B}"/>
          </ac:spMkLst>
        </pc:spChg>
        <pc:spChg chg="add del">
          <ac:chgData name="YOSHIKAWA Junki" userId="855f383c-fa7b-4103-a010-bb426b5062c6" providerId="ADAL" clId="{56A41021-1E29-4571-8AA4-348FD46873CA}" dt="2021-07-30T09:18:22.016" v="3632" actId="26606"/>
          <ac:spMkLst>
            <pc:docMk/>
            <pc:sldMk cId="1035403916" sldId="292"/>
            <ac:spMk id="296" creationId="{CD9FE4EF-C4D8-49A0-B2FF-81D8DB7D8A24}"/>
          </ac:spMkLst>
        </pc:spChg>
        <pc:spChg chg="add del">
          <ac:chgData name="YOSHIKAWA Junki" userId="855f383c-fa7b-4103-a010-bb426b5062c6" providerId="ADAL" clId="{56A41021-1E29-4571-8AA4-348FD46873CA}" dt="2021-07-30T09:18:22.016" v="3632" actId="26606"/>
          <ac:spMkLst>
            <pc:docMk/>
            <pc:sldMk cId="1035403916" sldId="292"/>
            <ac:spMk id="297" creationId="{733A161E-52F6-4763-92DD-4ED2963F1FF9}"/>
          </ac:spMkLst>
        </pc:spChg>
        <pc:spChg chg="add del">
          <ac:chgData name="YOSHIKAWA Junki" userId="855f383c-fa7b-4103-a010-bb426b5062c6" providerId="ADAL" clId="{56A41021-1E29-4571-8AA4-348FD46873CA}" dt="2021-07-30T09:18:22.969" v="3634" actId="26606"/>
          <ac:spMkLst>
            <pc:docMk/>
            <pc:sldMk cId="1035403916" sldId="292"/>
            <ac:spMk id="299" creationId="{2B566528-1B12-4246-9431-5C2D7D081168}"/>
          </ac:spMkLst>
        </pc:spChg>
        <pc:spChg chg="add del">
          <ac:chgData name="YOSHIKAWA Junki" userId="855f383c-fa7b-4103-a010-bb426b5062c6" providerId="ADAL" clId="{56A41021-1E29-4571-8AA4-348FD46873CA}" dt="2021-07-30T09:18:22.969" v="3634" actId="26606"/>
          <ac:spMkLst>
            <pc:docMk/>
            <pc:sldMk cId="1035403916" sldId="292"/>
            <ac:spMk id="300" creationId="{2E80C965-DB6D-4F81-9E9E-B027384D0BD6}"/>
          </ac:spMkLst>
        </pc:spChg>
        <pc:spChg chg="add del">
          <ac:chgData name="YOSHIKAWA Junki" userId="855f383c-fa7b-4103-a010-bb426b5062c6" providerId="ADAL" clId="{56A41021-1E29-4571-8AA4-348FD46873CA}" dt="2021-07-30T09:18:22.969" v="3634" actId="26606"/>
          <ac:spMkLst>
            <pc:docMk/>
            <pc:sldMk cId="1035403916" sldId="292"/>
            <ac:spMk id="301" creationId="{A580F890-B085-4E95-96AA-55AEBEC5CE6E}"/>
          </ac:spMkLst>
        </pc:spChg>
        <pc:spChg chg="add del">
          <ac:chgData name="YOSHIKAWA Junki" userId="855f383c-fa7b-4103-a010-bb426b5062c6" providerId="ADAL" clId="{56A41021-1E29-4571-8AA4-348FD46873CA}" dt="2021-07-30T09:18:22.969" v="3634" actId="26606"/>
          <ac:spMkLst>
            <pc:docMk/>
            <pc:sldMk cId="1035403916" sldId="292"/>
            <ac:spMk id="302" creationId="{D3F51FEB-38FB-4F6C-9F7B-2F2AFAB65463}"/>
          </ac:spMkLst>
        </pc:spChg>
        <pc:spChg chg="add del">
          <ac:chgData name="YOSHIKAWA Junki" userId="855f383c-fa7b-4103-a010-bb426b5062c6" providerId="ADAL" clId="{56A41021-1E29-4571-8AA4-348FD46873CA}" dt="2021-07-30T09:18:22.969" v="3634" actId="26606"/>
          <ac:spMkLst>
            <pc:docMk/>
            <pc:sldMk cId="1035403916" sldId="292"/>
            <ac:spMk id="303" creationId="{1E547BA6-BAE0-43BB-A7CA-60F69CE252F0}"/>
          </ac:spMkLst>
        </pc:spChg>
        <pc:spChg chg="add del">
          <ac:chgData name="YOSHIKAWA Junki" userId="855f383c-fa7b-4103-a010-bb426b5062c6" providerId="ADAL" clId="{56A41021-1E29-4571-8AA4-348FD46873CA}" dt="2021-07-30T09:19:08.135" v="3645"/>
          <ac:spMkLst>
            <pc:docMk/>
            <pc:sldMk cId="1035403916" sldId="292"/>
            <ac:spMk id="306" creationId="{2B566528-1B12-4246-9431-5C2D7D081168}"/>
          </ac:spMkLst>
        </pc:spChg>
        <pc:spChg chg="add mod">
          <ac:chgData name="YOSHIKAWA Junki" userId="855f383c-fa7b-4103-a010-bb426b5062c6" providerId="ADAL" clId="{56A41021-1E29-4571-8AA4-348FD46873CA}" dt="2021-07-30T09:18:47.867" v="3643" actId="5793"/>
          <ac:spMkLst>
            <pc:docMk/>
            <pc:sldMk cId="1035403916" sldId="292"/>
            <ac:spMk id="307" creationId="{733A161E-52F6-4763-92DD-4ED2963F1FF9}"/>
          </ac:spMkLst>
        </pc:spChg>
        <pc:spChg chg="add del">
          <ac:chgData name="YOSHIKAWA Junki" userId="855f383c-fa7b-4103-a010-bb426b5062c6" providerId="ADAL" clId="{56A41021-1E29-4571-8AA4-348FD46873CA}" dt="2021-07-30T09:19:08.135" v="3645"/>
          <ac:spMkLst>
            <pc:docMk/>
            <pc:sldMk cId="1035403916" sldId="292"/>
            <ac:spMk id="308" creationId="{2E80C965-DB6D-4F81-9E9E-B027384D0BD6}"/>
          </ac:spMkLst>
        </pc:spChg>
        <pc:spChg chg="add del">
          <ac:chgData name="YOSHIKAWA Junki" userId="855f383c-fa7b-4103-a010-bb426b5062c6" providerId="ADAL" clId="{56A41021-1E29-4571-8AA4-348FD46873CA}" dt="2021-07-30T09:19:08.135" v="3645"/>
          <ac:spMkLst>
            <pc:docMk/>
            <pc:sldMk cId="1035403916" sldId="292"/>
            <ac:spMk id="309" creationId="{A580F890-B085-4E95-96AA-55AEBEC5CE6E}"/>
          </ac:spMkLst>
        </pc:spChg>
        <pc:spChg chg="add del">
          <ac:chgData name="YOSHIKAWA Junki" userId="855f383c-fa7b-4103-a010-bb426b5062c6" providerId="ADAL" clId="{56A41021-1E29-4571-8AA4-348FD46873CA}" dt="2021-07-30T09:19:08.135" v="3645"/>
          <ac:spMkLst>
            <pc:docMk/>
            <pc:sldMk cId="1035403916" sldId="292"/>
            <ac:spMk id="310" creationId="{D3F51FEB-38FB-4F6C-9F7B-2F2AFAB65463}"/>
          </ac:spMkLst>
        </pc:spChg>
        <pc:spChg chg="add del">
          <ac:chgData name="YOSHIKAWA Junki" userId="855f383c-fa7b-4103-a010-bb426b5062c6" providerId="ADAL" clId="{56A41021-1E29-4571-8AA4-348FD46873CA}" dt="2021-07-30T09:19:08.135" v="3645"/>
          <ac:spMkLst>
            <pc:docMk/>
            <pc:sldMk cId="1035403916" sldId="292"/>
            <ac:spMk id="311" creationId="{1E547BA6-BAE0-43BB-A7CA-60F69CE252F0}"/>
          </ac:spMkLst>
        </pc:spChg>
        <pc:graphicFrameChg chg="add del">
          <ac:chgData name="YOSHIKAWA Junki" userId="855f383c-fa7b-4103-a010-bb426b5062c6" providerId="ADAL" clId="{56A41021-1E29-4571-8AA4-348FD46873CA}" dt="2021-07-30T09:17:45.465" v="3618" actId="26606"/>
          <ac:graphicFrameMkLst>
            <pc:docMk/>
            <pc:sldMk cId="1035403916" sldId="292"/>
            <ac:graphicFrameMk id="280" creationId="{3A3CA98B-F5C6-4539-9066-E7E5642493EA}"/>
          </ac:graphicFrameMkLst>
        </pc:graphicFrameChg>
        <pc:graphicFrameChg chg="add del">
          <ac:chgData name="YOSHIKAWA Junki" userId="855f383c-fa7b-4103-a010-bb426b5062c6" providerId="ADAL" clId="{56A41021-1E29-4571-8AA4-348FD46873CA}" dt="2021-07-30T09:18:16.209" v="3626" actId="26606"/>
          <ac:graphicFrameMkLst>
            <pc:docMk/>
            <pc:sldMk cId="1035403916" sldId="292"/>
            <ac:graphicFrameMk id="281" creationId="{39A7C99A-CDC8-4E54-8C75-344F21503440}"/>
          </ac:graphicFrameMkLst>
        </pc:graphicFrameChg>
        <pc:graphicFrameChg chg="add del">
          <ac:chgData name="YOSHIKAWA Junki" userId="855f383c-fa7b-4103-a010-bb426b5062c6" providerId="ADAL" clId="{56A41021-1E29-4571-8AA4-348FD46873CA}" dt="2021-07-30T09:17:47.246" v="3620" actId="26606"/>
          <ac:graphicFrameMkLst>
            <pc:docMk/>
            <pc:sldMk cId="1035403916" sldId="292"/>
            <ac:graphicFrameMk id="282" creationId="{E1C872C0-24A9-48E4-A56E-7EECDE29CC6B}"/>
          </ac:graphicFrameMkLst>
        </pc:graphicFrameChg>
        <pc:graphicFrameChg chg="add del">
          <ac:chgData name="YOSHIKAWA Junki" userId="855f383c-fa7b-4103-a010-bb426b5062c6" providerId="ADAL" clId="{56A41021-1E29-4571-8AA4-348FD46873CA}" dt="2021-07-30T09:18:06.003" v="3622" actId="26606"/>
          <ac:graphicFrameMkLst>
            <pc:docMk/>
            <pc:sldMk cId="1035403916" sldId="292"/>
            <ac:graphicFrameMk id="284" creationId="{CD5E61A5-0219-421A-9BA4-CEC368831AEE}"/>
          </ac:graphicFrameMkLst>
        </pc:graphicFrameChg>
        <pc:graphicFrameChg chg="add del">
          <ac:chgData name="YOSHIKAWA Junki" userId="855f383c-fa7b-4103-a010-bb426b5062c6" providerId="ADAL" clId="{56A41021-1E29-4571-8AA4-348FD46873CA}" dt="2021-07-30T09:18:18.024" v="3628" actId="26606"/>
          <ac:graphicFrameMkLst>
            <pc:docMk/>
            <pc:sldMk cId="1035403916" sldId="292"/>
            <ac:graphicFrameMk id="285" creationId="{B21DD4BC-9646-4EFF-90A6-C63233B3CA29}"/>
          </ac:graphicFrameMkLst>
        </pc:graphicFrameChg>
        <pc:graphicFrameChg chg="add del">
          <ac:chgData name="YOSHIKAWA Junki" userId="855f383c-fa7b-4103-a010-bb426b5062c6" providerId="ADAL" clId="{56A41021-1E29-4571-8AA4-348FD46873CA}" dt="2021-07-30T09:18:19.895" v="3630" actId="26606"/>
          <ac:graphicFrameMkLst>
            <pc:docMk/>
            <pc:sldMk cId="1035403916" sldId="292"/>
            <ac:graphicFrameMk id="292" creationId="{4BE12E9D-E413-4366-B6E9-2F14F2D8B8D3}"/>
          </ac:graphicFrameMkLst>
        </pc:graphicFrameChg>
        <pc:graphicFrameChg chg="add del">
          <ac:chgData name="YOSHIKAWA Junki" userId="855f383c-fa7b-4103-a010-bb426b5062c6" providerId="ADAL" clId="{56A41021-1E29-4571-8AA4-348FD46873CA}" dt="2021-07-30T09:18:22.969" v="3634" actId="26606"/>
          <ac:graphicFrameMkLst>
            <pc:docMk/>
            <pc:sldMk cId="1035403916" sldId="292"/>
            <ac:graphicFrameMk id="304" creationId="{4BE12E9D-E413-4366-B6E9-2F14F2D8B8D3}"/>
          </ac:graphicFrameMkLst>
        </pc:graphicFrameChg>
        <pc:picChg chg="add del">
          <ac:chgData name="YOSHIKAWA Junki" userId="855f383c-fa7b-4103-a010-bb426b5062c6" providerId="ADAL" clId="{56A41021-1E29-4571-8AA4-348FD46873CA}" dt="2021-07-30T08:42:20.641" v="3225" actId="22"/>
          <ac:picMkLst>
            <pc:docMk/>
            <pc:sldMk cId="1035403916" sldId="292"/>
            <ac:picMk id="4" creationId="{81E62B65-DEF1-4055-A1F5-32EA53AA02B2}"/>
          </ac:picMkLst>
        </pc:picChg>
        <pc:picChg chg="add del">
          <ac:chgData name="YOSHIKAWA Junki" userId="855f383c-fa7b-4103-a010-bb426b5062c6" providerId="ADAL" clId="{56A41021-1E29-4571-8AA4-348FD46873CA}" dt="2021-07-30T09:18:18.024" v="3628" actId="26606"/>
          <ac:picMkLst>
            <pc:docMk/>
            <pc:sldMk cId="1035403916" sldId="292"/>
            <ac:picMk id="283" creationId="{8E2AE488-295A-42D9-87B3-E437D66EDA9D}"/>
          </ac:picMkLst>
        </pc:picChg>
      </pc:sldChg>
      <pc:sldChg chg="add del">
        <pc:chgData name="YOSHIKAWA Junki" userId="855f383c-fa7b-4103-a010-bb426b5062c6" providerId="ADAL" clId="{56A41021-1E29-4571-8AA4-348FD46873CA}" dt="2021-07-30T07:40:24.419" v="1496" actId="47"/>
        <pc:sldMkLst>
          <pc:docMk/>
          <pc:sldMk cId="3069559289" sldId="293"/>
        </pc:sldMkLst>
      </pc:sldChg>
      <pc:sldChg chg="addSp modSp add mod">
        <pc:chgData name="YOSHIKAWA Junki" userId="855f383c-fa7b-4103-a010-bb426b5062c6" providerId="ADAL" clId="{56A41021-1E29-4571-8AA4-348FD46873CA}" dt="2021-07-30T09:40:39.015" v="4006" actId="207"/>
        <pc:sldMkLst>
          <pc:docMk/>
          <pc:sldMk cId="1192400338" sldId="294"/>
        </pc:sldMkLst>
        <pc:spChg chg="mod">
          <ac:chgData name="YOSHIKAWA Junki" userId="855f383c-fa7b-4103-a010-bb426b5062c6" providerId="ADAL" clId="{56A41021-1E29-4571-8AA4-348FD46873CA}" dt="2021-07-30T08:20:42.550" v="2559" actId="1076"/>
          <ac:spMkLst>
            <pc:docMk/>
            <pc:sldMk cId="1192400338" sldId="294"/>
            <ac:spMk id="5" creationId="{733A161E-52F6-4763-92DD-4ED2963F1FF9}"/>
          </ac:spMkLst>
        </pc:spChg>
        <pc:spChg chg="mod">
          <ac:chgData name="YOSHIKAWA Junki" userId="855f383c-fa7b-4103-a010-bb426b5062c6" providerId="ADAL" clId="{56A41021-1E29-4571-8AA4-348FD46873CA}" dt="2021-07-30T09:40:39.015" v="4006" actId="207"/>
          <ac:spMkLst>
            <pc:docMk/>
            <pc:sldMk cId="1192400338" sldId="294"/>
            <ac:spMk id="278" creationId="{00000000-0000-0000-0000-000000000000}"/>
          </ac:spMkLst>
        </pc:spChg>
        <pc:grpChg chg="add mod">
          <ac:chgData name="YOSHIKAWA Junki" userId="855f383c-fa7b-4103-a010-bb426b5062c6" providerId="ADAL" clId="{56A41021-1E29-4571-8AA4-348FD46873CA}" dt="2021-07-30T08:22:33.676" v="2565" actId="1076"/>
          <ac:grpSpMkLst>
            <pc:docMk/>
            <pc:sldMk cId="1192400338" sldId="294"/>
            <ac:grpSpMk id="7" creationId="{655E15F7-34E2-4085-806B-4A86AF258938}"/>
          </ac:grpSpMkLst>
        </pc:grpChg>
        <pc:picChg chg="add mod">
          <ac:chgData name="YOSHIKAWA Junki" userId="855f383c-fa7b-4103-a010-bb426b5062c6" providerId="ADAL" clId="{56A41021-1E29-4571-8AA4-348FD46873CA}" dt="2021-07-30T08:21:40.655" v="2563" actId="164"/>
          <ac:picMkLst>
            <pc:docMk/>
            <pc:sldMk cId="1192400338" sldId="294"/>
            <ac:picMk id="3" creationId="{E0BC1578-8ABE-464C-9D28-AA66405CD6C2}"/>
          </ac:picMkLst>
        </pc:picChg>
        <pc:picChg chg="add mod">
          <ac:chgData name="YOSHIKAWA Junki" userId="855f383c-fa7b-4103-a010-bb426b5062c6" providerId="ADAL" clId="{56A41021-1E29-4571-8AA4-348FD46873CA}" dt="2021-07-30T08:21:40.655" v="2563" actId="164"/>
          <ac:picMkLst>
            <pc:docMk/>
            <pc:sldMk cId="1192400338" sldId="294"/>
            <ac:picMk id="6" creationId="{07ACA472-5D46-43E1-874D-B2C913873DFA}"/>
          </ac:picMkLst>
        </pc:picChg>
      </pc:sldChg>
      <pc:sldChg chg="addSp delSp modSp add mod">
        <pc:chgData name="YOSHIKAWA Junki" userId="855f383c-fa7b-4103-a010-bb426b5062c6" providerId="ADAL" clId="{56A41021-1E29-4571-8AA4-348FD46873CA}" dt="2021-07-30T09:31:21.570" v="3876" actId="20577"/>
        <pc:sldMkLst>
          <pc:docMk/>
          <pc:sldMk cId="183842680" sldId="295"/>
        </pc:sldMkLst>
        <pc:spChg chg="add mod">
          <ac:chgData name="YOSHIKAWA Junki" userId="855f383c-fa7b-4103-a010-bb426b5062c6" providerId="ADAL" clId="{56A41021-1E29-4571-8AA4-348FD46873CA}" dt="2021-07-30T08:45:26.847" v="3478" actId="20577"/>
          <ac:spMkLst>
            <pc:docMk/>
            <pc:sldMk cId="183842680" sldId="295"/>
            <ac:spMk id="75" creationId="{6269EB8E-28C2-46B5-86FD-9A53A2FEF2A6}"/>
          </ac:spMkLst>
        </pc:spChg>
        <pc:spChg chg="mod">
          <ac:chgData name="YOSHIKAWA Junki" userId="855f383c-fa7b-4103-a010-bb426b5062c6" providerId="ADAL" clId="{56A41021-1E29-4571-8AA4-348FD46873CA}" dt="2021-07-30T09:07:06.750" v="3479" actId="207"/>
          <ac:spMkLst>
            <pc:docMk/>
            <pc:sldMk cId="183842680" sldId="295"/>
            <ac:spMk id="191" creationId="{00000000-0000-0000-0000-000000000000}"/>
          </ac:spMkLst>
        </pc:spChg>
        <pc:spChg chg="mod">
          <ac:chgData name="YOSHIKAWA Junki" userId="855f383c-fa7b-4103-a010-bb426b5062c6" providerId="ADAL" clId="{56A41021-1E29-4571-8AA4-348FD46873CA}" dt="2021-07-30T08:22:51.508" v="2569" actId="1076"/>
          <ac:spMkLst>
            <pc:docMk/>
            <pc:sldMk cId="183842680" sldId="295"/>
            <ac:spMk id="196"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02"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03"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09"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30"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31"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32"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33" creationId="{00000000-0000-0000-0000-000000000000}"/>
          </ac:spMkLst>
        </pc:spChg>
        <pc:spChg chg="del mod">
          <ac:chgData name="YOSHIKAWA Junki" userId="855f383c-fa7b-4103-a010-bb426b5062c6" providerId="ADAL" clId="{56A41021-1E29-4571-8AA4-348FD46873CA}" dt="2021-07-30T09:31:11.865" v="3871" actId="478"/>
          <ac:spMkLst>
            <pc:docMk/>
            <pc:sldMk cId="183842680" sldId="295"/>
            <ac:spMk id="234" creationId="{00000000-0000-0000-0000-000000000000}"/>
          </ac:spMkLst>
        </pc:spChg>
        <pc:spChg chg="del mod">
          <ac:chgData name="YOSHIKAWA Junki" userId="855f383c-fa7b-4103-a010-bb426b5062c6" providerId="ADAL" clId="{56A41021-1E29-4571-8AA4-348FD46873CA}" dt="2021-07-30T09:31:11.865" v="3871" actId="478"/>
          <ac:spMkLst>
            <pc:docMk/>
            <pc:sldMk cId="183842680" sldId="295"/>
            <ac:spMk id="235" creationId="{00000000-0000-0000-0000-000000000000}"/>
          </ac:spMkLst>
        </pc:spChg>
        <pc:spChg chg="del">
          <ac:chgData name="YOSHIKAWA Junki" userId="855f383c-fa7b-4103-a010-bb426b5062c6" providerId="ADAL" clId="{56A41021-1E29-4571-8AA4-348FD46873CA}" dt="2021-07-30T08:22:48.046" v="2568" actId="478"/>
          <ac:spMkLst>
            <pc:docMk/>
            <pc:sldMk cId="183842680" sldId="295"/>
            <ac:spMk id="237"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38" creationId="{00000000-0000-0000-0000-000000000000}"/>
          </ac:spMkLst>
        </pc:spChg>
        <pc:spChg chg="del">
          <ac:chgData name="YOSHIKAWA Junki" userId="855f383c-fa7b-4103-a010-bb426b5062c6" providerId="ADAL" clId="{56A41021-1E29-4571-8AA4-348FD46873CA}" dt="2021-07-30T08:25:31.199" v="2835" actId="478"/>
          <ac:spMkLst>
            <pc:docMk/>
            <pc:sldMk cId="183842680" sldId="295"/>
            <ac:spMk id="239" creationId="{00000000-0000-0000-0000-000000000000}"/>
          </ac:spMkLst>
        </pc:spChg>
        <pc:grpChg chg="add mod">
          <ac:chgData name="YOSHIKAWA Junki" userId="855f383c-fa7b-4103-a010-bb426b5062c6" providerId="ADAL" clId="{56A41021-1E29-4571-8AA4-348FD46873CA}" dt="2021-07-30T09:31:16.935" v="3873" actId="1076"/>
          <ac:grpSpMkLst>
            <pc:docMk/>
            <pc:sldMk cId="183842680" sldId="295"/>
            <ac:grpSpMk id="70" creationId="{F4C549C4-203F-43E2-8C90-5B8B306F3DEF}"/>
          </ac:grpSpMkLst>
        </pc:grpChg>
        <pc:grpChg chg="del">
          <ac:chgData name="YOSHIKAWA Junki" userId="855f383c-fa7b-4103-a010-bb426b5062c6" providerId="ADAL" clId="{56A41021-1E29-4571-8AA4-348FD46873CA}" dt="2021-07-30T08:24:20.448" v="2694" actId="478"/>
          <ac:grpSpMkLst>
            <pc:docMk/>
            <pc:sldMk cId="183842680" sldId="295"/>
            <ac:grpSpMk id="192" creationId="{00000000-0000-0000-0000-000000000000}"/>
          </ac:grpSpMkLst>
        </pc:grpChg>
        <pc:grpChg chg="del">
          <ac:chgData name="YOSHIKAWA Junki" userId="855f383c-fa7b-4103-a010-bb426b5062c6" providerId="ADAL" clId="{56A41021-1E29-4571-8AA4-348FD46873CA}" dt="2021-07-30T08:25:31.199" v="2835" actId="478"/>
          <ac:grpSpMkLst>
            <pc:docMk/>
            <pc:sldMk cId="183842680" sldId="295"/>
            <ac:grpSpMk id="204" creationId="{00000000-0000-0000-0000-000000000000}"/>
          </ac:grpSpMkLst>
        </pc:grpChg>
        <pc:grpChg chg="del">
          <ac:chgData name="YOSHIKAWA Junki" userId="855f383c-fa7b-4103-a010-bb426b5062c6" providerId="ADAL" clId="{56A41021-1E29-4571-8AA4-348FD46873CA}" dt="2021-07-30T08:25:31.199" v="2835" actId="478"/>
          <ac:grpSpMkLst>
            <pc:docMk/>
            <pc:sldMk cId="183842680" sldId="295"/>
            <ac:grpSpMk id="210" creationId="{00000000-0000-0000-0000-000000000000}"/>
          </ac:grpSpMkLst>
        </pc:grpChg>
        <pc:grpChg chg="del">
          <ac:chgData name="YOSHIKAWA Junki" userId="855f383c-fa7b-4103-a010-bb426b5062c6" providerId="ADAL" clId="{56A41021-1E29-4571-8AA4-348FD46873CA}" dt="2021-07-30T08:25:31.199" v="2835" actId="478"/>
          <ac:grpSpMkLst>
            <pc:docMk/>
            <pc:sldMk cId="183842680" sldId="295"/>
            <ac:grpSpMk id="215" creationId="{00000000-0000-0000-0000-000000000000}"/>
          </ac:grpSpMkLst>
        </pc:grpChg>
        <pc:grpChg chg="del">
          <ac:chgData name="YOSHIKAWA Junki" userId="855f383c-fa7b-4103-a010-bb426b5062c6" providerId="ADAL" clId="{56A41021-1E29-4571-8AA4-348FD46873CA}" dt="2021-07-30T08:25:31.199" v="2835" actId="478"/>
          <ac:grpSpMkLst>
            <pc:docMk/>
            <pc:sldMk cId="183842680" sldId="295"/>
            <ac:grpSpMk id="220" creationId="{00000000-0000-0000-0000-000000000000}"/>
          </ac:grpSpMkLst>
        </pc:grpChg>
        <pc:grpChg chg="del">
          <ac:chgData name="YOSHIKAWA Junki" userId="855f383c-fa7b-4103-a010-bb426b5062c6" providerId="ADAL" clId="{56A41021-1E29-4571-8AA4-348FD46873CA}" dt="2021-07-30T08:25:31.199" v="2835" actId="478"/>
          <ac:grpSpMkLst>
            <pc:docMk/>
            <pc:sldMk cId="183842680" sldId="295"/>
            <ac:grpSpMk id="225" creationId="{00000000-0000-0000-0000-000000000000}"/>
          </ac:grpSpMkLst>
        </pc:grpChg>
        <pc:grpChg chg="del">
          <ac:chgData name="YOSHIKAWA Junki" userId="855f383c-fa7b-4103-a010-bb426b5062c6" providerId="ADAL" clId="{56A41021-1E29-4571-8AA4-348FD46873CA}" dt="2021-07-30T08:24:22.750" v="2696" actId="478"/>
          <ac:grpSpMkLst>
            <pc:docMk/>
            <pc:sldMk cId="183842680" sldId="295"/>
            <ac:grpSpMk id="240" creationId="{00000000-0000-0000-0000-000000000000}"/>
          </ac:grpSpMkLst>
        </pc:grpChg>
        <pc:grpChg chg="del">
          <ac:chgData name="YOSHIKAWA Junki" userId="855f383c-fa7b-4103-a010-bb426b5062c6" providerId="ADAL" clId="{56A41021-1E29-4571-8AA4-348FD46873CA}" dt="2021-07-30T08:24:21.542" v="2695" actId="478"/>
          <ac:grpSpMkLst>
            <pc:docMk/>
            <pc:sldMk cId="183842680" sldId="295"/>
            <ac:grpSpMk id="245" creationId="{00000000-0000-0000-0000-000000000000}"/>
          </ac:grpSpMkLst>
        </pc:grpChg>
        <pc:grpChg chg="del">
          <ac:chgData name="YOSHIKAWA Junki" userId="855f383c-fa7b-4103-a010-bb426b5062c6" providerId="ADAL" clId="{56A41021-1E29-4571-8AA4-348FD46873CA}" dt="2021-07-30T08:24:27.138" v="2697" actId="478"/>
          <ac:grpSpMkLst>
            <pc:docMk/>
            <pc:sldMk cId="183842680" sldId="295"/>
            <ac:grpSpMk id="250" creationId="{00000000-0000-0000-0000-000000000000}"/>
          </ac:grpSpMkLst>
        </pc:grpChg>
        <pc:graphicFrameChg chg="add mod modGraphic">
          <ac:chgData name="YOSHIKAWA Junki" userId="855f383c-fa7b-4103-a010-bb426b5062c6" providerId="ADAL" clId="{56A41021-1E29-4571-8AA4-348FD46873CA}" dt="2021-07-30T09:31:21.570" v="3876" actId="20577"/>
          <ac:graphicFrameMkLst>
            <pc:docMk/>
            <pc:sldMk cId="183842680" sldId="295"/>
            <ac:graphicFrameMk id="76" creationId="{AAE3BFEF-5F95-4A95-98DF-557567864084}"/>
          </ac:graphicFrameMkLst>
        </pc:graphicFrameChg>
        <pc:graphicFrameChg chg="del">
          <ac:chgData name="YOSHIKAWA Junki" userId="855f383c-fa7b-4103-a010-bb426b5062c6" providerId="ADAL" clId="{56A41021-1E29-4571-8AA4-348FD46873CA}" dt="2021-07-30T08:22:45.097" v="2567" actId="478"/>
          <ac:graphicFrameMkLst>
            <pc:docMk/>
            <pc:sldMk cId="183842680" sldId="295"/>
            <ac:graphicFrameMk id="236" creationId="{00000000-0000-0000-0000-000000000000}"/>
          </ac:graphicFrameMkLst>
        </pc:graphicFrameChg>
        <pc:picChg chg="add mod">
          <ac:chgData name="YOSHIKAWA Junki" userId="855f383c-fa7b-4103-a010-bb426b5062c6" providerId="ADAL" clId="{56A41021-1E29-4571-8AA4-348FD46873CA}" dt="2021-07-30T09:30:23.413" v="3863" actId="1076"/>
          <ac:picMkLst>
            <pc:docMk/>
            <pc:sldMk cId="183842680" sldId="295"/>
            <ac:picMk id="3" creationId="{EEEB6E9A-5948-4AED-90DD-F2D5BB81C3EF}"/>
          </ac:picMkLst>
        </pc:picChg>
        <pc:picChg chg="mod">
          <ac:chgData name="YOSHIKAWA Junki" userId="855f383c-fa7b-4103-a010-bb426b5062c6" providerId="ADAL" clId="{56A41021-1E29-4571-8AA4-348FD46873CA}" dt="2021-07-30T08:22:55.957" v="2570"/>
          <ac:picMkLst>
            <pc:docMk/>
            <pc:sldMk cId="183842680" sldId="295"/>
            <ac:picMk id="72" creationId="{AD2FDAA2-E770-46F5-8EDB-2C3D6C5D71C4}"/>
          </ac:picMkLst>
        </pc:picChg>
        <pc:picChg chg="mod">
          <ac:chgData name="YOSHIKAWA Junki" userId="855f383c-fa7b-4103-a010-bb426b5062c6" providerId="ADAL" clId="{56A41021-1E29-4571-8AA4-348FD46873CA}" dt="2021-07-30T08:22:55.957" v="2570"/>
          <ac:picMkLst>
            <pc:docMk/>
            <pc:sldMk cId="183842680" sldId="295"/>
            <ac:picMk id="74" creationId="{B2E6EE82-99E0-4520-8606-F583DD3B66B2}"/>
          </ac:picMkLst>
        </pc:picChg>
      </pc:sldChg>
      <pc:sldChg chg="addSp delSp modSp add mod">
        <pc:chgData name="YOSHIKAWA Junki" userId="855f383c-fa7b-4103-a010-bb426b5062c6" providerId="ADAL" clId="{56A41021-1E29-4571-8AA4-348FD46873CA}" dt="2021-07-30T09:40:31.333" v="4004" actId="207"/>
        <pc:sldMkLst>
          <pc:docMk/>
          <pc:sldMk cId="2314160921" sldId="296"/>
        </pc:sldMkLst>
        <pc:spChg chg="mod">
          <ac:chgData name="YOSHIKAWA Junki" userId="855f383c-fa7b-4103-a010-bb426b5062c6" providerId="ADAL" clId="{56A41021-1E29-4571-8AA4-348FD46873CA}" dt="2021-07-30T09:40:31.333" v="4004" actId="207"/>
          <ac:spMkLst>
            <pc:docMk/>
            <pc:sldMk cId="2314160921" sldId="296"/>
            <ac:spMk id="191" creationId="{00000000-0000-0000-0000-000000000000}"/>
          </ac:spMkLst>
        </pc:spChg>
        <pc:spChg chg="del mod">
          <ac:chgData name="YOSHIKAWA Junki" userId="855f383c-fa7b-4103-a010-bb426b5062c6" providerId="ADAL" clId="{56A41021-1E29-4571-8AA4-348FD46873CA}" dt="2021-07-30T09:30:03.226" v="3859" actId="478"/>
          <ac:spMkLst>
            <pc:docMk/>
            <pc:sldMk cId="2314160921" sldId="296"/>
            <ac:spMk id="234" creationId="{00000000-0000-0000-0000-000000000000}"/>
          </ac:spMkLst>
        </pc:spChg>
        <pc:spChg chg="del">
          <ac:chgData name="YOSHIKAWA Junki" userId="855f383c-fa7b-4103-a010-bb426b5062c6" providerId="ADAL" clId="{56A41021-1E29-4571-8AA4-348FD46873CA}" dt="2021-07-30T09:30:01.817" v="3858" actId="478"/>
          <ac:spMkLst>
            <pc:docMk/>
            <pc:sldMk cId="2314160921" sldId="296"/>
            <ac:spMk id="235" creationId="{00000000-0000-0000-0000-000000000000}"/>
          </ac:spMkLst>
        </pc:spChg>
        <pc:grpChg chg="del">
          <ac:chgData name="YOSHIKAWA Junki" userId="855f383c-fa7b-4103-a010-bb426b5062c6" providerId="ADAL" clId="{56A41021-1E29-4571-8AA4-348FD46873CA}" dt="2021-07-30T08:29:11.848" v="3183" actId="478"/>
          <ac:grpSpMkLst>
            <pc:docMk/>
            <pc:sldMk cId="2314160921" sldId="296"/>
            <ac:grpSpMk id="70" creationId="{F4C549C4-203F-43E2-8C90-5B8B306F3DEF}"/>
          </ac:grpSpMkLst>
        </pc:grpChg>
        <pc:graphicFrameChg chg="add mod modGraphic">
          <ac:chgData name="YOSHIKAWA Junki" userId="855f383c-fa7b-4103-a010-bb426b5062c6" providerId="ADAL" clId="{56A41021-1E29-4571-8AA4-348FD46873CA}" dt="2021-07-30T09:33:11.195" v="3985" actId="20577"/>
          <ac:graphicFrameMkLst>
            <pc:docMk/>
            <pc:sldMk cId="2314160921" sldId="296"/>
            <ac:graphicFrameMk id="14" creationId="{7C6F377A-DF79-4337-B1EE-10EC9626FBD9}"/>
          </ac:graphicFrameMkLst>
        </pc:graphicFrameChg>
        <pc:picChg chg="add mod">
          <ac:chgData name="YOSHIKAWA Junki" userId="855f383c-fa7b-4103-a010-bb426b5062c6" providerId="ADAL" clId="{56A41021-1E29-4571-8AA4-348FD46873CA}" dt="2021-07-30T08:29:18.343" v="3186" actId="14100"/>
          <ac:picMkLst>
            <pc:docMk/>
            <pc:sldMk cId="2314160921" sldId="296"/>
            <ac:picMk id="3" creationId="{32B801CC-A10B-4D9A-9BEF-33DA6D710DD1}"/>
          </ac:picMkLst>
        </pc:picChg>
      </pc:sldChg>
      <pc:sldMasterChg chg="modSp modSldLayout">
        <pc:chgData name="YOSHIKAWA Junki" userId="855f383c-fa7b-4103-a010-bb426b5062c6" providerId="ADAL" clId="{56A41021-1E29-4571-8AA4-348FD46873CA}" dt="2021-07-29T09:59:43.174" v="12"/>
        <pc:sldMasterMkLst>
          <pc:docMk/>
          <pc:sldMasterMk cId="580981032" sldId="2147483648"/>
        </pc:sldMasterMkLst>
        <pc:spChg chg="mod">
          <ac:chgData name="YOSHIKAWA Junki" userId="855f383c-fa7b-4103-a010-bb426b5062c6" providerId="ADAL" clId="{56A41021-1E29-4571-8AA4-348FD46873CA}" dt="2021-07-29T09:59:43.174" v="12"/>
          <ac:spMkLst>
            <pc:docMk/>
            <pc:sldMasterMk cId="580981032" sldId="2147483648"/>
            <ac:spMk id="2" creationId="{961E0C9F-2DE0-4755-90F7-6677F926252F}"/>
          </ac:spMkLst>
        </pc:spChg>
        <pc:spChg chg="mod">
          <ac:chgData name="YOSHIKAWA Junki" userId="855f383c-fa7b-4103-a010-bb426b5062c6" providerId="ADAL" clId="{56A41021-1E29-4571-8AA4-348FD46873CA}" dt="2021-07-29T09:59:43.174" v="12"/>
          <ac:spMkLst>
            <pc:docMk/>
            <pc:sldMasterMk cId="580981032" sldId="2147483648"/>
            <ac:spMk id="3" creationId="{178C5765-B31B-4A5B-B6DE-BE2905C7A8A4}"/>
          </ac:spMkLst>
        </pc:spChg>
        <pc:spChg chg="mod">
          <ac:chgData name="YOSHIKAWA Junki" userId="855f383c-fa7b-4103-a010-bb426b5062c6" providerId="ADAL" clId="{56A41021-1E29-4571-8AA4-348FD46873CA}" dt="2021-07-29T09:59:43.174" v="12"/>
          <ac:spMkLst>
            <pc:docMk/>
            <pc:sldMasterMk cId="580981032" sldId="2147483648"/>
            <ac:spMk id="4" creationId="{1C5E81B3-51B0-43E8-92E4-288E08F15435}"/>
          </ac:spMkLst>
        </pc:spChg>
        <pc:spChg chg="mod">
          <ac:chgData name="YOSHIKAWA Junki" userId="855f383c-fa7b-4103-a010-bb426b5062c6" providerId="ADAL" clId="{56A41021-1E29-4571-8AA4-348FD46873CA}" dt="2021-07-29T09:59:43.174" v="12"/>
          <ac:spMkLst>
            <pc:docMk/>
            <pc:sldMasterMk cId="580981032" sldId="2147483648"/>
            <ac:spMk id="5" creationId="{7B518D75-C12C-48C9-B9B0-3EC773B4A3B2}"/>
          </ac:spMkLst>
        </pc:spChg>
        <pc:spChg chg="mod">
          <ac:chgData name="YOSHIKAWA Junki" userId="855f383c-fa7b-4103-a010-bb426b5062c6" providerId="ADAL" clId="{56A41021-1E29-4571-8AA4-348FD46873CA}" dt="2021-07-29T09:59:43.174" v="12"/>
          <ac:spMkLst>
            <pc:docMk/>
            <pc:sldMasterMk cId="580981032" sldId="2147483648"/>
            <ac:spMk id="6" creationId="{0303A62B-4671-4B67-9746-7D5AA7F84DBD}"/>
          </ac:spMkLst>
        </pc:spChg>
        <pc:sldLayoutChg chg="modSp">
          <pc:chgData name="YOSHIKAWA Junki" userId="855f383c-fa7b-4103-a010-bb426b5062c6" providerId="ADAL" clId="{56A41021-1E29-4571-8AA4-348FD46873CA}" dt="2021-07-29T09:59:43.174" v="12"/>
          <pc:sldLayoutMkLst>
            <pc:docMk/>
            <pc:sldMasterMk cId="580981032" sldId="2147483648"/>
            <pc:sldLayoutMk cId="2987348115" sldId="2147483649"/>
          </pc:sldLayoutMkLst>
          <pc:spChg chg="mod">
            <ac:chgData name="YOSHIKAWA Junki" userId="855f383c-fa7b-4103-a010-bb426b5062c6" providerId="ADAL" clId="{56A41021-1E29-4571-8AA4-348FD46873CA}" dt="2021-07-29T09:59:43.174" v="12"/>
            <ac:spMkLst>
              <pc:docMk/>
              <pc:sldMasterMk cId="580981032" sldId="2147483648"/>
              <pc:sldLayoutMk cId="2987348115" sldId="2147483649"/>
              <ac:spMk id="2" creationId="{CEC9B3C5-BC77-4DC0-AFF3-71ED06A376D0}"/>
            </ac:spMkLst>
          </pc:spChg>
          <pc:spChg chg="mod">
            <ac:chgData name="YOSHIKAWA Junki" userId="855f383c-fa7b-4103-a010-bb426b5062c6" providerId="ADAL" clId="{56A41021-1E29-4571-8AA4-348FD46873CA}" dt="2021-07-29T09:59:43.174" v="12"/>
            <ac:spMkLst>
              <pc:docMk/>
              <pc:sldMasterMk cId="580981032" sldId="2147483648"/>
              <pc:sldLayoutMk cId="2987348115" sldId="2147483649"/>
              <ac:spMk id="3" creationId="{F403D5A2-6E5F-4717-84E5-B9324145EB21}"/>
            </ac:spMkLst>
          </pc:spChg>
        </pc:sldLayoutChg>
        <pc:sldLayoutChg chg="modSp">
          <pc:chgData name="YOSHIKAWA Junki" userId="855f383c-fa7b-4103-a010-bb426b5062c6" providerId="ADAL" clId="{56A41021-1E29-4571-8AA4-348FD46873CA}" dt="2021-07-29T09:59:43.174" v="12"/>
          <pc:sldLayoutMkLst>
            <pc:docMk/>
            <pc:sldMasterMk cId="580981032" sldId="2147483648"/>
            <pc:sldLayoutMk cId="151576449" sldId="2147483651"/>
          </pc:sldLayoutMkLst>
          <pc:spChg chg="mod">
            <ac:chgData name="YOSHIKAWA Junki" userId="855f383c-fa7b-4103-a010-bb426b5062c6" providerId="ADAL" clId="{56A41021-1E29-4571-8AA4-348FD46873CA}" dt="2021-07-29T09:59:43.174" v="12"/>
            <ac:spMkLst>
              <pc:docMk/>
              <pc:sldMasterMk cId="580981032" sldId="2147483648"/>
              <pc:sldLayoutMk cId="151576449" sldId="2147483651"/>
              <ac:spMk id="2" creationId="{9808AF7E-519F-48EF-8FB8-362A842FC8F1}"/>
            </ac:spMkLst>
          </pc:spChg>
          <pc:spChg chg="mod">
            <ac:chgData name="YOSHIKAWA Junki" userId="855f383c-fa7b-4103-a010-bb426b5062c6" providerId="ADAL" clId="{56A41021-1E29-4571-8AA4-348FD46873CA}" dt="2021-07-29T09:59:43.174" v="12"/>
            <ac:spMkLst>
              <pc:docMk/>
              <pc:sldMasterMk cId="580981032" sldId="2147483648"/>
              <pc:sldLayoutMk cId="151576449" sldId="2147483651"/>
              <ac:spMk id="3" creationId="{BE44EBC7-31A3-4E11-8A81-4848659F0E79}"/>
            </ac:spMkLst>
          </pc:spChg>
        </pc:sldLayoutChg>
        <pc:sldLayoutChg chg="modSp">
          <pc:chgData name="YOSHIKAWA Junki" userId="855f383c-fa7b-4103-a010-bb426b5062c6" providerId="ADAL" clId="{56A41021-1E29-4571-8AA4-348FD46873CA}" dt="2021-07-29T09:59:43.174" v="12"/>
          <pc:sldLayoutMkLst>
            <pc:docMk/>
            <pc:sldMasterMk cId="580981032" sldId="2147483648"/>
            <pc:sldLayoutMk cId="1904271743" sldId="2147483652"/>
          </pc:sldLayoutMkLst>
          <pc:spChg chg="mod">
            <ac:chgData name="YOSHIKAWA Junki" userId="855f383c-fa7b-4103-a010-bb426b5062c6" providerId="ADAL" clId="{56A41021-1E29-4571-8AA4-348FD46873CA}" dt="2021-07-29T09:59:43.174" v="12"/>
            <ac:spMkLst>
              <pc:docMk/>
              <pc:sldMasterMk cId="580981032" sldId="2147483648"/>
              <pc:sldLayoutMk cId="1904271743" sldId="2147483652"/>
              <ac:spMk id="3" creationId="{891C43F3-005B-409C-9154-23007211E949}"/>
            </ac:spMkLst>
          </pc:spChg>
          <pc:spChg chg="mod">
            <ac:chgData name="YOSHIKAWA Junki" userId="855f383c-fa7b-4103-a010-bb426b5062c6" providerId="ADAL" clId="{56A41021-1E29-4571-8AA4-348FD46873CA}" dt="2021-07-29T09:59:43.174" v="12"/>
            <ac:spMkLst>
              <pc:docMk/>
              <pc:sldMasterMk cId="580981032" sldId="2147483648"/>
              <pc:sldLayoutMk cId="1904271743" sldId="2147483652"/>
              <ac:spMk id="4" creationId="{0A998054-8A8D-4EA7-A5CE-E2D361EEBEE8}"/>
            </ac:spMkLst>
          </pc:spChg>
        </pc:sldLayoutChg>
        <pc:sldLayoutChg chg="modSp">
          <pc:chgData name="YOSHIKAWA Junki" userId="855f383c-fa7b-4103-a010-bb426b5062c6" providerId="ADAL" clId="{56A41021-1E29-4571-8AA4-348FD46873CA}" dt="2021-07-29T09:59:43.174" v="12"/>
          <pc:sldLayoutMkLst>
            <pc:docMk/>
            <pc:sldMasterMk cId="580981032" sldId="2147483648"/>
            <pc:sldLayoutMk cId="2045363855" sldId="2147483653"/>
          </pc:sldLayoutMkLst>
          <pc:spChg chg="mod">
            <ac:chgData name="YOSHIKAWA Junki" userId="855f383c-fa7b-4103-a010-bb426b5062c6" providerId="ADAL" clId="{56A41021-1E29-4571-8AA4-348FD46873CA}" dt="2021-07-29T09:59:43.174" v="12"/>
            <ac:spMkLst>
              <pc:docMk/>
              <pc:sldMasterMk cId="580981032" sldId="2147483648"/>
              <pc:sldLayoutMk cId="2045363855" sldId="2147483653"/>
              <ac:spMk id="2" creationId="{E3327224-E434-4C34-A216-3FEAEA902B3C}"/>
            </ac:spMkLst>
          </pc:spChg>
          <pc:spChg chg="mod">
            <ac:chgData name="YOSHIKAWA Junki" userId="855f383c-fa7b-4103-a010-bb426b5062c6" providerId="ADAL" clId="{56A41021-1E29-4571-8AA4-348FD46873CA}" dt="2021-07-29T09:59:43.174" v="12"/>
            <ac:spMkLst>
              <pc:docMk/>
              <pc:sldMasterMk cId="580981032" sldId="2147483648"/>
              <pc:sldLayoutMk cId="2045363855" sldId="2147483653"/>
              <ac:spMk id="3" creationId="{F95AFD11-3F41-4FCF-9E1F-DCDCDA7AA3D6}"/>
            </ac:spMkLst>
          </pc:spChg>
          <pc:spChg chg="mod">
            <ac:chgData name="YOSHIKAWA Junki" userId="855f383c-fa7b-4103-a010-bb426b5062c6" providerId="ADAL" clId="{56A41021-1E29-4571-8AA4-348FD46873CA}" dt="2021-07-29T09:59:43.174" v="12"/>
            <ac:spMkLst>
              <pc:docMk/>
              <pc:sldMasterMk cId="580981032" sldId="2147483648"/>
              <pc:sldLayoutMk cId="2045363855" sldId="2147483653"/>
              <ac:spMk id="4" creationId="{D4CF3BF9-8332-456A-81CC-6FC01565A38B}"/>
            </ac:spMkLst>
          </pc:spChg>
          <pc:spChg chg="mod">
            <ac:chgData name="YOSHIKAWA Junki" userId="855f383c-fa7b-4103-a010-bb426b5062c6" providerId="ADAL" clId="{56A41021-1E29-4571-8AA4-348FD46873CA}" dt="2021-07-29T09:59:43.174" v="12"/>
            <ac:spMkLst>
              <pc:docMk/>
              <pc:sldMasterMk cId="580981032" sldId="2147483648"/>
              <pc:sldLayoutMk cId="2045363855" sldId="2147483653"/>
              <ac:spMk id="5" creationId="{1111BEF2-1F53-4B52-A6B8-791FAD979141}"/>
            </ac:spMkLst>
          </pc:spChg>
          <pc:spChg chg="mod">
            <ac:chgData name="YOSHIKAWA Junki" userId="855f383c-fa7b-4103-a010-bb426b5062c6" providerId="ADAL" clId="{56A41021-1E29-4571-8AA4-348FD46873CA}" dt="2021-07-29T09:59:43.174" v="12"/>
            <ac:spMkLst>
              <pc:docMk/>
              <pc:sldMasterMk cId="580981032" sldId="2147483648"/>
              <pc:sldLayoutMk cId="2045363855" sldId="2147483653"/>
              <ac:spMk id="6" creationId="{7A6CD48B-FB4A-4C69-8008-007478A92E4A}"/>
            </ac:spMkLst>
          </pc:spChg>
        </pc:sldLayoutChg>
        <pc:sldLayoutChg chg="modSp">
          <pc:chgData name="YOSHIKAWA Junki" userId="855f383c-fa7b-4103-a010-bb426b5062c6" providerId="ADAL" clId="{56A41021-1E29-4571-8AA4-348FD46873CA}" dt="2021-07-29T09:59:43.174" v="12"/>
          <pc:sldLayoutMkLst>
            <pc:docMk/>
            <pc:sldMasterMk cId="580981032" sldId="2147483648"/>
            <pc:sldLayoutMk cId="3361134963" sldId="2147483656"/>
          </pc:sldLayoutMkLst>
          <pc:spChg chg="mod">
            <ac:chgData name="YOSHIKAWA Junki" userId="855f383c-fa7b-4103-a010-bb426b5062c6" providerId="ADAL" clId="{56A41021-1E29-4571-8AA4-348FD46873CA}" dt="2021-07-29T09:59:43.174" v="12"/>
            <ac:spMkLst>
              <pc:docMk/>
              <pc:sldMasterMk cId="580981032" sldId="2147483648"/>
              <pc:sldLayoutMk cId="3361134963" sldId="2147483656"/>
              <ac:spMk id="2" creationId="{997FF20A-116A-48E3-9F16-594E96C6038D}"/>
            </ac:spMkLst>
          </pc:spChg>
          <pc:spChg chg="mod">
            <ac:chgData name="YOSHIKAWA Junki" userId="855f383c-fa7b-4103-a010-bb426b5062c6" providerId="ADAL" clId="{56A41021-1E29-4571-8AA4-348FD46873CA}" dt="2021-07-29T09:59:43.174" v="12"/>
            <ac:spMkLst>
              <pc:docMk/>
              <pc:sldMasterMk cId="580981032" sldId="2147483648"/>
              <pc:sldLayoutMk cId="3361134963" sldId="2147483656"/>
              <ac:spMk id="3" creationId="{97E03C99-508F-4961-96E4-921FD2DF9CAB}"/>
            </ac:spMkLst>
          </pc:spChg>
          <pc:spChg chg="mod">
            <ac:chgData name="YOSHIKAWA Junki" userId="855f383c-fa7b-4103-a010-bb426b5062c6" providerId="ADAL" clId="{56A41021-1E29-4571-8AA4-348FD46873CA}" dt="2021-07-29T09:59:43.174" v="12"/>
            <ac:spMkLst>
              <pc:docMk/>
              <pc:sldMasterMk cId="580981032" sldId="2147483648"/>
              <pc:sldLayoutMk cId="3361134963" sldId="2147483656"/>
              <ac:spMk id="4" creationId="{D1E436BC-6F5B-46F3-A44F-67A4C491C885}"/>
            </ac:spMkLst>
          </pc:spChg>
        </pc:sldLayoutChg>
        <pc:sldLayoutChg chg="modSp">
          <pc:chgData name="YOSHIKAWA Junki" userId="855f383c-fa7b-4103-a010-bb426b5062c6" providerId="ADAL" clId="{56A41021-1E29-4571-8AA4-348FD46873CA}" dt="2021-07-29T09:59:43.174" v="12"/>
          <pc:sldLayoutMkLst>
            <pc:docMk/>
            <pc:sldMasterMk cId="580981032" sldId="2147483648"/>
            <pc:sldLayoutMk cId="1953520944" sldId="2147483657"/>
          </pc:sldLayoutMkLst>
          <pc:spChg chg="mod">
            <ac:chgData name="YOSHIKAWA Junki" userId="855f383c-fa7b-4103-a010-bb426b5062c6" providerId="ADAL" clId="{56A41021-1E29-4571-8AA4-348FD46873CA}" dt="2021-07-29T09:59:43.174" v="12"/>
            <ac:spMkLst>
              <pc:docMk/>
              <pc:sldMasterMk cId="580981032" sldId="2147483648"/>
              <pc:sldLayoutMk cId="1953520944" sldId="2147483657"/>
              <ac:spMk id="2" creationId="{494814C3-DF44-4CDB-8115-725607CD1590}"/>
            </ac:spMkLst>
          </pc:spChg>
          <pc:spChg chg="mod">
            <ac:chgData name="YOSHIKAWA Junki" userId="855f383c-fa7b-4103-a010-bb426b5062c6" providerId="ADAL" clId="{56A41021-1E29-4571-8AA4-348FD46873CA}" dt="2021-07-29T09:59:43.174" v="12"/>
            <ac:spMkLst>
              <pc:docMk/>
              <pc:sldMasterMk cId="580981032" sldId="2147483648"/>
              <pc:sldLayoutMk cId="1953520944" sldId="2147483657"/>
              <ac:spMk id="3" creationId="{F2D70047-541B-452F-9AA0-7DFF1D8FABDF}"/>
            </ac:spMkLst>
          </pc:spChg>
          <pc:spChg chg="mod">
            <ac:chgData name="YOSHIKAWA Junki" userId="855f383c-fa7b-4103-a010-bb426b5062c6" providerId="ADAL" clId="{56A41021-1E29-4571-8AA4-348FD46873CA}" dt="2021-07-29T09:59:43.174" v="12"/>
            <ac:spMkLst>
              <pc:docMk/>
              <pc:sldMasterMk cId="580981032" sldId="2147483648"/>
              <pc:sldLayoutMk cId="1953520944" sldId="2147483657"/>
              <ac:spMk id="4" creationId="{865BA37E-9C22-4438-ACBD-559B8931D721}"/>
            </ac:spMkLst>
          </pc:spChg>
        </pc:sldLayoutChg>
        <pc:sldLayoutChg chg="modSp">
          <pc:chgData name="YOSHIKAWA Junki" userId="855f383c-fa7b-4103-a010-bb426b5062c6" providerId="ADAL" clId="{56A41021-1E29-4571-8AA4-348FD46873CA}" dt="2021-07-29T09:59:43.174" v="12"/>
          <pc:sldLayoutMkLst>
            <pc:docMk/>
            <pc:sldMasterMk cId="580981032" sldId="2147483648"/>
            <pc:sldLayoutMk cId="857266197" sldId="2147483659"/>
          </pc:sldLayoutMkLst>
          <pc:spChg chg="mod">
            <ac:chgData name="YOSHIKAWA Junki" userId="855f383c-fa7b-4103-a010-bb426b5062c6" providerId="ADAL" clId="{56A41021-1E29-4571-8AA4-348FD46873CA}" dt="2021-07-29T09:59:43.174" v="12"/>
            <ac:spMkLst>
              <pc:docMk/>
              <pc:sldMasterMk cId="580981032" sldId="2147483648"/>
              <pc:sldLayoutMk cId="857266197" sldId="2147483659"/>
              <ac:spMk id="2" creationId="{7FC938AC-051B-4B8B-9ADE-B700B9EDBE72}"/>
            </ac:spMkLst>
          </pc:spChg>
          <pc:spChg chg="mod">
            <ac:chgData name="YOSHIKAWA Junki" userId="855f383c-fa7b-4103-a010-bb426b5062c6" providerId="ADAL" clId="{56A41021-1E29-4571-8AA4-348FD46873CA}" dt="2021-07-29T09:59:43.174" v="12"/>
            <ac:spMkLst>
              <pc:docMk/>
              <pc:sldMasterMk cId="580981032" sldId="2147483648"/>
              <pc:sldLayoutMk cId="857266197" sldId="2147483659"/>
              <ac:spMk id="3" creationId="{86A5D471-E26F-4BFD-B881-CF4A8C6919A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DEA8E-2878-4791-B1BD-8561FF2BE7E6}" type="datetimeFigureOut">
              <a:rPr kumimoji="1" lang="ja-JP" altLang="en-US" smtClean="0"/>
              <a:t>2021/8/2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624F-8BA1-4548-B6E3-C720061704BA}" type="slidenum">
              <a:rPr kumimoji="1" lang="ja-JP" altLang="en-US" smtClean="0"/>
              <a:t>‹#›</a:t>
            </a:fld>
            <a:endParaRPr kumimoji="1" lang="ja-JP" altLang="en-US"/>
          </a:p>
        </p:txBody>
      </p:sp>
    </p:spTree>
    <p:extLst>
      <p:ext uri="{BB962C8B-B14F-4D97-AF65-F5344CB8AC3E}">
        <p14:creationId xmlns:p14="http://schemas.microsoft.com/office/powerpoint/2010/main" val="2544469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以上の実験の課題点を克服し、さらにより高いゲーム性を目指したシステムを考案し、</a:t>
            </a:r>
            <a:r>
              <a:rPr lang="ja-JP" altLang="en-US" sz="1200" dirty="0">
                <a:sym typeface="Calibri"/>
              </a:rPr>
              <a:t>実験を行うための</a:t>
            </a:r>
            <a:r>
              <a:rPr lang="en-US" altLang="ja-JP" sz="1200" dirty="0">
                <a:sym typeface="Calibri"/>
              </a:rPr>
              <a:t>web</a:t>
            </a:r>
            <a:r>
              <a:rPr lang="ja-JP" altLang="en-US" sz="1200" dirty="0">
                <a:sym typeface="Calibri"/>
              </a:rPr>
              <a:t>アプリケーションを作成したのちに、現在、評価実験を行っている。</a:t>
            </a:r>
            <a:endParaRPr lang="en-US" altLang="ja-JP" sz="1200" dirty="0">
              <a:sym typeface="Calibri"/>
            </a:endParaRPr>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ja-JP" altLang="en-US" dirty="0"/>
              <a:t>実験の概要としては</a:t>
            </a:r>
            <a:endParaRPr lang="en-US" altLang="ja-JP" dirty="0"/>
          </a:p>
          <a:p>
            <a:pPr marL="0" lvl="0" indent="0" algn="l" rtl="0">
              <a:lnSpc>
                <a:spcPct val="100000"/>
              </a:lnSpc>
              <a:spcBef>
                <a:spcPts val="0"/>
              </a:spcBef>
              <a:spcAft>
                <a:spcPts val="0"/>
              </a:spcAft>
              <a:buSzPts val="1400"/>
              <a:buNone/>
            </a:pPr>
            <a:r>
              <a:rPr lang="ja-JP" altLang="en-US" dirty="0"/>
              <a:t>前回の実験では議論を</a:t>
            </a:r>
            <a:r>
              <a:rPr lang="en-US" altLang="ja-JP" dirty="0"/>
              <a:t>3</a:t>
            </a:r>
            <a:r>
              <a:rPr lang="ja-JP" altLang="en-US" dirty="0"/>
              <a:t>回行い</a:t>
            </a:r>
            <a:r>
              <a:rPr lang="en-US" altLang="ja-JP" dirty="0"/>
              <a:t>DERC</a:t>
            </a:r>
            <a:r>
              <a:rPr lang="ja-JP" altLang="en-US" dirty="0"/>
              <a:t>ありと</a:t>
            </a:r>
            <a:r>
              <a:rPr lang="en-US" altLang="ja-JP" dirty="0"/>
              <a:t>DERC</a:t>
            </a:r>
            <a:r>
              <a:rPr lang="ja-JP" altLang="en-US" dirty="0"/>
              <a:t>なしの議論を行っていましたが、今回は期間で区切り、</a:t>
            </a:r>
            <a:r>
              <a:rPr lang="en-US" altLang="ja-JP" dirty="0"/>
              <a:t>1</a:t>
            </a:r>
            <a:r>
              <a:rPr lang="ja-JP" altLang="en-US" dirty="0"/>
              <a:t>か月に設定しています。</a:t>
            </a:r>
            <a:endParaRPr lang="en-US" altLang="ja-JP" dirty="0"/>
          </a:p>
          <a:p>
            <a:pPr marL="0" lvl="0" indent="0" algn="l" rtl="0">
              <a:lnSpc>
                <a:spcPct val="100000"/>
              </a:lnSpc>
              <a:spcBef>
                <a:spcPts val="0"/>
              </a:spcBef>
              <a:spcAft>
                <a:spcPts val="0"/>
              </a:spcAft>
              <a:buSzPts val="1400"/>
              <a:buNone/>
            </a:pPr>
            <a:endParaRPr lang="en-US" altLang="ja-JP" dirty="0"/>
          </a:p>
          <a:p>
            <a:pPr marR="0" lvl="0" defTabSz="914400">
              <a:lnSpc>
                <a:spcPct val="90000"/>
              </a:lnSpc>
              <a:spcBef>
                <a:spcPts val="0"/>
              </a:spcBef>
              <a:spcAft>
                <a:spcPts val="600"/>
              </a:spcAft>
              <a:buClr>
                <a:srgbClr val="000000"/>
              </a:buClr>
              <a:buSzPts val="1800"/>
            </a:pPr>
            <a:r>
              <a:rPr lang="ja-JP" altLang="en-US" dirty="0"/>
              <a:t>被験者は有田・鈴木研の学生</a:t>
            </a:r>
            <a:r>
              <a:rPr lang="en-US" altLang="ja-JP" dirty="0"/>
              <a:t>12</a:t>
            </a:r>
            <a:r>
              <a:rPr lang="ja-JP" altLang="en-US" dirty="0"/>
              <a:t>人で、この期間中に</a:t>
            </a:r>
            <a:r>
              <a:rPr lang="ja-JP" altLang="en-US" sz="1200" dirty="0">
                <a:sym typeface="Calibri"/>
              </a:rPr>
              <a:t>ゲームポイントというものを保持する。　</a:t>
            </a:r>
            <a:endParaRPr lang="en-US" altLang="ja-JP" sz="1200" dirty="0">
              <a:sym typeface="Calibri"/>
            </a:endParaRPr>
          </a:p>
          <a:p>
            <a:pPr marR="0" lvl="0" defTabSz="914400">
              <a:lnSpc>
                <a:spcPct val="90000"/>
              </a:lnSpc>
              <a:spcBef>
                <a:spcPts val="0"/>
              </a:spcBef>
              <a:spcAft>
                <a:spcPts val="600"/>
              </a:spcAft>
              <a:buClr>
                <a:srgbClr val="000000"/>
              </a:buClr>
              <a:buSzPts val="1800"/>
            </a:pPr>
            <a:r>
              <a:rPr lang="ja-JP" altLang="en-US" sz="1200" dirty="0">
                <a:sym typeface="Calibri"/>
              </a:rPr>
              <a:t>　ゲームポイントは</a:t>
            </a:r>
            <a:r>
              <a:rPr lang="en-US" altLang="ja-JP" sz="1200" dirty="0">
                <a:sym typeface="Calibri"/>
              </a:rPr>
              <a:t>DERC</a:t>
            </a:r>
            <a:r>
              <a:rPr lang="ja-JP" altLang="en-US" sz="1200" dirty="0">
                <a:sym typeface="Calibri"/>
              </a:rPr>
              <a:t>導入議論と</a:t>
            </a:r>
            <a:r>
              <a:rPr lang="en-US" altLang="ja-JP" sz="1200" dirty="0">
                <a:sym typeface="Calibri"/>
              </a:rPr>
              <a:t>DERC</a:t>
            </a:r>
            <a:r>
              <a:rPr lang="ja-JP" altLang="en-US" sz="1200" dirty="0">
                <a:sym typeface="Calibri"/>
              </a:rPr>
              <a:t>導入歩数計算を行う事により獲得できる</a:t>
            </a:r>
            <a:endParaRPr lang="en-US" altLang="ja-JP" sz="1200" dirty="0">
              <a:sym typeface="Calibri"/>
            </a:endParaRPr>
          </a:p>
          <a:p>
            <a:pPr marR="0" lvl="0" defTabSz="914400">
              <a:lnSpc>
                <a:spcPct val="90000"/>
              </a:lnSpc>
              <a:spcBef>
                <a:spcPts val="0"/>
              </a:spcBef>
              <a:spcAft>
                <a:spcPts val="600"/>
              </a:spcAft>
              <a:buClr>
                <a:srgbClr val="000000"/>
              </a:buClr>
              <a:buSzPts val="1800"/>
            </a:pPr>
            <a:endParaRPr lang="en-US" altLang="ja-JP" sz="1200" dirty="0">
              <a:sym typeface="Calibri"/>
            </a:endParaRPr>
          </a:p>
          <a:p>
            <a:pPr marL="0" marR="0" lvl="0" indent="0" defTabSz="914400">
              <a:lnSpc>
                <a:spcPct val="90000"/>
              </a:lnSpc>
              <a:spcBef>
                <a:spcPts val="0"/>
              </a:spcBef>
              <a:spcAft>
                <a:spcPts val="600"/>
              </a:spcAft>
              <a:buClr>
                <a:srgbClr val="000000"/>
              </a:buClr>
              <a:buSzPts val="1800"/>
              <a:buFont typeface="Arial" panose="020B0604020202020204" pitchFamily="34" charset="0"/>
              <a:buNone/>
            </a:pPr>
            <a:r>
              <a:rPr lang="ja-JP" altLang="en-US" sz="1200" dirty="0">
                <a:sym typeface="Calibri"/>
              </a:rPr>
              <a:t>後ほど説明しますが、</a:t>
            </a:r>
            <a:endParaRPr lang="en-US" altLang="ja-JP" sz="1200" dirty="0">
              <a:sym typeface="Calibri"/>
            </a:endParaRPr>
          </a:p>
          <a:p>
            <a:pPr marL="0" marR="0" lvl="0" indent="0" defTabSz="914400">
              <a:lnSpc>
                <a:spcPct val="90000"/>
              </a:lnSpc>
              <a:spcBef>
                <a:spcPts val="0"/>
              </a:spcBef>
              <a:spcAft>
                <a:spcPts val="600"/>
              </a:spcAft>
              <a:buClr>
                <a:srgbClr val="000000"/>
              </a:buClr>
              <a:buSzPts val="1800"/>
              <a:buFont typeface="Arial" panose="020B0604020202020204" pitchFamily="34" charset="0"/>
              <a:buNone/>
            </a:pPr>
            <a:endParaRPr lang="en-US" altLang="ja-JP" sz="12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r>
              <a:rPr lang="ja-JP" altLang="en-US" sz="1200" b="1" dirty="0">
                <a:sym typeface="Calibri"/>
              </a:rPr>
              <a:t>議論でのポイント獲得方法</a:t>
            </a:r>
            <a:endParaRPr lang="en-US" altLang="ja-JP" sz="1200" b="1" dirty="0">
              <a:sym typeface="Calibri"/>
            </a:endParaRPr>
          </a:p>
          <a:p>
            <a:pPr marR="0" lvl="0" defTabSz="914400">
              <a:lnSpc>
                <a:spcPct val="90000"/>
              </a:lnSpc>
              <a:spcBef>
                <a:spcPts val="0"/>
              </a:spcBef>
              <a:spcAft>
                <a:spcPts val="600"/>
              </a:spcAft>
              <a:buClr>
                <a:srgbClr val="000000"/>
              </a:buClr>
              <a:buSzPts val="1800"/>
            </a:pPr>
            <a:r>
              <a:rPr lang="ja-JP" altLang="en-US" sz="1200" dirty="0">
                <a:sym typeface="Calibri"/>
              </a:rPr>
              <a:t>被験者は期間中の日常生活でに議論を行う機会が発生した場合、</a:t>
            </a:r>
            <a:r>
              <a:rPr lang="en-US" altLang="ja-JP" sz="1200" dirty="0">
                <a:sym typeface="Calibri"/>
              </a:rPr>
              <a:t>DERC</a:t>
            </a:r>
            <a:r>
              <a:rPr lang="ja-JP" altLang="en-US" sz="1200" dirty="0">
                <a:sym typeface="Calibri"/>
              </a:rPr>
              <a:t>を導入して議論を行う。</a:t>
            </a:r>
            <a:endParaRPr lang="en-US" altLang="ja-JP" sz="1200" dirty="0">
              <a:sym typeface="Calibri"/>
            </a:endParaRPr>
          </a:p>
          <a:p>
            <a:pPr marL="0" marR="0" lvl="0" indent="0" algn="l" defTabSz="914400" rtl="0" eaLnBrk="1" fontAlgn="auto" latinLnBrk="0" hangingPunct="1">
              <a:lnSpc>
                <a:spcPct val="90000"/>
              </a:lnSpc>
              <a:spcBef>
                <a:spcPts val="0"/>
              </a:spcBef>
              <a:spcAft>
                <a:spcPts val="600"/>
              </a:spcAft>
              <a:buClr>
                <a:srgbClr val="000000"/>
              </a:buClr>
              <a:buSzPts val="1800"/>
              <a:buFontTx/>
              <a:buNone/>
              <a:tabLst/>
              <a:defRPr/>
            </a:pPr>
            <a:r>
              <a:rPr lang="ja-JP" altLang="en-US" sz="1200" dirty="0">
                <a:sym typeface="Calibri"/>
              </a:rPr>
              <a:t>議題や議論時間・議論形態は被験者で自由に設定できる。ようになっている。</a:t>
            </a:r>
            <a:endParaRPr lang="en-US" altLang="ja-JP" sz="12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altLang="ja-JP" sz="12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r>
              <a:rPr lang="ja-JP" altLang="en-US" sz="1200" b="1" dirty="0">
                <a:sym typeface="Calibri"/>
              </a:rPr>
              <a:t>歩数でのポイント獲得方法</a:t>
            </a:r>
            <a:endParaRPr lang="en-US" altLang="ja-JP" sz="1200" b="1" dirty="0">
              <a:sym typeface="Calibri"/>
            </a:endParaRPr>
          </a:p>
          <a:p>
            <a:pPr marR="0" lvl="0" defTabSz="914400">
              <a:lnSpc>
                <a:spcPct val="90000"/>
              </a:lnSpc>
              <a:spcBef>
                <a:spcPts val="0"/>
              </a:spcBef>
              <a:spcAft>
                <a:spcPts val="600"/>
              </a:spcAft>
              <a:buClr>
                <a:srgbClr val="000000"/>
              </a:buClr>
              <a:buSzPts val="1800"/>
            </a:pPr>
            <a:r>
              <a:rPr lang="ja-JP" altLang="en-US" sz="1200" dirty="0">
                <a:sym typeface="Calibri"/>
              </a:rPr>
              <a:t>毎日の歩数計算に</a:t>
            </a:r>
            <a:r>
              <a:rPr lang="en-US" altLang="ja-JP" sz="1200" dirty="0">
                <a:sym typeface="Calibri"/>
              </a:rPr>
              <a:t>DERC</a:t>
            </a:r>
            <a:r>
              <a:rPr lang="ja-JP" altLang="en-US" sz="1200" dirty="0">
                <a:sym typeface="Calibri"/>
              </a:rPr>
              <a:t>を導入し、一日ごとに持ちゲームポイントに反映される。</a:t>
            </a:r>
            <a:endParaRPr lang="en-US" altLang="ja-JP" sz="1200" dirty="0">
              <a:sym typeface="Calibri"/>
            </a:endParaRPr>
          </a:p>
          <a:p>
            <a:pPr marR="0" lvl="0" defTabSz="914400">
              <a:lnSpc>
                <a:spcPct val="90000"/>
              </a:lnSpc>
              <a:spcBef>
                <a:spcPts val="0"/>
              </a:spcBef>
              <a:spcAft>
                <a:spcPts val="600"/>
              </a:spcAft>
              <a:buClr>
                <a:srgbClr val="000000"/>
              </a:buClr>
              <a:buSzPts val="1800"/>
            </a:pPr>
            <a:endParaRPr lang="en-US" altLang="ja-JP" sz="1200" dirty="0">
              <a:sym typeface="Calibri"/>
            </a:endParaRPr>
          </a:p>
          <a:p>
            <a:pPr marL="0" lvl="0" indent="0" algn="l" rtl="0">
              <a:lnSpc>
                <a:spcPct val="100000"/>
              </a:lnSpc>
              <a:spcBef>
                <a:spcPts val="0"/>
              </a:spcBef>
              <a:spcAft>
                <a:spcPts val="0"/>
              </a:spcAft>
              <a:buSzPts val="1400"/>
              <a:buNone/>
            </a:pPr>
            <a:endParaRPr lang="en-US" altLang="ja-JP"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10</a:t>
            </a:fld>
            <a:endParaRPr/>
          </a:p>
        </p:txBody>
      </p:sp>
    </p:spTree>
    <p:extLst>
      <p:ext uri="{BB962C8B-B14F-4D97-AF65-F5344CB8AC3E}">
        <p14:creationId xmlns:p14="http://schemas.microsoft.com/office/powerpoint/2010/main" val="405088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Web</a:t>
            </a:r>
            <a:r>
              <a:rPr lang="ja-JP" altLang="en-US" dirty="0"/>
              <a:t>アプリケーションのシステム全体像はこのようになっています。フロントサイドは</a:t>
            </a:r>
            <a:r>
              <a:rPr lang="en-US" altLang="ja-JP" dirty="0" err="1"/>
              <a:t>javascripy,HTML,CSS</a:t>
            </a:r>
            <a:r>
              <a:rPr lang="ja-JP" altLang="en-US" dirty="0"/>
              <a:t>を使用し、サーバーサイドに</a:t>
            </a:r>
            <a:r>
              <a:rPr lang="en-US" altLang="ja-JP" dirty="0"/>
              <a:t>Flask</a:t>
            </a:r>
            <a:r>
              <a:rPr lang="ja-JP" altLang="en-US" dirty="0"/>
              <a:t>を使用しています。</a:t>
            </a:r>
            <a:endParaRPr lang="en-US" altLang="ja-JP" dirty="0"/>
          </a:p>
          <a:p>
            <a:pPr marL="0" lvl="0" indent="0" algn="l" rtl="0">
              <a:lnSpc>
                <a:spcPct val="100000"/>
              </a:lnSpc>
              <a:spcBef>
                <a:spcPts val="0"/>
              </a:spcBef>
              <a:spcAft>
                <a:spcPts val="0"/>
              </a:spcAft>
              <a:buSzPts val="1400"/>
              <a:buNone/>
            </a:pPr>
            <a:r>
              <a:rPr lang="ja-JP" altLang="en-US" dirty="0"/>
              <a:t>データの保存にはデータベースではなく</a:t>
            </a:r>
            <a:r>
              <a:rPr lang="en-US" altLang="ja-JP" dirty="0" err="1"/>
              <a:t>GoogleSpreadsheet</a:t>
            </a:r>
            <a:r>
              <a:rPr lang="ja-JP" altLang="en-US" dirty="0"/>
              <a:t>をデータベースのように使用しています。</a:t>
            </a:r>
            <a:endParaRPr lang="en-US" altLang="ja-JP" dirty="0"/>
          </a:p>
        </p:txBody>
      </p:sp>
      <p:sp>
        <p:nvSpPr>
          <p:cNvPr id="348" name="Google Shape;348;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ja-JP" sz="1200" dirty="0">
                <a:solidFill>
                  <a:schemeClr val="dk1"/>
                </a:solidFill>
                <a:latin typeface="+mn-lt"/>
                <a:cs typeface="Calibri"/>
                <a:sym typeface="Calibri"/>
              </a:rPr>
              <a:t>DERC</a:t>
            </a:r>
            <a:r>
              <a:rPr lang="ja-JP" altLang="en-US" sz="1200" dirty="0">
                <a:solidFill>
                  <a:schemeClr val="dk1"/>
                </a:solidFill>
                <a:latin typeface="+mn-lt"/>
                <a:cs typeface="Calibri"/>
                <a:sym typeface="Calibri"/>
              </a:rPr>
              <a:t>を導入した歩数計算について説明します。</a:t>
            </a:r>
            <a:endParaRPr lang="en-US" altLang="ja-JP" sz="1200" dirty="0">
              <a:solidFill>
                <a:schemeClr val="dk1"/>
              </a:solidFill>
              <a:latin typeface="+mn-lt"/>
              <a:cs typeface="Calibri"/>
              <a:sym typeface="Calibri"/>
            </a:endParaRPr>
          </a:p>
          <a:p>
            <a:pPr marL="0" lvl="0" indent="0" algn="l" rtl="0">
              <a:lnSpc>
                <a:spcPct val="100000"/>
              </a:lnSpc>
              <a:spcBef>
                <a:spcPts val="0"/>
              </a:spcBef>
              <a:spcAft>
                <a:spcPts val="0"/>
              </a:spcAft>
              <a:buSzPts val="1400"/>
              <a:buNone/>
            </a:pPr>
            <a:endParaRPr lang="en-US" altLang="ja-JP" sz="1200" dirty="0">
              <a:solidFill>
                <a:schemeClr val="dk1"/>
              </a:solidFill>
              <a:latin typeface="+mn-lt"/>
              <a:cs typeface="Calibri"/>
              <a:sym typeface="Calibri"/>
            </a:endParaRPr>
          </a:p>
          <a:p>
            <a:pPr marL="0" lvl="0" indent="0" algn="l" rtl="0">
              <a:lnSpc>
                <a:spcPct val="100000"/>
              </a:lnSpc>
              <a:spcBef>
                <a:spcPts val="0"/>
              </a:spcBef>
              <a:spcAft>
                <a:spcPts val="0"/>
              </a:spcAft>
              <a:buSzPts val="1400"/>
              <a:buNone/>
            </a:pPr>
            <a:r>
              <a:rPr lang="ja-JP" altLang="en-US" sz="1200" dirty="0">
                <a:solidFill>
                  <a:schemeClr val="dk1"/>
                </a:solidFill>
                <a:latin typeface="+mn-lt"/>
                <a:cs typeface="Calibri"/>
                <a:sym typeface="Calibri"/>
              </a:rPr>
              <a:t>レベル１は</a:t>
            </a: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dirty="0">
                <a:solidFill>
                  <a:schemeClr val="dk1"/>
                </a:solidFill>
                <a:latin typeface="+mn-lt"/>
                <a:cs typeface="Calibri"/>
                <a:sym typeface="Calibri"/>
              </a:rPr>
              <a:t>毎日の歩数の一定の割合がゲームポイントとして獲得できるようになっています。</a:t>
            </a: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dirty="0">
                <a:solidFill>
                  <a:schemeClr val="dk1"/>
                </a:solidFill>
                <a:latin typeface="+mn-lt"/>
                <a:cs typeface="Calibri"/>
                <a:sym typeface="Calibri"/>
              </a:rPr>
              <a:t>レベル</a:t>
            </a:r>
            <a:r>
              <a:rPr lang="en-US" altLang="ja-JP" sz="1200" dirty="0">
                <a:solidFill>
                  <a:schemeClr val="dk1"/>
                </a:solidFill>
                <a:latin typeface="+mn-lt"/>
                <a:cs typeface="Calibri"/>
                <a:sym typeface="Calibri"/>
              </a:rPr>
              <a:t>2</a:t>
            </a:r>
            <a:r>
              <a:rPr lang="ja-JP" altLang="en-US" sz="1200" dirty="0">
                <a:solidFill>
                  <a:schemeClr val="dk1"/>
                </a:solidFill>
                <a:latin typeface="+mn-lt"/>
                <a:cs typeface="Calibri"/>
                <a:sym typeface="Calibri"/>
              </a:rPr>
              <a:t>も議論同様賭けのメカニズムを採用しています。</a:t>
            </a: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dirty="0">
                <a:solidFill>
                  <a:schemeClr val="dk1"/>
                </a:solidFill>
                <a:latin typeface="+mn-lt"/>
                <a:cs typeface="Calibri"/>
                <a:sym typeface="Calibri"/>
              </a:rPr>
              <a:t>その日誰が多く歩くか前日中に予想して、前日中に賭けを行います。</a:t>
            </a: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dirty="0">
                <a:solidFill>
                  <a:schemeClr val="dk1"/>
                </a:solidFill>
                <a:latin typeface="+mn-lt"/>
                <a:cs typeface="Calibri"/>
                <a:sym typeface="Calibri"/>
              </a:rPr>
              <a:t>ここでもオッズがあり、</a:t>
            </a:r>
            <a:r>
              <a:rPr lang="ja-JP" altLang="en-US" dirty="0"/>
              <a:t>一人一人にオッズが設定されていて、所持ポイントが低ければオッズが高く、所持ポイントが高ければオッズは低くなっています。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dirty="0">
                <a:solidFill>
                  <a:schemeClr val="dk1"/>
                </a:solidFill>
                <a:latin typeface="+mn-lt"/>
                <a:cs typeface="Calibri"/>
                <a:sym typeface="Calibri"/>
              </a:rPr>
              <a:t>A</a:t>
            </a:r>
            <a:r>
              <a:rPr lang="ja-JP" altLang="en-US" sz="1200" dirty="0">
                <a:solidFill>
                  <a:schemeClr val="dk1"/>
                </a:solidFill>
                <a:latin typeface="+mn-lt"/>
                <a:cs typeface="Calibri"/>
                <a:sym typeface="Calibri"/>
              </a:rPr>
              <a:t>さんが</a:t>
            </a:r>
            <a:r>
              <a:rPr lang="en-US" altLang="ja-JP" sz="1200" dirty="0">
                <a:solidFill>
                  <a:schemeClr val="dk1"/>
                </a:solidFill>
                <a:latin typeface="+mn-lt"/>
                <a:cs typeface="Calibri"/>
                <a:sym typeface="Calibri"/>
              </a:rPr>
              <a:t>B</a:t>
            </a:r>
            <a:r>
              <a:rPr lang="ja-JP" altLang="en-US" sz="1200" dirty="0">
                <a:solidFill>
                  <a:schemeClr val="dk1"/>
                </a:solidFill>
                <a:latin typeface="+mn-lt"/>
                <a:cs typeface="Calibri"/>
                <a:sym typeface="Calibri"/>
              </a:rPr>
              <a:t>さんに賭け、</a:t>
            </a:r>
            <a:r>
              <a:rPr lang="en-US" altLang="ja-JP" sz="1200" dirty="0">
                <a:solidFill>
                  <a:schemeClr val="dk1"/>
                </a:solidFill>
                <a:latin typeface="+mn-lt"/>
                <a:cs typeface="Calibri"/>
                <a:sym typeface="Calibri"/>
              </a:rPr>
              <a:t>B</a:t>
            </a:r>
            <a:r>
              <a:rPr lang="ja-JP" altLang="en-US" sz="1200" dirty="0">
                <a:solidFill>
                  <a:schemeClr val="dk1"/>
                </a:solidFill>
                <a:latin typeface="+mn-lt"/>
                <a:cs typeface="Calibri"/>
                <a:sym typeface="Calibri"/>
              </a:rPr>
              <a:t>さんの歩数がその日の自分を除く被験者の中で上位に入っていた場合、賭け成功です。</a:t>
            </a:r>
            <a:endParaRPr lang="en-US" altLang="ja-JP" sz="1200" dirty="0">
              <a:solidFill>
                <a:schemeClr val="dk1"/>
              </a:solidFill>
              <a:latin typeface="+mn-lt"/>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dirty="0">
                <a:solidFill>
                  <a:schemeClr val="dk1"/>
                </a:solidFill>
                <a:latin typeface="+mn-lt"/>
                <a:cs typeface="Calibri"/>
                <a:sym typeface="Calibri"/>
              </a:rPr>
              <a:t>賭け成功の場合</a:t>
            </a:r>
            <a:r>
              <a:rPr lang="en-US" altLang="ja-JP" b="0" i="0" u="none" strike="noStrike" cap="none" dirty="0">
                <a:solidFill>
                  <a:srgbClr val="000000"/>
                </a:solidFill>
                <a:latin typeface="Calibri"/>
                <a:ea typeface="Calibri"/>
                <a:cs typeface="Calibri"/>
                <a:sym typeface="Calibri"/>
              </a:rPr>
              <a:t>B</a:t>
            </a:r>
            <a:r>
              <a:rPr lang="ja-JP" altLang="en-US" b="0" i="0" u="none" strike="noStrike" cap="none" dirty="0">
                <a:solidFill>
                  <a:srgbClr val="000000"/>
                </a:solidFill>
                <a:latin typeface="Calibri"/>
                <a:ea typeface="Calibri"/>
                <a:cs typeface="Calibri"/>
                <a:sym typeface="Calibri"/>
              </a:rPr>
              <a:t>のオッズ・</a:t>
            </a:r>
            <a:r>
              <a:rPr lang="en-US" altLang="ja-JP" b="0" i="0" u="none" strike="noStrike" cap="none" dirty="0">
                <a:solidFill>
                  <a:srgbClr val="000000"/>
                </a:solidFill>
                <a:latin typeface="Calibri"/>
                <a:ea typeface="Calibri"/>
                <a:cs typeface="Calibri"/>
                <a:sym typeface="Calibri"/>
              </a:rPr>
              <a:t>B</a:t>
            </a:r>
            <a:r>
              <a:rPr lang="ja-JP" altLang="en-US" b="0" i="0" u="none" strike="noStrike" cap="none" dirty="0">
                <a:solidFill>
                  <a:srgbClr val="000000"/>
                </a:solidFill>
                <a:latin typeface="Calibri"/>
                <a:ea typeface="Calibri"/>
                <a:cs typeface="Calibri"/>
                <a:sym typeface="Calibri"/>
              </a:rPr>
              <a:t>への賭けポイントに応じて</a:t>
            </a:r>
            <a:r>
              <a:rPr lang="en-US" altLang="ja-JP" b="0" i="0" u="none" strike="noStrike" cap="none" dirty="0">
                <a:solidFill>
                  <a:srgbClr val="000000"/>
                </a:solidFill>
                <a:latin typeface="Calibri"/>
                <a:ea typeface="Calibri"/>
                <a:cs typeface="Calibri"/>
                <a:sym typeface="Calibri"/>
              </a:rPr>
              <a:t>A</a:t>
            </a:r>
            <a:r>
              <a:rPr lang="ja-JP" altLang="en-US" dirty="0">
                <a:latin typeface="Calibri"/>
                <a:ea typeface="Calibri"/>
                <a:cs typeface="Calibri"/>
                <a:sym typeface="Calibri"/>
              </a:rPr>
              <a:t>もポイントを得ることができます。</a:t>
            </a:r>
            <a:endParaRPr lang="en-US" altLang="ja-JP"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dirty="0">
                <a:latin typeface="Calibri"/>
                <a:ea typeface="Calibri"/>
                <a:cs typeface="Calibri"/>
                <a:sym typeface="Calibri"/>
              </a:rPr>
              <a:t>賭けが失敗した場合、賭けポイントは没収になります。</a:t>
            </a:r>
            <a:endParaRPr lang="en-US" altLang="ja-JP" dirty="0">
              <a:latin typeface="Calibri"/>
              <a:ea typeface="Calibri"/>
              <a:cs typeface="Calibri"/>
              <a:sym typeface="Calibri"/>
            </a:endParaRPr>
          </a:p>
          <a:p>
            <a:pPr marL="0" lvl="0" indent="0" algn="l" rtl="0">
              <a:lnSpc>
                <a:spcPct val="100000"/>
              </a:lnSpc>
              <a:spcBef>
                <a:spcPts val="0"/>
              </a:spcBef>
              <a:spcAft>
                <a:spcPts val="0"/>
              </a:spcAft>
              <a:buSzPts val="1400"/>
              <a:buNone/>
            </a:pPr>
            <a:endParaRPr lang="ja-JP" altLang="en-US"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自分が賭けている相手が歩数を稼ぐことでポイントを得ることができるため、賭けている相手に歩くことを促すようになるというメカニズムです。</a:t>
            </a:r>
            <a:endParaRPr lang="ja-JP" alt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ja-JP" sz="1200" dirty="0">
              <a:solidFill>
                <a:schemeClr val="dk1"/>
              </a:solidFill>
              <a:latin typeface="+mn-lt"/>
              <a:cs typeface="Calibri"/>
              <a:sym typeface="Calibri"/>
            </a:endParaRPr>
          </a:p>
          <a:p>
            <a:pPr marL="0" lvl="0" indent="0" algn="l" rtl="0">
              <a:lnSpc>
                <a:spcPct val="100000"/>
              </a:lnSpc>
              <a:spcBef>
                <a:spcPts val="0"/>
              </a:spcBef>
              <a:spcAft>
                <a:spcPts val="0"/>
              </a:spcAft>
              <a:buSzPts val="1400"/>
              <a:buNone/>
            </a:pPr>
            <a:endParaRPr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extLst>
      <p:ext uri="{BB962C8B-B14F-4D97-AF65-F5344CB8AC3E}">
        <p14:creationId xmlns:p14="http://schemas.microsoft.com/office/powerpoint/2010/main" val="224330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現在行っている実験での議論環境・歩数結果閲覧環境を説明します。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議論環境はチャット型コミュニケーションツールの</a:t>
            </a:r>
            <a:r>
              <a:rPr lang="en-US" altLang="ja-JP" sz="1200" dirty="0">
                <a:solidFill>
                  <a:schemeClr val="dk1"/>
                </a:solidFill>
                <a:latin typeface="Arial"/>
                <a:ea typeface="Arial"/>
                <a:cs typeface="Arial"/>
                <a:sym typeface="Arial"/>
              </a:rPr>
              <a:t>Slack</a:t>
            </a:r>
            <a:r>
              <a:rPr lang="ja-JP" altLang="en-US" sz="1200" dirty="0">
                <a:solidFill>
                  <a:schemeClr val="dk1"/>
                </a:solidFill>
                <a:latin typeface="Arial"/>
                <a:ea typeface="Arial"/>
                <a:cs typeface="Arial"/>
                <a:sym typeface="Arial"/>
              </a:rPr>
              <a:t>や</a:t>
            </a:r>
            <a:r>
              <a:rPr lang="en-US" altLang="ja-JP" sz="1200" dirty="0">
                <a:solidFill>
                  <a:schemeClr val="dk1"/>
                </a:solidFill>
                <a:latin typeface="Arial"/>
                <a:ea typeface="Arial"/>
                <a:cs typeface="Arial"/>
                <a:sym typeface="Arial"/>
              </a:rPr>
              <a:t>Zoom</a:t>
            </a:r>
            <a:r>
              <a:rPr lang="ja-JP" altLang="en-US" sz="1200" dirty="0">
                <a:solidFill>
                  <a:schemeClr val="dk1"/>
                </a:solidFill>
                <a:latin typeface="Arial"/>
                <a:ea typeface="Arial"/>
                <a:cs typeface="Arial"/>
                <a:sym typeface="Arial"/>
              </a:rPr>
              <a:t>で議論を行い、評価は</a:t>
            </a:r>
            <a:r>
              <a:rPr lang="en-US" altLang="ja-JP" sz="1200" dirty="0">
                <a:solidFill>
                  <a:schemeClr val="dk1"/>
                </a:solidFill>
                <a:latin typeface="Arial"/>
                <a:ea typeface="Arial"/>
                <a:cs typeface="Arial"/>
                <a:sym typeface="Arial"/>
              </a:rPr>
              <a:t>web</a:t>
            </a:r>
            <a:r>
              <a:rPr lang="ja-JP" altLang="en-US" sz="1200" dirty="0">
                <a:solidFill>
                  <a:schemeClr val="dk1"/>
                </a:solidFill>
                <a:latin typeface="Arial"/>
                <a:ea typeface="Arial"/>
                <a:cs typeface="Arial"/>
                <a:sym typeface="Arial"/>
              </a:rPr>
              <a:t>アプリケーションで行っています。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右側の画面がビデオ会議での</a:t>
            </a:r>
            <a:r>
              <a:rPr lang="en-US" altLang="ja-JP" sz="1200" dirty="0">
                <a:solidFill>
                  <a:schemeClr val="dk1"/>
                </a:solidFill>
                <a:latin typeface="Arial"/>
                <a:ea typeface="Arial"/>
                <a:cs typeface="Arial"/>
                <a:sym typeface="Arial"/>
              </a:rPr>
              <a:t>web</a:t>
            </a:r>
            <a:r>
              <a:rPr lang="ja-JP" altLang="en-US" sz="1200" dirty="0">
                <a:solidFill>
                  <a:schemeClr val="dk1"/>
                </a:solidFill>
                <a:latin typeface="Arial"/>
                <a:ea typeface="Arial"/>
                <a:cs typeface="Arial"/>
                <a:sym typeface="Arial"/>
              </a:rPr>
              <a:t>アプリインターフェースです。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レベル１は議論中のリアルタイムの評価です。評価したい相手の評価ボタンを押すことで匿名で相手に通知されます。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また、青色の部分に批評価時間のログが溜まっていきます。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レベル２は議論を開始前に賭け対象・賭けポイントを事前に選択しておき、議論終了と同時にレベル１の計算と同時に賭けによるポイントが自動計算されます。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sz="1200" dirty="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extLst>
      <p:ext uri="{BB962C8B-B14F-4D97-AF65-F5344CB8AC3E}">
        <p14:creationId xmlns:p14="http://schemas.microsoft.com/office/powerpoint/2010/main" val="3498837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歩数は一日の終わりに</a:t>
            </a:r>
            <a:r>
              <a:rPr lang="ja-JP" altLang="en-US" sz="1200" b="0" dirty="0">
                <a:solidFill>
                  <a:schemeClr val="dk1"/>
                </a:solidFill>
                <a:latin typeface="+mn-lt"/>
                <a:ea typeface="Arial"/>
                <a:cs typeface="Calibri"/>
                <a:sym typeface="Calibri"/>
              </a:rPr>
              <a:t>被験者全体に対して</a:t>
            </a:r>
            <a:r>
              <a:rPr lang="ja-JP" altLang="en-US" sz="1200" b="0" dirty="0">
                <a:solidFill>
                  <a:schemeClr val="dk1"/>
                </a:solidFill>
                <a:latin typeface="Arial"/>
                <a:ea typeface="Arial"/>
                <a:cs typeface="Arial"/>
                <a:sym typeface="Arial"/>
              </a:rPr>
              <a:t>全員分の</a:t>
            </a:r>
            <a:r>
              <a:rPr lang="ja-JP" altLang="en-US" sz="1200" dirty="0">
                <a:solidFill>
                  <a:schemeClr val="dk1"/>
                </a:solidFill>
                <a:latin typeface="Arial"/>
                <a:ea typeface="Arial"/>
                <a:cs typeface="Arial"/>
                <a:sym typeface="Arial"/>
              </a:rPr>
              <a:t>歩数が通知されます。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レベル１はそのうち一定の割合が保持しているゲームポイントに加算されます。</a:t>
            </a: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altLang="ja-JP" sz="1200" dirty="0">
              <a:solidFill>
                <a:schemeClr val="dk1"/>
              </a:solidFill>
              <a:latin typeface="Arial"/>
              <a:ea typeface="Arial"/>
              <a:cs typeface="Arial"/>
              <a:sym typeface="Arial"/>
            </a:endParaRPr>
          </a:p>
          <a:p>
            <a:pPr marL="0" marR="0" indent="0" algn="l" rtl="0" eaLnBrk="1" fontAlgn="auto" latinLnBrk="0" hangingPunct="1">
              <a:spcBef>
                <a:spcPts val="0"/>
              </a:spcBef>
              <a:spcAft>
                <a:spcPts val="0"/>
              </a:spcAft>
            </a:pPr>
            <a:r>
              <a:rPr kumimoji="1" lang="ja-JP" altLang="ja-JP"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全員分の歩数をもとにして賭け対象が</a:t>
            </a:r>
            <a:r>
              <a:rPr kumimoji="1" lang="ja-JP" altLang="ja-JP" sz="18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自分を除く被験者の中で上位だったら賭け成功としてゲームポイントに加算される。</a:t>
            </a:r>
            <a:endParaRPr lang="ja-JP" altLang="ja-JP" sz="1800" b="0" i="0" u="none" strike="noStrike" dirty="0">
              <a:effectLst/>
              <a:latin typeface="Arial" panose="020B0604020202020204" pitchFamily="34" charset="0"/>
            </a:endParaRPr>
          </a:p>
          <a:p>
            <a:pPr marL="0" lvl="0" indent="0" algn="l" rtl="0">
              <a:lnSpc>
                <a:spcPct val="100000"/>
              </a:lnSpc>
              <a:spcBef>
                <a:spcPts val="0"/>
              </a:spcBef>
              <a:spcAft>
                <a:spcPts val="0"/>
              </a:spcAft>
              <a:buSzPts val="1400"/>
              <a:buNone/>
            </a:pPr>
            <a:endParaRPr lang="en-US" altLang="ja-JP"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altLang="en-US" sz="1200" dirty="0">
                <a:solidFill>
                  <a:schemeClr val="dk1"/>
                </a:solidFill>
                <a:latin typeface="Arial"/>
                <a:ea typeface="Arial"/>
                <a:cs typeface="Arial"/>
                <a:sym typeface="Arial"/>
              </a:rPr>
              <a:t>以上が現在行っている実験環境です。</a:t>
            </a:r>
            <a:endParaRPr lang="en-US" altLang="ja-JP" sz="1200" dirty="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14</a:t>
            </a:fld>
            <a:endParaRPr/>
          </a:p>
        </p:txBody>
      </p:sp>
    </p:spTree>
    <p:extLst>
      <p:ext uri="{BB962C8B-B14F-4D97-AF65-F5344CB8AC3E}">
        <p14:creationId xmlns:p14="http://schemas.microsoft.com/office/powerpoint/2010/main" val="325473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303b30dc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303b30d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dirty="0"/>
              <a:t>今後は</a:t>
            </a:r>
            <a:r>
              <a:rPr lang="ja-JP" altLang="en-US" sz="1200" dirty="0">
                <a:solidFill>
                  <a:schemeClr val="dk1"/>
                </a:solidFill>
                <a:latin typeface="+mn-lt"/>
                <a:cs typeface="Calibri"/>
                <a:sym typeface="Calibri"/>
              </a:rPr>
              <a:t>実験終了まで運用を継続し、実験終了後、ゲーム性の向上に必要な要素の考察</a:t>
            </a:r>
            <a:endParaRPr lang="en-US" altLang="ja-JP" sz="1200" dirty="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1200" dirty="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200" dirty="0">
                <a:solidFill>
                  <a:schemeClr val="dk1"/>
                </a:solidFill>
                <a:cs typeface="Calibri"/>
                <a:sym typeface="Calibri"/>
              </a:rPr>
              <a:t>・また、システム的な話では、</a:t>
            </a:r>
            <a:r>
              <a:rPr lang="en-US" altLang="ja-JP" sz="1200" dirty="0">
                <a:solidFill>
                  <a:schemeClr val="dk1"/>
                </a:solidFill>
                <a:cs typeface="Calibri"/>
                <a:sym typeface="Calibri"/>
              </a:rPr>
              <a:t>flask</a:t>
            </a:r>
            <a:r>
              <a:rPr lang="ja-JP" altLang="en-US" sz="1200" dirty="0">
                <a:solidFill>
                  <a:schemeClr val="dk1"/>
                </a:solidFill>
                <a:cs typeface="Calibri"/>
                <a:sym typeface="Calibri"/>
              </a:rPr>
              <a:t>から</a:t>
            </a:r>
            <a:r>
              <a:rPr lang="en-US" altLang="ja-JP" sz="1200" dirty="0" err="1">
                <a:solidFill>
                  <a:schemeClr val="dk1"/>
                </a:solidFill>
                <a:cs typeface="Calibri"/>
                <a:sym typeface="Calibri"/>
              </a:rPr>
              <a:t>GoogleSpreadsheet</a:t>
            </a:r>
            <a:r>
              <a:rPr lang="ja-JP" altLang="en-US" sz="1200" dirty="0">
                <a:solidFill>
                  <a:schemeClr val="dk1"/>
                </a:solidFill>
                <a:cs typeface="Calibri"/>
                <a:sym typeface="Calibri"/>
              </a:rPr>
              <a:t>にデータ取得時のアクセス制限があり、超えてしまうとエラーが出てしまうので被験者</a:t>
            </a:r>
            <a:r>
              <a:rPr lang="en-US" altLang="ja-JP" sz="1200" dirty="0">
                <a:solidFill>
                  <a:schemeClr val="dk1"/>
                </a:solidFill>
                <a:cs typeface="Calibri"/>
                <a:sym typeface="Calibri"/>
              </a:rPr>
              <a:t>12</a:t>
            </a:r>
            <a:r>
              <a:rPr lang="ja-JP" altLang="en-US" sz="1200" dirty="0">
                <a:solidFill>
                  <a:schemeClr val="dk1"/>
                </a:solidFill>
                <a:cs typeface="Calibri"/>
                <a:sym typeface="Calibri"/>
              </a:rPr>
              <a:t>人が精いっぱいになっている状態です。データの保存方法を</a:t>
            </a:r>
            <a:r>
              <a:rPr lang="en-US" altLang="ja-JP" sz="1200" dirty="0">
                <a:solidFill>
                  <a:schemeClr val="dk1"/>
                </a:solidFill>
                <a:cs typeface="Calibri"/>
                <a:sym typeface="Calibri"/>
              </a:rPr>
              <a:t>DB</a:t>
            </a:r>
            <a:r>
              <a:rPr lang="ja-JP" altLang="en-US" sz="1200" dirty="0">
                <a:solidFill>
                  <a:schemeClr val="dk1"/>
                </a:solidFill>
                <a:cs typeface="Calibri"/>
                <a:sym typeface="Calibri"/>
              </a:rPr>
              <a:t>の使用に移行し、被験者を増やした状態で今後の実験を行いたいと思っています。</a:t>
            </a:r>
            <a:endParaRPr lang="en-US" altLang="ja-JP" sz="1200" dirty="0">
              <a:solidFill>
                <a:schemeClr val="dk1"/>
              </a:solidFill>
              <a:cs typeface="Calibri"/>
              <a:sym typeface="Calibri"/>
            </a:endParaRPr>
          </a:p>
          <a:p>
            <a:pPr marL="0" lvl="0" indent="0" algn="l" rtl="0">
              <a:lnSpc>
                <a:spcPct val="100000"/>
              </a:lnSpc>
              <a:spcBef>
                <a:spcPts val="0"/>
              </a:spcBef>
              <a:spcAft>
                <a:spcPts val="0"/>
              </a:spcAft>
              <a:buSzPts val="1400"/>
              <a:buNone/>
            </a:pPr>
            <a:endParaRPr lang="en-US" altLang="ja-JP" dirty="0"/>
          </a:p>
        </p:txBody>
      </p:sp>
      <p:sp>
        <p:nvSpPr>
          <p:cNvPr id="275" name="Google Shape;275;gb303b30d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15</a:t>
            </a:fld>
            <a:endParaRPr/>
          </a:p>
        </p:txBody>
      </p:sp>
    </p:spTree>
    <p:extLst>
      <p:ext uri="{BB962C8B-B14F-4D97-AF65-F5344CB8AC3E}">
        <p14:creationId xmlns:p14="http://schemas.microsoft.com/office/powerpoint/2010/main" val="17123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研究背景をお話します。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ja-JP" altLang="en-US" dirty="0"/>
              <a:t>まず、</a:t>
            </a:r>
            <a:r>
              <a:rPr lang="ja-JP" dirty="0"/>
              <a:t>ゲーミフィケーションについての研究背景です。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ゲーミフィケーションの定義とは</a:t>
            </a:r>
            <a:r>
              <a:rPr lang="ja-JP" sz="1200" dirty="0"/>
              <a:t>「ゲームに使われている構造を。ゲームとは別の分野で応用し、行動に対する動機付けや問題解決をもたらすこと」です。</a:t>
            </a:r>
            <a:endParaRPr dirty="0"/>
          </a:p>
          <a:p>
            <a:pPr marL="0" lvl="0" indent="0" algn="l" rtl="0">
              <a:lnSpc>
                <a:spcPct val="100000"/>
              </a:lnSpc>
              <a:spcBef>
                <a:spcPts val="0"/>
              </a:spcBef>
              <a:spcAft>
                <a:spcPts val="0"/>
              </a:spcAft>
              <a:buSzPts val="1400"/>
              <a:buNone/>
            </a:pPr>
            <a:r>
              <a:rPr lang="ja-JP" dirty="0"/>
              <a:t>使用例といたしましては</a:t>
            </a:r>
            <a:r>
              <a:rPr lang="ja-JP" sz="1200" dirty="0"/>
              <a:t>運動管理アプリケーションとしてのNike+</a:t>
            </a:r>
            <a:r>
              <a:rPr lang="ja-JP" altLang="en-US" sz="1200" dirty="0"/>
              <a:t>やくら寿司が採用している</a:t>
            </a:r>
            <a:r>
              <a:rPr lang="ja-JP" altLang="ja-JP" sz="1200" b="0" i="0" u="none" strike="noStrike" cap="none" dirty="0">
                <a:solidFill>
                  <a:schemeClr val="dk1"/>
                </a:solidFill>
                <a:latin typeface="Calibri"/>
                <a:ea typeface="Calibri"/>
                <a:cs typeface="Calibri"/>
                <a:sym typeface="Calibri"/>
              </a:rPr>
              <a:t>一定数</a:t>
            </a:r>
            <a:r>
              <a:rPr lang="ja-JP" altLang="en-US" sz="1200" b="0" i="0" u="none" strike="noStrike" cap="none" dirty="0">
                <a:solidFill>
                  <a:schemeClr val="dk1"/>
                </a:solidFill>
                <a:latin typeface="Calibri"/>
                <a:ea typeface="Calibri"/>
                <a:cs typeface="Calibri"/>
                <a:sym typeface="Calibri"/>
              </a:rPr>
              <a:t>寿司の</a:t>
            </a:r>
            <a:r>
              <a:rPr lang="ja-JP" altLang="ja-JP" sz="1200" b="0" i="0" u="none" strike="noStrike" cap="none" dirty="0">
                <a:solidFill>
                  <a:schemeClr val="dk1"/>
                </a:solidFill>
                <a:latin typeface="Calibri"/>
                <a:ea typeface="Calibri"/>
                <a:cs typeface="Calibri"/>
                <a:sym typeface="Calibri"/>
              </a:rPr>
              <a:t>皿を貯めると、ゲームができ、当たるとおもちゃがもらえる</a:t>
            </a:r>
            <a:r>
              <a:rPr lang="ja-JP" altLang="en-US" sz="1200" b="0" i="0" u="none" strike="noStrike" cap="none" dirty="0">
                <a:solidFill>
                  <a:schemeClr val="dk1"/>
                </a:solidFill>
                <a:latin typeface="Calibri"/>
                <a:ea typeface="Calibri"/>
                <a:cs typeface="Calibri"/>
                <a:sym typeface="Calibri"/>
              </a:rPr>
              <a:t>しくみ、などが</a:t>
            </a:r>
            <a:r>
              <a:rPr lang="ja-JP" sz="1200" dirty="0"/>
              <a:t>あります。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ゲーミフィケーションの問題点として</a:t>
            </a:r>
            <a:r>
              <a:rPr lang="ja-JP" sz="1200" dirty="0"/>
              <a:t>内発的な動機付けがされないことが挙げられます。</a:t>
            </a:r>
            <a:endParaRPr sz="1200"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dirty="0"/>
              <a:t>報酬を獲得すること自体が目的になってしまうといった事が挙げられます。</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dirty="0"/>
              <a:t>次に互恵主義についての研究背景です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互恵主義とは</a:t>
            </a:r>
            <a:r>
              <a:rPr lang="ja-JP" sz="1200" dirty="0"/>
              <a:t>あとで見返りがあると期待されるために、ある個体が他の個体の利益になることをすること。です。</a:t>
            </a:r>
            <a:endParaRPr sz="1200"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直接互恵と間接互恵が挙げられ、直接互恵とは利他行動者Aが受益者Bに利他行為を行うと、BがAに利他行為で返すといったものです。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間接互恵とは利他行動者であるAが受益者Bに利他行為を行うと、</a:t>
            </a:r>
            <a:r>
              <a:rPr lang="ja-JP" altLang="en-US" dirty="0"/>
              <a:t>周りからの</a:t>
            </a:r>
            <a:r>
              <a:rPr lang="ja-JP" dirty="0"/>
              <a:t>利他行動者Aの評判が上がり、第三者であるCがAに利他行為を行うというものです。</a:t>
            </a:r>
            <a:endParaRPr dirty="0"/>
          </a:p>
          <a:p>
            <a:pPr marL="0" lvl="0" indent="0" algn="l" rtl="0">
              <a:lnSpc>
                <a:spcPct val="100000"/>
              </a:lnSpc>
              <a:spcBef>
                <a:spcPts val="0"/>
              </a:spcBef>
              <a:spcAft>
                <a:spcPts val="0"/>
              </a:spcAft>
              <a:buSzPts val="1400"/>
              <a:buNone/>
            </a:pPr>
            <a:endParaRPr dirty="0"/>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dirty="0"/>
              <a:t>本研究で対象としている</a:t>
            </a:r>
            <a:r>
              <a:rPr lang="ja-JP" altLang="en-US" dirty="0"/>
              <a:t>「</a:t>
            </a:r>
            <a:r>
              <a:rPr lang="ja-JP" dirty="0"/>
              <a:t>DERC</a:t>
            </a:r>
            <a:r>
              <a:rPr lang="ja-JP" altLang="en-US" dirty="0"/>
              <a:t>」というもの</a:t>
            </a:r>
            <a:r>
              <a:rPr lang="ja-JP" dirty="0"/>
              <a:t>はこの互恵主義に基づく協力行動を促進する二層のゲーミフィケーションです。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DERCによって</a:t>
            </a:r>
            <a:endParaRPr dirty="0"/>
          </a:p>
          <a:p>
            <a:pPr marL="0" lvl="0" indent="0" algn="l" rtl="0">
              <a:lnSpc>
                <a:spcPct val="100000"/>
              </a:lnSpc>
              <a:spcBef>
                <a:spcPts val="0"/>
              </a:spcBef>
              <a:spcAft>
                <a:spcPts val="0"/>
              </a:spcAft>
              <a:buSzPts val="1400"/>
              <a:buNone/>
            </a:pPr>
            <a:r>
              <a:rPr lang="ja-JP" dirty="0"/>
              <a:t>ユーザーに自分や集団内の他者の利他行為について観察し,考えるきっかけを作り,</a:t>
            </a:r>
            <a:endParaRPr dirty="0"/>
          </a:p>
          <a:p>
            <a:pPr marL="0" lvl="0" indent="0" algn="l" rtl="0">
              <a:lnSpc>
                <a:spcPct val="100000"/>
              </a:lnSpc>
              <a:spcBef>
                <a:spcPts val="0"/>
              </a:spcBef>
              <a:spcAft>
                <a:spcPts val="0"/>
              </a:spcAft>
              <a:buSzPts val="1400"/>
              <a:buNone/>
            </a:pPr>
            <a:r>
              <a:rPr lang="ja-JP" dirty="0"/>
              <a:t>学びをもたらすこと.それらの機会によってユーザーの利他行為を促進すること.</a:t>
            </a:r>
            <a:endParaRPr dirty="0"/>
          </a:p>
          <a:p>
            <a:pPr marL="0" lvl="0" indent="0" algn="l" rtl="0">
              <a:lnSpc>
                <a:spcPct val="100000"/>
              </a:lnSpc>
              <a:spcBef>
                <a:spcPts val="0"/>
              </a:spcBef>
              <a:spcAft>
                <a:spcPts val="0"/>
              </a:spcAft>
              <a:buSzPts val="1400"/>
              <a:buNone/>
            </a:pPr>
            <a:r>
              <a:rPr lang="ja-JP" dirty="0"/>
              <a:t>を目的としています。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dirty="0"/>
          </a:p>
          <a:p>
            <a:pPr marL="0" lvl="0" indent="0" algn="l" rtl="0">
              <a:lnSpc>
                <a:spcPct val="100000"/>
              </a:lnSpc>
              <a:spcBef>
                <a:spcPts val="0"/>
              </a:spcBef>
              <a:spcAft>
                <a:spcPts val="0"/>
              </a:spcAft>
              <a:buSzPts val="1400"/>
              <a:buNone/>
            </a:pP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dirty="0"/>
              <a:t>そしてこのdercの持つレベル１とレベル2の二重構造によって、</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報酬の獲得手段の幅が広がり、戦略性が向上する事で、ゲームならではの面白さを与え、内発的動機付けとしての機能を強化。</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また、二種類の報酬の獲得方法によって、どのように報酬を獲得したかが曖昧になり、ゲーミフィケーションの課題であった報酬獲得の意識による息苦しさの軽減を実現しています。</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相互評価</a:t>
            </a:r>
            <a:endParaRPr dirty="0"/>
          </a:p>
          <a:p>
            <a:pPr marL="0" lvl="0" indent="0" algn="l" rtl="0">
              <a:lnSpc>
                <a:spcPct val="100000"/>
              </a:lnSpc>
              <a:spcBef>
                <a:spcPts val="0"/>
              </a:spcBef>
              <a:spcAft>
                <a:spcPts val="0"/>
              </a:spcAft>
              <a:buSzPts val="1400"/>
              <a:buNone/>
            </a:pPr>
            <a:r>
              <a:rPr lang="ja-JP" dirty="0"/>
              <a:t>監視し合う。中なのにやり合うことが嫌</a:t>
            </a:r>
            <a:endParaRPr dirty="0"/>
          </a:p>
          <a:p>
            <a:pPr marL="0" lvl="0" indent="0" algn="l" rtl="0">
              <a:lnSpc>
                <a:spcPct val="100000"/>
              </a:lnSpc>
              <a:spcBef>
                <a:spcPts val="0"/>
              </a:spcBef>
              <a:spcAft>
                <a:spcPts val="0"/>
              </a:spcAft>
              <a:buSzPts val="1400"/>
              <a:buNone/>
            </a:pPr>
            <a:r>
              <a:rPr lang="ja-JP" dirty="0"/>
              <a:t>だから意味が違う。</a:t>
            </a:r>
            <a:endParaRPr dirty="0"/>
          </a:p>
        </p:txBody>
      </p:sp>
      <p:sp>
        <p:nvSpPr>
          <p:cNvPr id="258" name="Google Shape;258;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ja-JP" dirty="0"/>
              <a:t>DERC</a:t>
            </a:r>
            <a:r>
              <a:rPr lang="ja-JP" altLang="en-US" dirty="0"/>
              <a:t>を議論に導入した場合のレベル１、レベル２についてそれぞれ説明します。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ja-JP" altLang="en-US" dirty="0"/>
              <a:t>二層に分かれている報酬獲得の第一層目の</a:t>
            </a:r>
            <a:r>
              <a:rPr lang="ja-JP" dirty="0"/>
              <a:t>レベル１の内容は</a:t>
            </a:r>
            <a:endParaRPr dirty="0"/>
          </a:p>
          <a:p>
            <a:pPr marL="0" lvl="0" indent="0" algn="l" rtl="0">
              <a:lnSpc>
                <a:spcPct val="100000"/>
              </a:lnSpc>
              <a:spcBef>
                <a:spcPts val="0"/>
              </a:spcBef>
              <a:spcAft>
                <a:spcPts val="0"/>
              </a:spcAft>
              <a:buSzPts val="1400"/>
              <a:buNone/>
            </a:pPr>
            <a:r>
              <a:rPr lang="ja-JP" altLang="en-US" dirty="0"/>
              <a:t>議論活性化</a:t>
            </a:r>
            <a:r>
              <a:rPr lang="ja-JP" dirty="0"/>
              <a:t>をすると評価され、報酬が獲得できるというものです。この報酬は評価する人の所持ポイントに比例しており、所持ポイントが高い人から</a:t>
            </a:r>
            <a:r>
              <a:rPr lang="ja-JP" altLang="en-US" dirty="0"/>
              <a:t>評価を受けると</a:t>
            </a:r>
            <a:r>
              <a:rPr lang="ja-JP" dirty="0"/>
              <a:t>多くのポイントを得る事ができます。</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ja-JP" dirty="0"/>
              <a:t>レベル２は</a:t>
            </a:r>
            <a:r>
              <a:rPr lang="ja-JP" altLang="en-US" dirty="0"/>
              <a:t>議論活性化を</a:t>
            </a:r>
            <a:r>
              <a:rPr lang="ja-JP" dirty="0"/>
              <a:t>させたくなる層で、</a:t>
            </a:r>
            <a:r>
              <a:rPr lang="ja-JP" altLang="en-US" dirty="0"/>
              <a:t>賭けのシステムを導入しています。議論を行う前に</a:t>
            </a:r>
            <a:r>
              <a:rPr lang="ja-JP" sz="1200" dirty="0">
                <a:solidFill>
                  <a:schemeClr val="dk1"/>
                </a:solidFill>
                <a:latin typeface="Arial"/>
                <a:ea typeface="Arial"/>
                <a:cs typeface="Arial"/>
                <a:sym typeface="Arial"/>
              </a:rPr>
              <a:t>ポイントを用いて「賭け」をおこない、賭けの対象相手が</a:t>
            </a:r>
            <a:r>
              <a:rPr lang="ja-JP" altLang="en-US" sz="1200" dirty="0">
                <a:solidFill>
                  <a:schemeClr val="dk1"/>
                </a:solidFill>
                <a:latin typeface="Arial"/>
                <a:ea typeface="Arial"/>
                <a:cs typeface="Arial"/>
                <a:sym typeface="Arial"/>
              </a:rPr>
              <a:t>議論活性化</a:t>
            </a:r>
            <a:r>
              <a:rPr lang="ja-JP" sz="1200" dirty="0">
                <a:solidFill>
                  <a:schemeClr val="dk1"/>
                </a:solidFill>
                <a:latin typeface="Arial"/>
                <a:ea typeface="Arial"/>
                <a:cs typeface="Arial"/>
                <a:sym typeface="Arial"/>
              </a:rPr>
              <a:t>を働くと、賭けが成功しポイントを獲得できるという仕組みになっています。</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dirty="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dirty="0">
                <a:solidFill>
                  <a:schemeClr val="dk1"/>
                </a:solidFill>
                <a:latin typeface="Arial"/>
                <a:ea typeface="Arial"/>
                <a:cs typeface="Arial"/>
                <a:sym typeface="Arial"/>
              </a:rPr>
              <a:t>自分が賭けている相手が</a:t>
            </a:r>
            <a:r>
              <a:rPr lang="ja-JP" altLang="en-US" sz="1200" dirty="0">
                <a:solidFill>
                  <a:schemeClr val="dk1"/>
                </a:solidFill>
                <a:latin typeface="Arial"/>
                <a:ea typeface="Arial"/>
                <a:cs typeface="Arial"/>
                <a:sym typeface="Arial"/>
              </a:rPr>
              <a:t>議論活性化</a:t>
            </a:r>
            <a:r>
              <a:rPr lang="ja-JP" sz="1200" dirty="0">
                <a:solidFill>
                  <a:schemeClr val="dk1"/>
                </a:solidFill>
                <a:latin typeface="Arial"/>
                <a:ea typeface="Arial"/>
                <a:cs typeface="Arial"/>
                <a:sym typeface="Arial"/>
              </a:rPr>
              <a:t>を行うことでポイントを得ることができるため、賭けている相手に</a:t>
            </a:r>
            <a:r>
              <a:rPr lang="ja-JP" altLang="en-US" sz="1200" dirty="0">
                <a:solidFill>
                  <a:schemeClr val="dk1"/>
                </a:solidFill>
                <a:latin typeface="Arial"/>
                <a:ea typeface="Arial"/>
                <a:cs typeface="Arial"/>
                <a:sym typeface="Arial"/>
              </a:rPr>
              <a:t>議論活性化</a:t>
            </a:r>
            <a:r>
              <a:rPr lang="ja-JP" sz="1200" dirty="0">
                <a:solidFill>
                  <a:schemeClr val="dk1"/>
                </a:solidFill>
                <a:latin typeface="Arial"/>
                <a:ea typeface="Arial"/>
                <a:cs typeface="Arial"/>
                <a:sym typeface="Arial"/>
              </a:rPr>
              <a:t>を行うように促すようになるというメカニズムです。</a:t>
            </a:r>
            <a:endParaRPr dirty="0"/>
          </a:p>
          <a:p>
            <a:pPr marL="0" lvl="0" indent="0" algn="l" rtl="0">
              <a:lnSpc>
                <a:spcPct val="100000"/>
              </a:lnSpc>
              <a:spcBef>
                <a:spcPts val="0"/>
              </a:spcBef>
              <a:spcAft>
                <a:spcPts val="0"/>
              </a:spcAft>
              <a:buSzPts val="1400"/>
              <a:buNone/>
            </a:pPr>
            <a:endParaRPr sz="1200" dirty="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6428b95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tLang="ja-JP" dirty="0"/>
              <a:t>M1</a:t>
            </a:r>
            <a:r>
              <a:rPr lang="ja-JP" altLang="en-US" dirty="0"/>
              <a:t>時にコミュニケーションツールである</a:t>
            </a:r>
            <a:r>
              <a:rPr lang="en-US" altLang="ja-JP" dirty="0"/>
              <a:t>Slack</a:t>
            </a:r>
            <a:r>
              <a:rPr lang="ja-JP" altLang="en-US" dirty="0"/>
              <a:t>を使用したチャット議論に</a:t>
            </a:r>
            <a:r>
              <a:rPr lang="en-US" altLang="ja-JP" dirty="0"/>
              <a:t>DERC</a:t>
            </a:r>
            <a:r>
              <a:rPr lang="ja-JP" altLang="en-US" dirty="0"/>
              <a:t>を導入した議論を行いました。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被験者は情報学部</a:t>
            </a:r>
            <a:r>
              <a:rPr lang="en-US" altLang="ja-JP" dirty="0"/>
              <a:t>2</a:t>
            </a:r>
            <a:r>
              <a:rPr lang="ja-JP" altLang="en-US" dirty="0"/>
              <a:t>年生の</a:t>
            </a:r>
            <a:r>
              <a:rPr lang="en-US" altLang="ja-JP" dirty="0"/>
              <a:t>20</a:t>
            </a:r>
            <a:r>
              <a:rPr lang="ja-JP" altLang="en-US" dirty="0"/>
              <a:t>人で、</a:t>
            </a:r>
            <a:r>
              <a:rPr lang="en-US" altLang="ja-JP" dirty="0"/>
              <a:t>4</a:t>
            </a:r>
            <a:r>
              <a:rPr lang="ja-JP" altLang="en-US" dirty="0"/>
              <a:t>人を</a:t>
            </a:r>
            <a:r>
              <a:rPr lang="en-US" altLang="ja-JP" dirty="0"/>
              <a:t>5</a:t>
            </a:r>
            <a:r>
              <a:rPr lang="ja-JP" altLang="en-US" dirty="0"/>
              <a:t>グループに分けて議論を行い、全員に同じポイント数を与えました。</a:t>
            </a:r>
            <a:endParaRPr lang="en-US" altLang="ja-JP" dirty="0"/>
          </a:p>
          <a:p>
            <a:pPr marL="0" lvl="0" indent="0" algn="l" rtl="0">
              <a:spcBef>
                <a:spcPts val="0"/>
              </a:spcBef>
              <a:spcAft>
                <a:spcPts val="0"/>
              </a:spcAft>
              <a:buNone/>
            </a:pPr>
            <a:r>
              <a:rPr lang="ja-JP" altLang="en-US" dirty="0"/>
              <a:t>計三回議論を行い、最初に</a:t>
            </a:r>
            <a:r>
              <a:rPr lang="en-US" altLang="ja-JP" dirty="0"/>
              <a:t>DERC</a:t>
            </a:r>
            <a:r>
              <a:rPr lang="ja-JP" altLang="en-US" dirty="0"/>
              <a:t>導入なしの議論を、</a:t>
            </a:r>
            <a:endParaRPr lang="en-US" altLang="ja-JP" dirty="0"/>
          </a:p>
          <a:p>
            <a:pPr marL="0" lvl="0" indent="0" algn="l" rtl="0">
              <a:spcBef>
                <a:spcPts val="0"/>
              </a:spcBef>
              <a:spcAft>
                <a:spcPts val="0"/>
              </a:spcAft>
              <a:buNone/>
            </a:pPr>
            <a:r>
              <a:rPr lang="ja-JP" altLang="en-US" dirty="0"/>
              <a:t>その後、賭けを行った後に、議論を行い、議論終了時に結果を出力し各々のポイントを反映させました。</a:t>
            </a:r>
            <a:endParaRPr lang="en-US" altLang="ja-JP" dirty="0"/>
          </a:p>
          <a:p>
            <a:pPr marL="0" lvl="0" indent="0" algn="l" rtl="0">
              <a:spcBef>
                <a:spcPts val="0"/>
              </a:spcBef>
              <a:spcAft>
                <a:spcPts val="0"/>
              </a:spcAft>
              <a:buNone/>
            </a:pPr>
            <a:r>
              <a:rPr lang="ja-JP" altLang="en-US" dirty="0"/>
              <a:t>同様に議論の賭け、議論、結果出力を行いました。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評価は</a:t>
            </a:r>
            <a:r>
              <a:rPr lang="en-US" altLang="ja-JP" dirty="0"/>
              <a:t>Slack</a:t>
            </a:r>
            <a:r>
              <a:rPr lang="ja-JP" altLang="en-US" dirty="0"/>
              <a:t>に備わっているリアクション機能を使用しました。ただ、</a:t>
            </a:r>
            <a:r>
              <a:rPr lang="en-US" altLang="ja-JP" dirty="0"/>
              <a:t>DERC</a:t>
            </a:r>
            <a:r>
              <a:rPr lang="ja-JP" altLang="en-US" dirty="0"/>
              <a:t>では評価が匿名であることが必要であるためリアクションが誰が誰に行われたものなのか調べないというルールのもと行いました。</a:t>
            </a:r>
            <a:endParaRPr lang="en-US" altLang="ja-JP" dirty="0"/>
          </a:p>
        </p:txBody>
      </p:sp>
      <p:sp>
        <p:nvSpPr>
          <p:cNvPr id="274" name="Google Shape;274;gd6428b954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6428b9543_0_1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d6428b9543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実験終了後アンケートの結果です。</a:t>
            </a:r>
            <a:endParaRPr lang="en-US" altLang="ja-JP" dirty="0"/>
          </a:p>
          <a:p>
            <a:pPr marL="0" lvl="0" indent="0" algn="l" rtl="0">
              <a:spcBef>
                <a:spcPts val="0"/>
              </a:spcBef>
              <a:spcAft>
                <a:spcPts val="0"/>
              </a:spcAft>
              <a:buNone/>
            </a:pPr>
            <a:r>
              <a:rPr lang="en-US" dirty="0"/>
              <a:t>DERC</a:t>
            </a:r>
            <a:r>
              <a:rPr lang="ja-JP" altLang="en-US" dirty="0"/>
              <a:t>を用いた議論に楽しさを感じたかというアンケートに対して肯定的だったのが</a:t>
            </a:r>
            <a:r>
              <a:rPr lang="en-US" altLang="ja-JP" dirty="0"/>
              <a:t>20</a:t>
            </a:r>
            <a:r>
              <a:rPr lang="ja-JP" altLang="en-US" dirty="0"/>
              <a:t>人中</a:t>
            </a:r>
            <a:r>
              <a:rPr lang="en-US" altLang="ja-JP" dirty="0"/>
              <a:t>11</a:t>
            </a:r>
            <a:r>
              <a:rPr lang="ja-JP" altLang="en-US" dirty="0"/>
              <a:t>人、リアクションで評価されたときに喜びを感じたという人が</a:t>
            </a:r>
            <a:r>
              <a:rPr lang="en-US" altLang="ja-JP" dirty="0"/>
              <a:t>14</a:t>
            </a:r>
            <a:r>
              <a:rPr lang="ja-JP" altLang="en-US" dirty="0"/>
              <a:t>人いました。</a:t>
            </a:r>
            <a:endParaRPr lang="en-US" altLang="ja-JP" dirty="0"/>
          </a:p>
          <a:p>
            <a:pPr marL="0" lvl="0" indent="0" algn="l" rtl="0">
              <a:spcBef>
                <a:spcPts val="0"/>
              </a:spcBef>
              <a:spcAft>
                <a:spcPts val="0"/>
              </a:spcAft>
              <a:buNone/>
            </a:pPr>
            <a:r>
              <a:rPr lang="ja-JP" altLang="en-US" dirty="0"/>
              <a:t>また、議論の質が向上したと思うかというアンケートに対しては</a:t>
            </a:r>
            <a:r>
              <a:rPr lang="en-US" altLang="ja-JP" dirty="0"/>
              <a:t>3</a:t>
            </a:r>
            <a:r>
              <a:rPr lang="ja-JP" altLang="en-US" dirty="0"/>
              <a:t>人が強く思うと答え</a:t>
            </a:r>
            <a:r>
              <a:rPr lang="en-US" altLang="ja-JP" dirty="0"/>
              <a:t>8</a:t>
            </a:r>
            <a:r>
              <a:rPr lang="ja-JP" altLang="en-US" dirty="0"/>
              <a:t>人がどちらともない、後の</a:t>
            </a:r>
            <a:r>
              <a:rPr lang="en-US" altLang="ja-JP" dirty="0"/>
              <a:t>11</a:t>
            </a:r>
            <a:r>
              <a:rPr lang="ja-JP" altLang="en-US" dirty="0"/>
              <a:t>人は否定的な意見でした。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今後このシステムを使い続けたいかというアンケートに対しては５人が肯定的な意見を持ち、</a:t>
            </a:r>
            <a:r>
              <a:rPr lang="en-US" altLang="ja-JP" dirty="0"/>
              <a:t>6</a:t>
            </a:r>
            <a:r>
              <a:rPr lang="ja-JP" altLang="en-US" dirty="0"/>
              <a:t>人がどちらでもない、残りの</a:t>
            </a:r>
            <a:r>
              <a:rPr lang="en-US" altLang="ja-JP" dirty="0"/>
              <a:t>9</a:t>
            </a:r>
            <a:r>
              <a:rPr lang="ja-JP" altLang="en-US" dirty="0"/>
              <a:t>人が否定的な意見を持っていました。</a:t>
            </a:r>
            <a:endParaRPr lang="en-US" dirty="0"/>
          </a:p>
          <a:p>
            <a:pPr marL="0" lvl="0" indent="0" algn="l" rtl="0">
              <a:spcBef>
                <a:spcPts val="0"/>
              </a:spcBef>
              <a:spcAft>
                <a:spcPts val="0"/>
              </a:spcAft>
              <a:buNone/>
            </a:pPr>
            <a:endParaRPr dirty="0"/>
          </a:p>
        </p:txBody>
      </p:sp>
      <p:sp>
        <p:nvSpPr>
          <p:cNvPr id="294" name="Google Shape;294;gd6428b9543_0_1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6428b9543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議論中の総文字数の変化は以下のグラフのようになった。横軸が議論回を表していて、</a:t>
            </a:r>
            <a:r>
              <a:rPr lang="en-US" altLang="ja-JP" dirty="0"/>
              <a:t>1</a:t>
            </a:r>
            <a:r>
              <a:rPr lang="ja-JP" altLang="en-US" dirty="0"/>
              <a:t>回目は</a:t>
            </a:r>
            <a:r>
              <a:rPr lang="en-US" altLang="ja-JP" dirty="0"/>
              <a:t>no DERC 2,3</a:t>
            </a:r>
            <a:r>
              <a:rPr lang="ja-JP" altLang="en-US" dirty="0"/>
              <a:t>回目は</a:t>
            </a:r>
            <a:r>
              <a:rPr lang="en-US" altLang="ja-JP" dirty="0"/>
              <a:t>DERC</a:t>
            </a:r>
            <a:r>
              <a:rPr lang="ja-JP" altLang="en-US" dirty="0"/>
              <a:t>と書かれている。</a:t>
            </a:r>
            <a:endParaRPr lang="en-US" altLang="ja-JP" dirty="0"/>
          </a:p>
          <a:p>
            <a:pPr marL="0" lvl="0" indent="0" algn="l" rtl="0">
              <a:spcBef>
                <a:spcPts val="0"/>
              </a:spcBef>
              <a:spcAft>
                <a:spcPts val="0"/>
              </a:spcAft>
              <a:buNone/>
            </a:pPr>
            <a:r>
              <a:rPr lang="ja-JP" altLang="en-US" dirty="0"/>
              <a:t>縦軸は議論中の総文字数を表している。</a:t>
            </a:r>
            <a:endParaRPr lang="en-US" altLang="ja-JP" dirty="0"/>
          </a:p>
          <a:p>
            <a:pPr marL="0" lvl="0" indent="0" algn="l" rtl="0">
              <a:spcBef>
                <a:spcPts val="0"/>
              </a:spcBef>
              <a:spcAft>
                <a:spcPts val="0"/>
              </a:spcAft>
              <a:buNone/>
            </a:pPr>
            <a:r>
              <a:rPr lang="ja-JP" altLang="en-US" dirty="0"/>
              <a:t>グループごとに増減していたが、</a:t>
            </a:r>
            <a:r>
              <a:rPr lang="en-US" altLang="ja-JP" dirty="0"/>
              <a:t>5</a:t>
            </a:r>
            <a:r>
              <a:rPr lang="ja-JP" altLang="en-US" dirty="0"/>
              <a:t>グループの平均を取ったところ</a:t>
            </a:r>
            <a:r>
              <a:rPr lang="en-US" altLang="ja-JP" dirty="0"/>
              <a:t>DERC</a:t>
            </a:r>
            <a:r>
              <a:rPr lang="ja-JP" altLang="en-US" dirty="0"/>
              <a:t>なしに比べて</a:t>
            </a:r>
            <a:r>
              <a:rPr lang="en-US" altLang="ja-JP" dirty="0"/>
              <a:t>DERC</a:t>
            </a:r>
            <a:r>
              <a:rPr lang="ja-JP" altLang="en-US" dirty="0"/>
              <a:t>ありの方が総文字数が増加したことが分かった。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この実験結果をまとめると、</a:t>
            </a:r>
            <a:r>
              <a:rPr lang="en-US" altLang="ja-JP" dirty="0"/>
              <a:t>DERC</a:t>
            </a:r>
            <a:r>
              <a:rPr lang="ja-JP" altLang="en-US" dirty="0"/>
              <a:t>が議論の活発化にはつながり、</a:t>
            </a:r>
            <a:r>
              <a:rPr lang="ja-JP" altLang="ja-JP" dirty="0">
                <a:latin typeface="Calibri"/>
                <a:ea typeface="Calibri"/>
                <a:cs typeface="Calibri"/>
                <a:sym typeface="Calibri"/>
              </a:rPr>
              <a:t>楽しさや</a:t>
            </a:r>
            <a:r>
              <a:rPr lang="ja-JP" altLang="en-US" dirty="0">
                <a:latin typeface="Calibri"/>
                <a:ea typeface="Calibri"/>
                <a:cs typeface="Calibri"/>
                <a:sym typeface="Calibri"/>
              </a:rPr>
              <a:t>批評価時の</a:t>
            </a:r>
            <a:r>
              <a:rPr lang="ja-JP" altLang="ja-JP" dirty="0">
                <a:latin typeface="Calibri"/>
                <a:ea typeface="Calibri"/>
                <a:cs typeface="Calibri"/>
                <a:sym typeface="Calibri"/>
              </a:rPr>
              <a:t>嬉しさを感じた。ただ、今後使いたいとは思わない。</a:t>
            </a:r>
            <a:endParaRPr lang="en-US" altLang="ja-JP" dirty="0">
              <a:latin typeface="Calibri"/>
              <a:ea typeface="Calibri"/>
              <a:cs typeface="Calibri"/>
              <a:sym typeface="Calibri"/>
            </a:endParaRPr>
          </a:p>
          <a:p>
            <a:pPr marL="0" lvl="0" indent="0" algn="l" rtl="0">
              <a:spcBef>
                <a:spcPts val="0"/>
              </a:spcBef>
              <a:spcAft>
                <a:spcPts val="0"/>
              </a:spcAft>
              <a:buNone/>
            </a:pPr>
            <a:r>
              <a:rPr lang="ja-JP" altLang="en-US" dirty="0">
                <a:latin typeface="Calibri"/>
                <a:cs typeface="Calibri"/>
                <a:sym typeface="Calibri"/>
              </a:rPr>
              <a:t>という結果になりました。</a:t>
            </a:r>
            <a:endParaRPr lang="en-US" altLang="ja-JP" dirty="0">
              <a:latin typeface="Calibri"/>
              <a:cs typeface="Calibri"/>
              <a:sym typeface="Calibri"/>
            </a:endParaRPr>
          </a:p>
          <a:p>
            <a:pPr marL="0" lvl="0" indent="0" algn="l" rtl="0">
              <a:spcBef>
                <a:spcPts val="0"/>
              </a:spcBef>
              <a:spcAft>
                <a:spcPts val="0"/>
              </a:spcAft>
              <a:buNone/>
            </a:pPr>
            <a:endParaRPr lang="en-US" altLang="ja-JP" dirty="0">
              <a:latin typeface="Calibri"/>
              <a:cs typeface="Calibri"/>
              <a:sym typeface="Calibri"/>
            </a:endParaRPr>
          </a:p>
          <a:p>
            <a:pPr marL="12700" lvl="0" indent="0" algn="l" rtl="0">
              <a:spcBef>
                <a:spcPts val="0"/>
              </a:spcBef>
              <a:spcAft>
                <a:spcPts val="0"/>
              </a:spcAft>
              <a:buClr>
                <a:schemeClr val="dk1"/>
              </a:buClr>
              <a:buSzPts val="1800"/>
              <a:buNone/>
            </a:pPr>
            <a:r>
              <a:rPr lang="ja-JP" altLang="en-US" dirty="0">
                <a:latin typeface="Calibri"/>
                <a:cs typeface="Calibri"/>
                <a:sym typeface="Calibri"/>
              </a:rPr>
              <a:t>また、アンケートで今後使いたくない理由として、</a:t>
            </a:r>
            <a:endParaRPr lang="en-US" altLang="ja-JP" dirty="0">
              <a:latin typeface="Calibri"/>
              <a:cs typeface="Calibri"/>
              <a:sym typeface="Calibri"/>
            </a:endParaRPr>
          </a:p>
          <a:p>
            <a:pPr marL="12700" lvl="0" indent="0" algn="l" rtl="0">
              <a:spcBef>
                <a:spcPts val="0"/>
              </a:spcBef>
              <a:spcAft>
                <a:spcPts val="0"/>
              </a:spcAft>
              <a:buClr>
                <a:schemeClr val="dk1"/>
              </a:buClr>
              <a:buSzPts val="1800"/>
              <a:buNone/>
            </a:pPr>
            <a:r>
              <a:rPr lang="ja-JP" altLang="en-US" dirty="0">
                <a:latin typeface="Calibri"/>
                <a:cs typeface="Calibri"/>
                <a:sym typeface="Calibri"/>
              </a:rPr>
              <a:t>・議題が本人たちの</a:t>
            </a:r>
            <a:r>
              <a:rPr lang="ja-JP" altLang="en-US" sz="1200" dirty="0">
                <a:solidFill>
                  <a:schemeClr val="dk1"/>
                </a:solidFill>
                <a:latin typeface="Calibri"/>
                <a:ea typeface="Calibri"/>
                <a:cs typeface="Calibri"/>
                <a:sym typeface="Calibri"/>
              </a:rPr>
              <a:t>実生活と関係の遠いものが多く、興味がわかない</a:t>
            </a:r>
          </a:p>
          <a:p>
            <a:pPr marL="12700" lvl="0" indent="0" algn="l" rtl="0">
              <a:spcBef>
                <a:spcPts val="0"/>
              </a:spcBef>
              <a:spcAft>
                <a:spcPts val="0"/>
              </a:spcAft>
              <a:buClr>
                <a:schemeClr val="dk1"/>
              </a:buClr>
              <a:buSzPts val="1800"/>
              <a:buNone/>
            </a:pPr>
            <a:r>
              <a:rPr lang="ja-JP" altLang="en-US" sz="1200" dirty="0">
                <a:solidFill>
                  <a:schemeClr val="dk1"/>
                </a:solidFill>
                <a:latin typeface="Calibri"/>
                <a:ea typeface="Calibri"/>
                <a:cs typeface="Calibri"/>
                <a:sym typeface="Calibri"/>
              </a:rPr>
              <a:t>・チャットの議論はタイピングする時間がかかるため、７分では議論が発展しない</a:t>
            </a:r>
            <a:endParaRPr lang="ja-JP" altLang="en-US" dirty="0">
              <a:latin typeface="Calibri"/>
              <a:ea typeface="Calibri"/>
              <a:cs typeface="Calibri"/>
              <a:sym typeface="Calibri"/>
            </a:endParaRP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という意見が多く寄せられました。</a:t>
            </a:r>
            <a:endParaRPr lang="en-US" altLang="ja-JP" dirty="0"/>
          </a:p>
          <a:p>
            <a:pPr marL="0" lvl="0" indent="0" algn="l" rtl="0">
              <a:spcBef>
                <a:spcPts val="0"/>
              </a:spcBef>
              <a:spcAft>
                <a:spcPts val="0"/>
              </a:spcAft>
              <a:buNone/>
            </a:pPr>
            <a:endParaRPr lang="en-US" altLang="ja-JP" dirty="0"/>
          </a:p>
        </p:txBody>
      </p:sp>
      <p:sp>
        <p:nvSpPr>
          <p:cNvPr id="321" name="Google Shape;321;gd6428b9543_0_9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394470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114243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423528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369151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226607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385403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287725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191367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364944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420083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6E8FF0-44F5-4E52-B25E-AA0E56B24DE1}" type="datetimeFigureOut">
              <a:rPr kumimoji="1" lang="ja-JP" altLang="en-US" smtClean="0"/>
              <a:t>2021/8/2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34127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8FF0-44F5-4E52-B25E-AA0E56B24DE1}" type="datetimeFigureOut">
              <a:rPr kumimoji="1" lang="ja-JP" altLang="en-US" smtClean="0"/>
              <a:t>2021/8/2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DCFB0-12EF-448A-95D8-7BA28E51681E}" type="slidenum">
              <a:rPr kumimoji="1" lang="ja-JP" altLang="en-US" smtClean="0"/>
              <a:t>‹#›</a:t>
            </a:fld>
            <a:endParaRPr kumimoji="1" lang="ja-JP" altLang="en-US"/>
          </a:p>
        </p:txBody>
      </p:sp>
    </p:spTree>
    <p:extLst>
      <p:ext uri="{BB962C8B-B14F-4D97-AF65-F5344CB8AC3E}">
        <p14:creationId xmlns:p14="http://schemas.microsoft.com/office/powerpoint/2010/main" val="10597767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829693"/>
            <a:ext cx="9144000" cy="1680541"/>
          </a:xfrm>
          <a:prstGeom prst="rect">
            <a:avLst/>
          </a:prstGeom>
          <a:solidFill>
            <a:schemeClr val="accent6">
              <a:lumMod val="40000"/>
              <a:lumOff val="60000"/>
            </a:schemeClr>
          </a:solidFill>
          <a:ln>
            <a:noFill/>
          </a:ln>
        </p:spPr>
        <p:txBody>
          <a:bodyPr spcFirstLastPara="1" wrap="square" lIns="91425" tIns="45700" rIns="91425" bIns="45700" anchor="b" anchorCtr="0">
            <a:normAutofit fontScale="90000"/>
          </a:bodyPr>
          <a:lstStyle/>
          <a:p>
            <a:pPr marL="39688" algn="ctr"/>
            <a:r>
              <a:rPr lang="ja-JP" altLang="en-US" sz="5400" dirty="0">
                <a:solidFill>
                  <a:schemeClr val="tx1"/>
                </a:solidFill>
                <a:latin typeface="MS PMincho" pitchFamily="18" charset="-128"/>
                <a:ea typeface="MS PMincho" pitchFamily="18" charset="-128"/>
                <a:sym typeface="MS PMincho" pitchFamily="18" charset="-128"/>
              </a:rPr>
              <a:t>日常生活への</a:t>
            </a:r>
            <a:r>
              <a:rPr lang="en-US" altLang="ja-JP" sz="5400" dirty="0">
                <a:solidFill>
                  <a:schemeClr val="tx1"/>
                </a:solidFill>
                <a:latin typeface="MS PMincho" pitchFamily="18" charset="-128"/>
                <a:ea typeface="MS PMincho" pitchFamily="18" charset="-128"/>
                <a:sym typeface="MS PMincho" pitchFamily="18" charset="-128"/>
              </a:rPr>
              <a:t>DERC</a:t>
            </a:r>
            <a:r>
              <a:rPr lang="ja-JP" altLang="en-US" sz="5400" dirty="0">
                <a:solidFill>
                  <a:schemeClr val="tx1"/>
                </a:solidFill>
                <a:latin typeface="MS PMincho" pitchFamily="18" charset="-128"/>
                <a:ea typeface="MS PMincho" pitchFamily="18" charset="-128"/>
                <a:sym typeface="MS PMincho" pitchFamily="18" charset="-128"/>
              </a:rPr>
              <a:t>システム導入による利他行為促進の試み</a:t>
            </a:r>
          </a:p>
        </p:txBody>
      </p:sp>
      <p:sp>
        <p:nvSpPr>
          <p:cNvPr id="90" name="Google Shape;90;p1"/>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000"/>
              <a:buNone/>
            </a:pPr>
            <a:r>
              <a:rPr lang="en-US" altLang="ja-JP" sz="3000" dirty="0"/>
              <a:t>Attempt to promote altruism by introducing the DERC system into daily life</a:t>
            </a:r>
            <a:endParaRPr sz="3000" dirty="0"/>
          </a:p>
        </p:txBody>
      </p:sp>
      <p:sp>
        <p:nvSpPr>
          <p:cNvPr id="91" name="Google Shape;91;p1"/>
          <p:cNvSpPr txBox="1"/>
          <p:nvPr/>
        </p:nvSpPr>
        <p:spPr>
          <a:xfrm>
            <a:off x="-129902" y="5063490"/>
            <a:ext cx="8639034" cy="572228"/>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chemeClr val="dk1"/>
              </a:buClr>
              <a:buSzPts val="3000"/>
              <a:buFont typeface="Arial"/>
              <a:buNone/>
            </a:pPr>
            <a:r>
              <a:rPr lang="ja-JP" sz="3000" b="0" i="0" u="none" strike="noStrike" cap="none">
                <a:solidFill>
                  <a:schemeClr val="dk1"/>
                </a:solidFill>
                <a:latin typeface="Calibri"/>
                <a:ea typeface="Calibri"/>
                <a:cs typeface="Calibri"/>
                <a:sym typeface="Calibri"/>
              </a:rPr>
              <a:t>名古屋大学 情報学研究科 複雑系科学専攻</a:t>
            </a:r>
            <a:endParaRPr sz="3000" b="0" i="0" u="none" strike="noStrike" cap="none">
              <a:solidFill>
                <a:schemeClr val="dk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3600"/>
              <a:buFont typeface="Arial"/>
              <a:buNone/>
            </a:pPr>
            <a:r>
              <a:rPr lang="ja-JP" sz="3600" b="0" i="0" u="none" strike="noStrike" cap="none">
                <a:solidFill>
                  <a:schemeClr val="dk1"/>
                </a:solidFill>
                <a:latin typeface="Calibri"/>
                <a:ea typeface="Calibri"/>
                <a:cs typeface="Calibri"/>
                <a:sym typeface="Calibri"/>
              </a:rPr>
              <a:t>吉川純輝</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sp>
        <p:nvSpPr>
          <p:cNvPr id="277" name="Google Shape;277;gb303b30dc5_0_0"/>
          <p:cNvSpPr txBox="1"/>
          <p:nvPr/>
        </p:nvSpPr>
        <p:spPr>
          <a:xfrm>
            <a:off x="482600" y="321734"/>
            <a:ext cx="8178799" cy="1135737"/>
          </a:xfrm>
          <a:prstGeom prst="rect">
            <a:avLst/>
          </a:prstGeom>
        </p:spPr>
        <p:txBody>
          <a:bodyPr spcFirstLastPara="1" vert="horz" lIns="91440" tIns="45720" rIns="91440" bIns="45720" rtlCol="0" anchor="ctr" anchorCtr="0">
            <a:normAutofit/>
          </a:bodyPr>
          <a:lstStyle/>
          <a:p>
            <a:pPr marL="0" marR="0" lvl="0" indent="0" defTabSz="914400">
              <a:lnSpc>
                <a:spcPct val="90000"/>
              </a:lnSpc>
              <a:spcBef>
                <a:spcPct val="0"/>
              </a:spcBef>
              <a:spcAft>
                <a:spcPts val="600"/>
              </a:spcAft>
              <a:buClr>
                <a:srgbClr val="000000"/>
              </a:buClr>
              <a:buSzPts val="3600"/>
            </a:pPr>
            <a:r>
              <a:rPr lang="en-US" altLang="ja-JP" sz="3100" b="0" i="0" u="none" strike="noStrike" kern="1200" cap="none">
                <a:solidFill>
                  <a:schemeClr val="tx1"/>
                </a:solidFill>
                <a:latin typeface="+mj-lt"/>
                <a:ea typeface="+mj-ea"/>
                <a:cs typeface="+mj-cs"/>
                <a:sym typeface="Calibri"/>
              </a:rPr>
              <a:t>DERC</a:t>
            </a:r>
            <a:endParaRPr lang="en-US" sz="3100" b="0" i="0" u="none" strike="noStrike" kern="1200" cap="none">
              <a:solidFill>
                <a:schemeClr val="tx1"/>
              </a:solidFill>
              <a:latin typeface="+mj-lt"/>
              <a:ea typeface="+mj-ea"/>
              <a:cs typeface="+mj-cs"/>
              <a:sym typeface="Calibri"/>
            </a:endParaRPr>
          </a:p>
        </p:txBody>
      </p:sp>
      <p:sp>
        <p:nvSpPr>
          <p:cNvPr id="307" name="Google Shape;261;p6">
            <a:extLst>
              <a:ext uri="{FF2B5EF4-FFF2-40B4-BE49-F238E27FC236}">
                <a16:creationId xmlns:a16="http://schemas.microsoft.com/office/drawing/2014/main" id="{733A161E-52F6-4763-92DD-4ED2963F1FF9}"/>
              </a:ext>
            </a:extLst>
          </p:cNvPr>
          <p:cNvSpPr txBox="1"/>
          <p:nvPr/>
        </p:nvSpPr>
        <p:spPr>
          <a:xfrm>
            <a:off x="482599" y="1430234"/>
            <a:ext cx="8178799" cy="4393982"/>
          </a:xfrm>
          <a:prstGeom prst="rect">
            <a:avLst/>
          </a:prstGeom>
        </p:spPr>
        <p:txBody>
          <a:bodyPr spcFirstLastPara="1" vert="horz" lIns="91440" tIns="45720" rIns="91440" bIns="45720" rtlCol="0" anchorCtr="0">
            <a:normAutofit fontScale="92500" lnSpcReduction="10000"/>
          </a:bodyPr>
          <a:lstStyle/>
          <a:p>
            <a:pPr marR="0" lvl="0" defTabSz="914400">
              <a:lnSpc>
                <a:spcPct val="90000"/>
              </a:lnSpc>
              <a:spcBef>
                <a:spcPts val="0"/>
              </a:spcBef>
              <a:spcAft>
                <a:spcPts val="600"/>
              </a:spcAft>
              <a:buClr>
                <a:srgbClr val="000000"/>
              </a:buClr>
              <a:buSzPts val="1800"/>
            </a:pPr>
            <a:r>
              <a:rPr lang="ja-JP" altLang="en-US" sz="1700" dirty="0">
                <a:sym typeface="Calibri"/>
              </a:rPr>
              <a:t>実験以降の活動</a:t>
            </a: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以上の実験の課題点を克服し、より高いゲーム性を目指したシステムを考案</a:t>
            </a: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実験を行うための</a:t>
            </a:r>
            <a:r>
              <a:rPr lang="en-US" altLang="ja-JP" sz="1700" dirty="0">
                <a:sym typeface="Calibri"/>
              </a:rPr>
              <a:t>web</a:t>
            </a:r>
            <a:r>
              <a:rPr lang="ja-JP" altLang="en-US" sz="1700" dirty="0">
                <a:sym typeface="Calibri"/>
              </a:rPr>
              <a:t>アプリケーションを作成したのちに、現在、評価実験を行っている段階</a:t>
            </a: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実験（システム）の概要</a:t>
            </a: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・期間は</a:t>
            </a:r>
            <a:r>
              <a:rPr lang="en-US" altLang="ja-JP" sz="1700" dirty="0">
                <a:sym typeface="Calibri"/>
              </a:rPr>
              <a:t>1</a:t>
            </a:r>
            <a:r>
              <a:rPr lang="ja-JP" altLang="en-US" sz="1700" dirty="0">
                <a:sym typeface="Calibri"/>
              </a:rPr>
              <a:t>か月間とする</a:t>
            </a: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・被験者（同研究室の学生</a:t>
            </a:r>
            <a:r>
              <a:rPr lang="en-US" altLang="ja-JP" sz="1700" dirty="0">
                <a:sym typeface="Calibri"/>
              </a:rPr>
              <a:t>12</a:t>
            </a:r>
            <a:r>
              <a:rPr lang="ja-JP" altLang="en-US" sz="1700" dirty="0">
                <a:sym typeface="Calibri"/>
              </a:rPr>
              <a:t>人）は実験期間中ゲームポイントというものを保持する。　</a:t>
            </a: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　ゲームポイントは</a:t>
            </a:r>
            <a:r>
              <a:rPr lang="en-US" altLang="ja-JP" sz="1700" dirty="0">
                <a:sym typeface="Calibri"/>
              </a:rPr>
              <a:t>DERC</a:t>
            </a:r>
            <a:r>
              <a:rPr lang="ja-JP" altLang="en-US" sz="1700" dirty="0">
                <a:sym typeface="Calibri"/>
              </a:rPr>
              <a:t>導入議論と</a:t>
            </a:r>
            <a:r>
              <a:rPr lang="en-US" altLang="ja-JP" sz="1700" dirty="0">
                <a:sym typeface="Calibri"/>
              </a:rPr>
              <a:t>DERC</a:t>
            </a:r>
            <a:r>
              <a:rPr lang="ja-JP" altLang="en-US" sz="1700" dirty="0">
                <a:sym typeface="Calibri"/>
              </a:rPr>
              <a:t>導入歩数計算を行う事により獲得できる</a:t>
            </a: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r>
              <a:rPr lang="ja-JP" altLang="en-US" sz="1700" b="1" dirty="0">
                <a:sym typeface="Calibri"/>
              </a:rPr>
              <a:t>議論でのポイント獲得方法</a:t>
            </a:r>
            <a:endParaRPr lang="en-US" altLang="ja-JP" sz="1700" b="1"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被験者は実験進行中に議論を行う機会が発生した場合、</a:t>
            </a:r>
            <a:r>
              <a:rPr lang="en-US" altLang="ja-JP" sz="1700" dirty="0">
                <a:sym typeface="Calibri"/>
              </a:rPr>
              <a:t>DERC</a:t>
            </a:r>
            <a:r>
              <a:rPr lang="ja-JP" altLang="en-US" sz="1700" dirty="0">
                <a:sym typeface="Calibri"/>
              </a:rPr>
              <a:t>を導入して議論を行う。</a:t>
            </a:r>
            <a:endParaRPr lang="en-US" altLang="ja-JP" sz="1700"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議題や議論時間・議論形態は被験者で自由に設定できる。</a:t>
            </a: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r>
              <a:rPr lang="ja-JP" altLang="en-US" sz="1700" b="1" dirty="0">
                <a:sym typeface="Calibri"/>
              </a:rPr>
              <a:t>歩数でのポイント獲得方法</a:t>
            </a:r>
            <a:endParaRPr lang="en-US" altLang="ja-JP" sz="1700" b="1" dirty="0">
              <a:sym typeface="Calibri"/>
            </a:endParaRPr>
          </a:p>
          <a:p>
            <a:pPr marR="0" lvl="0" defTabSz="914400">
              <a:lnSpc>
                <a:spcPct val="90000"/>
              </a:lnSpc>
              <a:spcBef>
                <a:spcPts val="0"/>
              </a:spcBef>
              <a:spcAft>
                <a:spcPts val="600"/>
              </a:spcAft>
              <a:buClr>
                <a:srgbClr val="000000"/>
              </a:buClr>
              <a:buSzPts val="1800"/>
            </a:pPr>
            <a:r>
              <a:rPr lang="ja-JP" altLang="en-US" sz="1700" dirty="0">
                <a:sym typeface="Calibri"/>
              </a:rPr>
              <a:t>毎日の歩数計算に</a:t>
            </a:r>
            <a:r>
              <a:rPr lang="en-US" altLang="ja-JP" sz="1700" dirty="0">
                <a:sym typeface="Calibri"/>
              </a:rPr>
              <a:t>DERC</a:t>
            </a:r>
            <a:r>
              <a:rPr lang="ja-JP" altLang="en-US" sz="1700" dirty="0">
                <a:sym typeface="Calibri"/>
              </a:rPr>
              <a:t>を導入し、一日ごとに持ちゲームポイントに反映される。</a:t>
            </a: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altLang="ja-JP" sz="1700"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altLang="ja-JP" sz="1700" dirty="0">
              <a:sym typeface="Calibri"/>
            </a:endParaRPr>
          </a:p>
        </p:txBody>
      </p:sp>
      <p:sp>
        <p:nvSpPr>
          <p:cNvPr id="278" name="Google Shape;278;gb303b30dc5_0_0"/>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600"/>
              </a:spcAft>
              <a:buClr>
                <a:srgbClr val="000000"/>
              </a:buClr>
              <a:buSzPts val="5400"/>
              <a:buFont typeface="Arial"/>
              <a:buNone/>
            </a:pPr>
            <a:r>
              <a:rPr lang="ja-JP" altLang="en-US" sz="4500" b="1" i="0" u="none" strike="noStrike" cap="none">
                <a:latin typeface="Calibri"/>
                <a:ea typeface="Calibri"/>
                <a:cs typeface="Calibri"/>
                <a:sym typeface="Calibri"/>
              </a:rPr>
              <a:t>進行中の実験</a:t>
            </a:r>
            <a:r>
              <a:rPr lang="ja-JP" altLang="en-US" sz="4500" b="1">
                <a:latin typeface="Calibri"/>
                <a:ea typeface="Calibri"/>
                <a:cs typeface="Calibri"/>
                <a:sym typeface="Calibri"/>
              </a:rPr>
              <a:t>概要</a:t>
            </a:r>
            <a:endParaRPr lang="ja-JP" altLang="en-US" sz="4500" b="1" i="0" u="none" strike="noStrike" cap="none">
              <a:latin typeface="Calibri"/>
              <a:ea typeface="Calibri"/>
              <a:cs typeface="Calibri"/>
              <a:sym typeface="Calibri"/>
            </a:endParaRPr>
          </a:p>
        </p:txBody>
      </p:sp>
    </p:spTree>
    <p:extLst>
      <p:ext uri="{BB962C8B-B14F-4D97-AF65-F5344CB8AC3E}">
        <p14:creationId xmlns:p14="http://schemas.microsoft.com/office/powerpoint/2010/main" val="103540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351" name="Google Shape;351;gb303b30dc5_0_0"/>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sz="4400" b="1" dirty="0"/>
              <a:t>webアプリケーション</a:t>
            </a:r>
            <a:r>
              <a:rPr lang="ja-JP" altLang="en-US" sz="4400" b="1" dirty="0"/>
              <a:t>全体像</a:t>
            </a:r>
            <a:endParaRPr sz="7200" b="1" i="0" u="none" strike="noStrike" cap="none" dirty="0">
              <a:latin typeface="Calibri"/>
              <a:ea typeface="Calibri"/>
              <a:cs typeface="Calibri"/>
              <a:sym typeface="Calibri"/>
            </a:endParaRPr>
          </a:p>
        </p:txBody>
      </p:sp>
      <p:sp>
        <p:nvSpPr>
          <p:cNvPr id="352" name="Google Shape;352;gb303b30dc5_0_0"/>
          <p:cNvSpPr txBox="1"/>
          <p:nvPr/>
        </p:nvSpPr>
        <p:spPr>
          <a:xfrm>
            <a:off x="31100" y="5156650"/>
            <a:ext cx="9244200" cy="163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ja-JP" sz="1900" b="1" i="0" u="none" strike="noStrike" cap="none">
                <a:solidFill>
                  <a:srgbClr val="000000"/>
                </a:solidFill>
                <a:latin typeface="Calibri"/>
                <a:ea typeface="Calibri"/>
                <a:cs typeface="Calibri"/>
                <a:sym typeface="Calibri"/>
              </a:rPr>
              <a:t>・Flask…PythonのWebアプリケーションフレームワーク</a:t>
            </a:r>
            <a:endParaRPr sz="1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sz="1900" b="1" i="0" u="none" strike="noStrike" cap="none">
                <a:solidFill>
                  <a:srgbClr val="000000"/>
                </a:solidFill>
                <a:latin typeface="Calibri"/>
                <a:ea typeface="Calibri"/>
                <a:cs typeface="Calibri"/>
                <a:sym typeface="Calibri"/>
              </a:rPr>
              <a:t>　　　   小規模向けの軽量なWebアプリの作成に適している。</a:t>
            </a:r>
            <a:endParaRPr sz="19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900" b="1">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ja-JP" sz="1900" b="1">
                <a:latin typeface="Calibri"/>
                <a:ea typeface="Calibri"/>
                <a:cs typeface="Calibri"/>
                <a:sym typeface="Calibri"/>
              </a:rPr>
              <a:t>・GAS...Google提供で</a:t>
            </a:r>
            <a:r>
              <a:rPr lang="ja-JP" sz="1900" b="1">
                <a:solidFill>
                  <a:schemeClr val="dk1"/>
                </a:solidFill>
              </a:rPr>
              <a:t>主にGoogleのサービスを自動化するスクリプト言語。　　　　　　　JavaScript互換</a:t>
            </a:r>
            <a:endParaRPr sz="1900" b="1">
              <a:latin typeface="Calibri"/>
              <a:ea typeface="Calibri"/>
              <a:cs typeface="Calibri"/>
              <a:sym typeface="Calibri"/>
            </a:endParaRPr>
          </a:p>
        </p:txBody>
      </p:sp>
      <p:pic>
        <p:nvPicPr>
          <p:cNvPr id="353" name="Google Shape;353;gb303b30dc5_0_0"/>
          <p:cNvPicPr preferRelativeResize="0"/>
          <p:nvPr/>
        </p:nvPicPr>
        <p:blipFill rotWithShape="1">
          <a:blip r:embed="rId3">
            <a:alphaModFix/>
          </a:blip>
          <a:srcRect l="19439" r="19138" b="14893"/>
          <a:stretch/>
        </p:blipFill>
        <p:spPr>
          <a:xfrm>
            <a:off x="6982475" y="5105675"/>
            <a:ext cx="809050" cy="700625"/>
          </a:xfrm>
          <a:prstGeom prst="rect">
            <a:avLst/>
          </a:prstGeom>
          <a:noFill/>
          <a:ln>
            <a:noFill/>
          </a:ln>
        </p:spPr>
      </p:pic>
      <p:pic>
        <p:nvPicPr>
          <p:cNvPr id="354" name="Google Shape;354;gb303b30dc5_0_0" descr="Google Apps Script (GAS)を使った業務効率化「社員へのリマインドを自動化してみた」 : ビジネスとIT活用に役立つ情報"/>
          <p:cNvPicPr preferRelativeResize="0"/>
          <p:nvPr/>
        </p:nvPicPr>
        <p:blipFill rotWithShape="1">
          <a:blip r:embed="rId4">
            <a:alphaModFix/>
          </a:blip>
          <a:srcRect/>
          <a:stretch/>
        </p:blipFill>
        <p:spPr>
          <a:xfrm>
            <a:off x="8255146" y="6195938"/>
            <a:ext cx="814050" cy="508775"/>
          </a:xfrm>
          <a:prstGeom prst="rect">
            <a:avLst/>
          </a:prstGeom>
          <a:noFill/>
          <a:ln>
            <a:noFill/>
          </a:ln>
        </p:spPr>
      </p:pic>
      <p:sp>
        <p:nvSpPr>
          <p:cNvPr id="355" name="Google Shape;355;gb303b30dc5_0_0"/>
          <p:cNvSpPr/>
          <p:nvPr/>
        </p:nvSpPr>
        <p:spPr>
          <a:xfrm>
            <a:off x="111675" y="1089750"/>
            <a:ext cx="8884200" cy="3861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gb303b30dc5_0_0"/>
          <p:cNvGrpSpPr/>
          <p:nvPr/>
        </p:nvGrpSpPr>
        <p:grpSpPr>
          <a:xfrm>
            <a:off x="255150" y="1066780"/>
            <a:ext cx="8597249" cy="3726620"/>
            <a:chOff x="302350" y="2934180"/>
            <a:chExt cx="8597249" cy="3726620"/>
          </a:xfrm>
        </p:grpSpPr>
        <p:grpSp>
          <p:nvGrpSpPr>
            <p:cNvPr id="357" name="Google Shape;357;gb303b30dc5_0_0"/>
            <p:cNvGrpSpPr/>
            <p:nvPr/>
          </p:nvGrpSpPr>
          <p:grpSpPr>
            <a:xfrm>
              <a:off x="302350" y="3933125"/>
              <a:ext cx="3176313" cy="1891909"/>
              <a:chOff x="357628" y="2927819"/>
              <a:chExt cx="3634641" cy="2220029"/>
            </a:xfrm>
          </p:grpSpPr>
          <p:pic>
            <p:nvPicPr>
              <p:cNvPr id="358" name="Google Shape;358;gb303b30dc5_0_0"/>
              <p:cNvPicPr preferRelativeResize="0"/>
              <p:nvPr/>
            </p:nvPicPr>
            <p:blipFill rotWithShape="1">
              <a:blip r:embed="rId5">
                <a:alphaModFix/>
              </a:blip>
              <a:srcRect l="56839" t="19400" r="28444" b="20869"/>
              <a:stretch/>
            </p:blipFill>
            <p:spPr>
              <a:xfrm>
                <a:off x="357628" y="2927819"/>
                <a:ext cx="1366887" cy="2067620"/>
              </a:xfrm>
              <a:prstGeom prst="rect">
                <a:avLst/>
              </a:prstGeom>
              <a:noFill/>
              <a:ln>
                <a:noFill/>
              </a:ln>
            </p:spPr>
          </p:pic>
          <p:grpSp>
            <p:nvGrpSpPr>
              <p:cNvPr id="359" name="Google Shape;359;gb303b30dc5_0_0"/>
              <p:cNvGrpSpPr/>
              <p:nvPr/>
            </p:nvGrpSpPr>
            <p:grpSpPr>
              <a:xfrm>
                <a:off x="1724521" y="2927837"/>
                <a:ext cx="2267748" cy="2220011"/>
                <a:chOff x="1998275" y="2325278"/>
                <a:chExt cx="4912800" cy="4362372"/>
              </a:xfrm>
            </p:grpSpPr>
            <p:pic>
              <p:nvPicPr>
                <p:cNvPr id="360" name="Google Shape;360;gb303b30dc5_0_0"/>
                <p:cNvPicPr preferRelativeResize="0"/>
                <p:nvPr/>
              </p:nvPicPr>
              <p:blipFill rotWithShape="1">
                <a:blip r:embed="rId5">
                  <a:alphaModFix/>
                </a:blip>
                <a:srcRect l="75418" t="19400" r="5809" b="20869"/>
                <a:stretch/>
              </p:blipFill>
              <p:spPr>
                <a:xfrm>
                  <a:off x="1998295" y="2325278"/>
                  <a:ext cx="3777244" cy="4062931"/>
                </a:xfrm>
                <a:prstGeom prst="rect">
                  <a:avLst/>
                </a:prstGeom>
                <a:noFill/>
                <a:ln>
                  <a:noFill/>
                </a:ln>
              </p:spPr>
            </p:pic>
            <p:sp>
              <p:nvSpPr>
                <p:cNvPr id="361" name="Google Shape;361;gb303b30dc5_0_0"/>
                <p:cNvSpPr/>
                <p:nvPr/>
              </p:nvSpPr>
              <p:spPr>
                <a:xfrm>
                  <a:off x="1998275" y="5053250"/>
                  <a:ext cx="4912800" cy="1634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62" name="Google Shape;362;gb303b30dc5_0_0" descr="Googleスプレッドシートのおすすめアドオン10選 | 株式会社Luxy(ルクシー) 東京・池袋のITベンチャー"/>
            <p:cNvPicPr preferRelativeResize="0"/>
            <p:nvPr/>
          </p:nvPicPr>
          <p:blipFill rotWithShape="1">
            <a:blip r:embed="rId6">
              <a:alphaModFix/>
            </a:blip>
            <a:srcRect/>
            <a:stretch/>
          </p:blipFill>
          <p:spPr>
            <a:xfrm>
              <a:off x="3359742" y="3083225"/>
              <a:ext cx="1741908" cy="1108500"/>
            </a:xfrm>
            <a:prstGeom prst="rect">
              <a:avLst/>
            </a:prstGeom>
            <a:noFill/>
            <a:ln>
              <a:noFill/>
            </a:ln>
          </p:spPr>
        </p:pic>
        <p:pic>
          <p:nvPicPr>
            <p:cNvPr id="363" name="Google Shape;363;gb303b30dc5_0_0" descr="Googleスプレッドシートのおすすめアドオン10選 | 株式会社Luxy(ルクシー) 東京・池袋のITベンチャー"/>
            <p:cNvPicPr preferRelativeResize="0"/>
            <p:nvPr/>
          </p:nvPicPr>
          <p:blipFill rotWithShape="1">
            <a:blip r:embed="rId6">
              <a:alphaModFix/>
            </a:blip>
            <a:srcRect/>
            <a:stretch/>
          </p:blipFill>
          <p:spPr>
            <a:xfrm>
              <a:off x="3749517" y="4191737"/>
              <a:ext cx="1741908" cy="1108500"/>
            </a:xfrm>
            <a:prstGeom prst="rect">
              <a:avLst/>
            </a:prstGeom>
            <a:noFill/>
            <a:ln>
              <a:noFill/>
            </a:ln>
          </p:spPr>
        </p:pic>
        <p:pic>
          <p:nvPicPr>
            <p:cNvPr id="364" name="Google Shape;364;gb303b30dc5_0_0" descr="Googleスプレッドシートのおすすめアドオン10選 | 株式会社Luxy(ルクシー) 東京・池袋のITベンチャー"/>
            <p:cNvPicPr preferRelativeResize="0"/>
            <p:nvPr/>
          </p:nvPicPr>
          <p:blipFill rotWithShape="1">
            <a:blip r:embed="rId6">
              <a:alphaModFix/>
            </a:blip>
            <a:srcRect/>
            <a:stretch/>
          </p:blipFill>
          <p:spPr>
            <a:xfrm>
              <a:off x="3235117" y="5552300"/>
              <a:ext cx="1741908" cy="1108500"/>
            </a:xfrm>
            <a:prstGeom prst="rect">
              <a:avLst/>
            </a:prstGeom>
            <a:noFill/>
            <a:ln>
              <a:noFill/>
            </a:ln>
          </p:spPr>
        </p:pic>
        <p:pic>
          <p:nvPicPr>
            <p:cNvPr id="365" name="Google Shape;365;gb303b30dc5_0_0" descr="Slack コミュニティ - Code for JapanCode for Japan"/>
            <p:cNvPicPr preferRelativeResize="0"/>
            <p:nvPr/>
          </p:nvPicPr>
          <p:blipFill rotWithShape="1">
            <a:blip r:embed="rId7">
              <a:alphaModFix/>
            </a:blip>
            <a:srcRect/>
            <a:stretch/>
          </p:blipFill>
          <p:spPr>
            <a:xfrm>
              <a:off x="7044075" y="3346950"/>
              <a:ext cx="1855524" cy="759600"/>
            </a:xfrm>
            <a:prstGeom prst="rect">
              <a:avLst/>
            </a:prstGeom>
            <a:noFill/>
            <a:ln>
              <a:noFill/>
            </a:ln>
          </p:spPr>
        </p:pic>
        <p:pic>
          <p:nvPicPr>
            <p:cNvPr id="366" name="Google Shape;366;gb303b30dc5_0_0" descr="Google Apps Script (GAS)を使った業務効率化「社員へのリマインドを自動化してみた」 : ビジネスとIT活用に役立つ情報"/>
            <p:cNvPicPr preferRelativeResize="0"/>
            <p:nvPr/>
          </p:nvPicPr>
          <p:blipFill rotWithShape="1">
            <a:blip r:embed="rId4">
              <a:alphaModFix/>
            </a:blip>
            <a:srcRect/>
            <a:stretch/>
          </p:blipFill>
          <p:spPr>
            <a:xfrm>
              <a:off x="6064658" y="3225338"/>
              <a:ext cx="814050" cy="508775"/>
            </a:xfrm>
            <a:prstGeom prst="rect">
              <a:avLst/>
            </a:prstGeom>
            <a:noFill/>
            <a:ln>
              <a:noFill/>
            </a:ln>
          </p:spPr>
        </p:pic>
        <p:grpSp>
          <p:nvGrpSpPr>
            <p:cNvPr id="367" name="Google Shape;367;gb303b30dc5_0_0"/>
            <p:cNvGrpSpPr/>
            <p:nvPr/>
          </p:nvGrpSpPr>
          <p:grpSpPr>
            <a:xfrm>
              <a:off x="3027516" y="4458850"/>
              <a:ext cx="700149" cy="401471"/>
              <a:chOff x="821475" y="2184350"/>
              <a:chExt cx="628500" cy="328375"/>
            </a:xfrm>
          </p:grpSpPr>
          <p:sp>
            <p:nvSpPr>
              <p:cNvPr id="368" name="Google Shape;368;gb303b30dc5_0_0"/>
              <p:cNvSpPr/>
              <p:nvPr/>
            </p:nvSpPr>
            <p:spPr>
              <a:xfrm>
                <a:off x="821475" y="2184350"/>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gb303b30dc5_0_0"/>
              <p:cNvSpPr/>
              <p:nvPr/>
            </p:nvSpPr>
            <p:spPr>
              <a:xfrm rot="10800000">
                <a:off x="821475" y="2375925"/>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gb303b30dc5_0_0"/>
            <p:cNvGrpSpPr/>
            <p:nvPr/>
          </p:nvGrpSpPr>
          <p:grpSpPr>
            <a:xfrm rot="-1296597">
              <a:off x="2978116" y="3797122"/>
              <a:ext cx="405136" cy="330690"/>
              <a:chOff x="821475" y="2184350"/>
              <a:chExt cx="628500" cy="328375"/>
            </a:xfrm>
          </p:grpSpPr>
          <p:sp>
            <p:nvSpPr>
              <p:cNvPr id="371" name="Google Shape;371;gb303b30dc5_0_0"/>
              <p:cNvSpPr/>
              <p:nvPr/>
            </p:nvSpPr>
            <p:spPr>
              <a:xfrm>
                <a:off x="821475" y="2184350"/>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gb303b30dc5_0_0"/>
              <p:cNvSpPr/>
              <p:nvPr/>
            </p:nvSpPr>
            <p:spPr>
              <a:xfrm rot="10800000">
                <a:off x="821475" y="2375925"/>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gb303b30dc5_0_0"/>
            <p:cNvGrpSpPr/>
            <p:nvPr/>
          </p:nvGrpSpPr>
          <p:grpSpPr>
            <a:xfrm rot="2993232">
              <a:off x="2766891" y="5254307"/>
              <a:ext cx="487743" cy="312698"/>
              <a:chOff x="821475" y="2184350"/>
              <a:chExt cx="628500" cy="328375"/>
            </a:xfrm>
          </p:grpSpPr>
          <p:sp>
            <p:nvSpPr>
              <p:cNvPr id="374" name="Google Shape;374;gb303b30dc5_0_0"/>
              <p:cNvSpPr/>
              <p:nvPr/>
            </p:nvSpPr>
            <p:spPr>
              <a:xfrm>
                <a:off x="821475" y="2184350"/>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gb303b30dc5_0_0"/>
              <p:cNvSpPr/>
              <p:nvPr/>
            </p:nvSpPr>
            <p:spPr>
              <a:xfrm rot="10800000">
                <a:off x="821475" y="2375925"/>
                <a:ext cx="628500" cy="1368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gb303b30dc5_0_0"/>
            <p:cNvSpPr txBox="1"/>
            <p:nvPr/>
          </p:nvSpPr>
          <p:spPr>
            <a:xfrm>
              <a:off x="4596544" y="4189060"/>
              <a:ext cx="2203667" cy="31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b="1" dirty="0">
                  <a:solidFill>
                    <a:schemeClr val="dk1"/>
                  </a:solidFill>
                  <a:latin typeface="Calibri"/>
                  <a:ea typeface="Calibri"/>
                  <a:cs typeface="Calibri"/>
                  <a:sym typeface="Calibri"/>
                </a:rPr>
                <a:t>ポイント保存用</a:t>
              </a:r>
              <a:r>
                <a:rPr lang="en-US" altLang="ja-JP" b="1" dirty="0">
                  <a:solidFill>
                    <a:schemeClr val="dk1"/>
                  </a:solidFill>
                  <a:latin typeface="Calibri"/>
                  <a:ea typeface="Calibri"/>
                  <a:cs typeface="Calibri"/>
                  <a:sym typeface="Calibri"/>
                </a:rPr>
                <a:t>GS</a:t>
              </a:r>
            </a:p>
            <a:p>
              <a:pPr marL="0" marR="0" lvl="0" indent="0" algn="l" rtl="0">
                <a:lnSpc>
                  <a:spcPct val="100000"/>
                </a:lnSpc>
                <a:spcBef>
                  <a:spcPts val="0"/>
                </a:spcBef>
                <a:spcAft>
                  <a:spcPts val="0"/>
                </a:spcAft>
                <a:buClr>
                  <a:srgbClr val="000000"/>
                </a:buClr>
                <a:buSzPts val="3200"/>
                <a:buFont typeface="Arial"/>
                <a:buNone/>
              </a:pPr>
              <a:endParaRPr lang="en-US" altLang="ja-JP"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b="1" dirty="0">
                <a:solidFill>
                  <a:schemeClr val="dk1"/>
                </a:solidFill>
                <a:latin typeface="Calibri"/>
                <a:ea typeface="Calibri"/>
                <a:cs typeface="Calibri"/>
                <a:sym typeface="Calibri"/>
              </a:endParaRPr>
            </a:p>
          </p:txBody>
        </p:sp>
        <p:sp>
          <p:nvSpPr>
            <p:cNvPr id="378" name="Google Shape;378;gb303b30dc5_0_0"/>
            <p:cNvSpPr txBox="1"/>
            <p:nvPr/>
          </p:nvSpPr>
          <p:spPr>
            <a:xfrm>
              <a:off x="4065682" y="2934180"/>
              <a:ext cx="1855500" cy="49168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sz="1300" b="1" dirty="0">
                  <a:solidFill>
                    <a:schemeClr val="dk1"/>
                  </a:solidFill>
                  <a:latin typeface="Calibri"/>
                  <a:ea typeface="Calibri"/>
                  <a:cs typeface="Calibri"/>
                  <a:sym typeface="Calibri"/>
                </a:rPr>
                <a:t>チャット議論用</a:t>
              </a:r>
              <a:r>
                <a:rPr lang="en-US" altLang="ja-JP" sz="1300" b="1" dirty="0">
                  <a:solidFill>
                    <a:schemeClr val="dk1"/>
                  </a:solidFill>
                  <a:latin typeface="Calibri"/>
                  <a:ea typeface="Calibri"/>
                  <a:cs typeface="Calibri"/>
                  <a:sym typeface="Calibri"/>
                </a:rPr>
                <a:t>GS</a:t>
              </a:r>
            </a:p>
            <a:p>
              <a:pPr>
                <a:buClr>
                  <a:srgbClr val="000000"/>
                </a:buClr>
                <a:buSzPts val="3200"/>
              </a:pPr>
              <a:r>
                <a:rPr lang="en-US" altLang="ja-JP" sz="1400" b="1" dirty="0">
                  <a:solidFill>
                    <a:schemeClr val="dk1"/>
                  </a:solidFill>
                  <a:latin typeface="Calibri"/>
                  <a:ea typeface="Calibri"/>
                  <a:cs typeface="Calibri"/>
                  <a:sym typeface="Calibri"/>
                </a:rPr>
                <a:t>web</a:t>
              </a:r>
              <a:r>
                <a:rPr lang="ja-JP" altLang="en-US" sz="1400" b="1" dirty="0">
                  <a:solidFill>
                    <a:schemeClr val="dk1"/>
                  </a:solidFill>
                  <a:latin typeface="Calibri"/>
                  <a:ea typeface="Calibri"/>
                  <a:cs typeface="Calibri"/>
                  <a:sym typeface="Calibri"/>
                </a:rPr>
                <a:t>議論用</a:t>
              </a:r>
              <a:r>
                <a:rPr lang="en-US" altLang="ja-JP" sz="1400" b="1" dirty="0">
                  <a:solidFill>
                    <a:schemeClr val="dk1"/>
                  </a:solidFill>
                  <a:latin typeface="Calibri"/>
                  <a:ea typeface="Calibri"/>
                  <a:cs typeface="Calibri"/>
                  <a:sym typeface="Calibri"/>
                </a:rPr>
                <a:t>GS</a:t>
              </a:r>
            </a:p>
            <a:p>
              <a:pPr marL="0" marR="0" lvl="0" indent="0" algn="l" rtl="0">
                <a:lnSpc>
                  <a:spcPct val="100000"/>
                </a:lnSpc>
                <a:spcBef>
                  <a:spcPts val="0"/>
                </a:spcBef>
                <a:spcAft>
                  <a:spcPts val="0"/>
                </a:spcAft>
                <a:buClr>
                  <a:srgbClr val="000000"/>
                </a:buClr>
                <a:buSzPts val="3200"/>
                <a:buFont typeface="Arial"/>
                <a:buNone/>
              </a:pPr>
              <a:endParaRPr sz="1300" b="1" dirty="0">
                <a:solidFill>
                  <a:schemeClr val="dk1"/>
                </a:solidFill>
                <a:latin typeface="Calibri"/>
                <a:ea typeface="Calibri"/>
                <a:cs typeface="Calibri"/>
                <a:sym typeface="Calibri"/>
              </a:endParaRPr>
            </a:p>
          </p:txBody>
        </p:sp>
        <p:sp>
          <p:nvSpPr>
            <p:cNvPr id="379" name="Google Shape;379;gb303b30dc5_0_0"/>
            <p:cNvSpPr/>
            <p:nvPr/>
          </p:nvSpPr>
          <p:spPr>
            <a:xfrm>
              <a:off x="5451525" y="3640313"/>
              <a:ext cx="1658100" cy="2229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Google Fit">
            <a:extLst>
              <a:ext uri="{FF2B5EF4-FFF2-40B4-BE49-F238E27FC236}">
                <a16:creationId xmlns:a16="http://schemas.microsoft.com/office/drawing/2014/main" id="{C521EA1E-8455-494D-9BAA-C484DB748C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6583" y="3820180"/>
            <a:ext cx="985819" cy="727042"/>
          </a:xfrm>
          <a:prstGeom prst="rect">
            <a:avLst/>
          </a:prstGeom>
          <a:noFill/>
          <a:extLst>
            <a:ext uri="{909E8E84-426E-40DD-AFC4-6F175D3DCCD1}">
              <a14:hiddenFill xmlns:a14="http://schemas.microsoft.com/office/drawing/2010/main">
                <a:solidFill>
                  <a:srgbClr val="FFFFFF"/>
                </a:solidFill>
              </a14:hiddenFill>
            </a:ext>
          </a:extLst>
        </p:spPr>
      </p:pic>
      <p:sp>
        <p:nvSpPr>
          <p:cNvPr id="58" name="Google Shape;378;gb303b30dc5_0_0">
            <a:extLst>
              <a:ext uri="{FF2B5EF4-FFF2-40B4-BE49-F238E27FC236}">
                <a16:creationId xmlns:a16="http://schemas.microsoft.com/office/drawing/2014/main" id="{7E0250A5-38C2-419C-BBC2-208B29DB94A0}"/>
              </a:ext>
            </a:extLst>
          </p:cNvPr>
          <p:cNvSpPr txBox="1"/>
          <p:nvPr/>
        </p:nvSpPr>
        <p:spPr>
          <a:xfrm>
            <a:off x="3962665" y="3638138"/>
            <a:ext cx="1860473" cy="3194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altLang="en-US" sz="1400" b="1" dirty="0">
                <a:solidFill>
                  <a:schemeClr val="dk1"/>
                </a:solidFill>
                <a:latin typeface="Calibri"/>
                <a:ea typeface="Calibri"/>
                <a:cs typeface="Calibri"/>
                <a:sym typeface="Calibri"/>
              </a:rPr>
              <a:t>歩数データ</a:t>
            </a:r>
            <a:r>
              <a:rPr lang="en-US" altLang="ja-JP" sz="1400" b="1" dirty="0">
                <a:solidFill>
                  <a:schemeClr val="dk1"/>
                </a:solidFill>
                <a:latin typeface="Calibri"/>
                <a:ea typeface="Calibri"/>
                <a:cs typeface="Calibri"/>
                <a:sym typeface="Calibri"/>
              </a:rPr>
              <a:t>GS</a:t>
            </a:r>
          </a:p>
          <a:p>
            <a:pPr marL="0" marR="0" lvl="0" indent="0" algn="l" rtl="0">
              <a:lnSpc>
                <a:spcPct val="100000"/>
              </a:lnSpc>
              <a:spcBef>
                <a:spcPts val="0"/>
              </a:spcBef>
              <a:spcAft>
                <a:spcPts val="0"/>
              </a:spcAft>
              <a:buClr>
                <a:srgbClr val="000000"/>
              </a:buClr>
              <a:buSzPts val="3200"/>
              <a:buFont typeface="Arial"/>
              <a:buNone/>
            </a:pPr>
            <a:endParaRPr sz="1200" b="1" dirty="0">
              <a:solidFill>
                <a:schemeClr val="dk1"/>
              </a:solidFill>
              <a:latin typeface="Calibri"/>
              <a:ea typeface="Calibri"/>
              <a:cs typeface="Calibri"/>
              <a:sym typeface="Calibri"/>
            </a:endParaRPr>
          </a:p>
        </p:txBody>
      </p:sp>
      <p:pic>
        <p:nvPicPr>
          <p:cNvPr id="1028" name="Picture 4" descr="シャオミのスマートウオッチ 5000円以下でも機能十分｜NIKKEI STYLE">
            <a:extLst>
              <a:ext uri="{FF2B5EF4-FFF2-40B4-BE49-F238E27FC236}">
                <a16:creationId xmlns:a16="http://schemas.microsoft.com/office/drawing/2014/main" id="{21B50CB1-EC85-4A48-86B5-ABBCC3A938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3714" y="3329650"/>
            <a:ext cx="809050" cy="6652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Phone 11を購入 - Apple（日本）">
            <a:extLst>
              <a:ext uri="{FF2B5EF4-FFF2-40B4-BE49-F238E27FC236}">
                <a16:creationId xmlns:a16="http://schemas.microsoft.com/office/drawing/2014/main" id="{3EBEAA0D-82E4-4C84-9881-D4DB0E2A59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91525" y="3994869"/>
            <a:ext cx="671239" cy="805263"/>
          </a:xfrm>
          <a:prstGeom prst="rect">
            <a:avLst/>
          </a:prstGeom>
          <a:noFill/>
          <a:extLst>
            <a:ext uri="{909E8E84-426E-40DD-AFC4-6F175D3DCCD1}">
              <a14:hiddenFill xmlns:a14="http://schemas.microsoft.com/office/drawing/2010/main">
                <a:solidFill>
                  <a:srgbClr val="FFFFFF"/>
                </a:solidFill>
              </a14:hiddenFill>
            </a:ext>
          </a:extLst>
        </p:spPr>
      </p:pic>
      <p:sp>
        <p:nvSpPr>
          <p:cNvPr id="63" name="Google Shape;372;gb303b30dc5_0_0">
            <a:extLst>
              <a:ext uri="{FF2B5EF4-FFF2-40B4-BE49-F238E27FC236}">
                <a16:creationId xmlns:a16="http://schemas.microsoft.com/office/drawing/2014/main" id="{74C0A8DE-17E5-4700-AABC-99FC38F16897}"/>
              </a:ext>
            </a:extLst>
          </p:cNvPr>
          <p:cNvSpPr/>
          <p:nvPr/>
        </p:nvSpPr>
        <p:spPr>
          <a:xfrm>
            <a:off x="7055846" y="4068843"/>
            <a:ext cx="405136" cy="229715"/>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2;gb303b30dc5_0_0">
            <a:extLst>
              <a:ext uri="{FF2B5EF4-FFF2-40B4-BE49-F238E27FC236}">
                <a16:creationId xmlns:a16="http://schemas.microsoft.com/office/drawing/2014/main" id="{82382854-280C-46B1-9A6C-A47EC5C5726B}"/>
              </a:ext>
            </a:extLst>
          </p:cNvPr>
          <p:cNvSpPr/>
          <p:nvPr/>
        </p:nvSpPr>
        <p:spPr>
          <a:xfrm>
            <a:off x="5087460" y="4145801"/>
            <a:ext cx="750530" cy="229715"/>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8;gb303b30dc5_0_0">
            <a:extLst>
              <a:ext uri="{FF2B5EF4-FFF2-40B4-BE49-F238E27FC236}">
                <a16:creationId xmlns:a16="http://schemas.microsoft.com/office/drawing/2014/main" id="{56A55212-C134-4561-BBDA-105FCEE69845}"/>
              </a:ext>
            </a:extLst>
          </p:cNvPr>
          <p:cNvSpPr txBox="1"/>
          <p:nvPr/>
        </p:nvSpPr>
        <p:spPr>
          <a:xfrm>
            <a:off x="7534282" y="2967326"/>
            <a:ext cx="1354568" cy="344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ja-JP" altLang="en-US" sz="1100" b="1" dirty="0">
                <a:solidFill>
                  <a:schemeClr val="dk1"/>
                </a:solidFill>
                <a:latin typeface="Calibri"/>
                <a:ea typeface="Calibri"/>
                <a:cs typeface="Calibri"/>
                <a:sym typeface="Calibri"/>
              </a:rPr>
              <a:t>スマートウォッチ</a:t>
            </a:r>
            <a:endParaRPr lang="en-US" altLang="ja-JP" sz="1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r>
              <a:rPr lang="ja-JP" altLang="en-US" sz="1100" b="1" dirty="0">
                <a:solidFill>
                  <a:schemeClr val="dk1"/>
                </a:solidFill>
                <a:latin typeface="Calibri"/>
                <a:ea typeface="Calibri"/>
                <a:cs typeface="Calibri"/>
                <a:sym typeface="Calibri"/>
              </a:rPr>
              <a:t>スマートフォン</a:t>
            </a:r>
            <a:endParaRPr sz="1100" b="1"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1303D30-596B-4A8F-BC90-7B34B564FC8D}"/>
              </a:ext>
            </a:extLst>
          </p:cNvPr>
          <p:cNvGraphicFramePr>
            <a:graphicFrameLocks noGrp="1"/>
          </p:cNvGraphicFramePr>
          <p:nvPr>
            <p:extLst>
              <p:ext uri="{D42A27DB-BD31-4B8C-83A1-F6EECF244321}">
                <p14:modId xmlns:p14="http://schemas.microsoft.com/office/powerpoint/2010/main" val="3441279061"/>
              </p:ext>
            </p:extLst>
          </p:nvPr>
        </p:nvGraphicFramePr>
        <p:xfrm>
          <a:off x="323944" y="1460584"/>
          <a:ext cx="8303460" cy="2301240"/>
        </p:xfrm>
        <a:graphic>
          <a:graphicData uri="http://schemas.openxmlformats.org/drawingml/2006/table">
            <a:tbl>
              <a:tblPr firstRow="1" bandRow="1">
                <a:tableStyleId>{5C22544A-7EE6-4342-B048-85BDC9FD1C3A}</a:tableStyleId>
              </a:tblPr>
              <a:tblGrid>
                <a:gridCol w="8303460">
                  <a:extLst>
                    <a:ext uri="{9D8B030D-6E8A-4147-A177-3AD203B41FA5}">
                      <a16:colId xmlns:a16="http://schemas.microsoft.com/office/drawing/2014/main" val="3801433159"/>
                    </a:ext>
                  </a:extLst>
                </a:gridCol>
              </a:tblGrid>
              <a:tr h="370840">
                <a:tc>
                  <a:txBody>
                    <a:bodyPr/>
                    <a:lstStyle/>
                    <a:p>
                      <a:r>
                        <a:rPr kumimoji="1" lang="ja-JP" altLang="en-US" dirty="0">
                          <a:solidFill>
                            <a:schemeClr val="tx1"/>
                          </a:solidFill>
                        </a:rPr>
                        <a:t>レベル１</a:t>
                      </a:r>
                    </a:p>
                  </a:txBody>
                  <a:tcPr>
                    <a:solidFill>
                      <a:schemeClr val="accent4">
                        <a:lumMod val="40000"/>
                        <a:lumOff val="60000"/>
                      </a:schemeClr>
                    </a:solidFill>
                  </a:tcPr>
                </a:tc>
                <a:extLst>
                  <a:ext uri="{0D108BD9-81ED-4DB2-BD59-A6C34878D82A}">
                    <a16:rowId xmlns:a16="http://schemas.microsoft.com/office/drawing/2014/main" val="1861597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latin typeface="+mn-lt"/>
                          <a:cs typeface="Calibri"/>
                          <a:sym typeface="Calibri"/>
                        </a:rPr>
                        <a:t>毎日の歩数の一定の割合がゲームポイントとして獲得できる</a:t>
                      </a:r>
                      <a:endParaRPr lang="en-US" altLang="ja-JP" sz="1800" dirty="0">
                        <a:solidFill>
                          <a:schemeClr val="dk1"/>
                        </a:solidFill>
                        <a:latin typeface="+mn-lt"/>
                        <a:cs typeface="Calibri"/>
                        <a:sym typeface="Calibri"/>
                      </a:endParaRPr>
                    </a:p>
                    <a:p>
                      <a:endParaRPr kumimoji="1" lang="en-US" altLang="ja-JP" dirty="0"/>
                    </a:p>
                    <a:p>
                      <a:endParaRPr kumimoji="1" lang="en-US" altLang="ja-JP" dirty="0"/>
                    </a:p>
                    <a:p>
                      <a:endParaRPr kumimoji="1" lang="en-US" altLang="ja-JP" dirty="0"/>
                    </a:p>
                  </a:txBody>
                  <a:tcPr>
                    <a:solidFill>
                      <a:schemeClr val="bg1"/>
                    </a:solidFill>
                  </a:tcPr>
                </a:tc>
                <a:extLst>
                  <a:ext uri="{0D108BD9-81ED-4DB2-BD59-A6C34878D82A}">
                    <a16:rowId xmlns:a16="http://schemas.microsoft.com/office/drawing/2014/main" val="15709387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chemeClr val="dk1"/>
                          </a:solidFill>
                          <a:latin typeface="+mn-lt"/>
                          <a:cs typeface="Calibri"/>
                          <a:sym typeface="Calibri"/>
                        </a:rPr>
                        <a:t>レベル２</a:t>
                      </a:r>
                      <a:endParaRPr lang="en-US" altLang="ja-JP" sz="1800" b="1" dirty="0">
                        <a:solidFill>
                          <a:schemeClr val="dk1"/>
                        </a:solidFill>
                        <a:latin typeface="+mn-lt"/>
                        <a:cs typeface="Calibri"/>
                        <a:sym typeface="Calibri"/>
                      </a:endParaRPr>
                    </a:p>
                  </a:txBody>
                  <a:tcPr>
                    <a:solidFill>
                      <a:schemeClr val="accent5">
                        <a:lumMod val="40000"/>
                        <a:lumOff val="60000"/>
                      </a:schemeClr>
                    </a:solidFill>
                  </a:tcPr>
                </a:tc>
                <a:extLst>
                  <a:ext uri="{0D108BD9-81ED-4DB2-BD59-A6C34878D82A}">
                    <a16:rowId xmlns:a16="http://schemas.microsoft.com/office/drawing/2014/main" val="24893364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latin typeface="+mn-lt"/>
                          <a:cs typeface="Calibri"/>
                          <a:sym typeface="Calibri"/>
                        </a:rPr>
                        <a:t>その日誰が多く歩くか前日中に予想して賭けを行う。</a:t>
                      </a:r>
                    </a:p>
                  </a:txBody>
                  <a:tcPr>
                    <a:solidFill>
                      <a:schemeClr val="bg1"/>
                    </a:solidFill>
                  </a:tcPr>
                </a:tc>
                <a:extLst>
                  <a:ext uri="{0D108BD9-81ED-4DB2-BD59-A6C34878D82A}">
                    <a16:rowId xmlns:a16="http://schemas.microsoft.com/office/drawing/2014/main" val="4057225625"/>
                  </a:ext>
                </a:extLst>
              </a:tr>
            </a:tbl>
          </a:graphicData>
        </a:graphic>
      </p:graphicFrame>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dirty="0">
                <a:solidFill>
                  <a:schemeClr val="dk1"/>
                </a:solidFill>
                <a:latin typeface="Calibri"/>
                <a:ea typeface="Calibri"/>
                <a:cs typeface="Calibri"/>
                <a:sym typeface="Calibri"/>
              </a:rPr>
              <a:t>DERC</a:t>
            </a:r>
            <a:endParaRPr sz="3600" b="0" i="0" u="none" strike="noStrike" cap="none" dirty="0">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altLang="ja-JP" sz="4500" b="1" i="0" u="none" strike="noStrike" cap="none" dirty="0">
                <a:latin typeface="Calibri"/>
                <a:ea typeface="Calibri"/>
                <a:cs typeface="Calibri"/>
                <a:sym typeface="Calibri"/>
              </a:rPr>
              <a:t>DERC</a:t>
            </a:r>
            <a:r>
              <a:rPr lang="ja-JP" altLang="en-US" sz="4500" b="1" i="0" u="none" strike="noStrike" cap="none" dirty="0">
                <a:latin typeface="Calibri"/>
                <a:ea typeface="Calibri"/>
                <a:cs typeface="Calibri"/>
                <a:sym typeface="Calibri"/>
              </a:rPr>
              <a:t>導入した歩数計算</a:t>
            </a:r>
            <a:endParaRPr sz="4500" b="1" i="0" u="none" strike="noStrike" cap="none" dirty="0">
              <a:latin typeface="Calibri"/>
              <a:ea typeface="Calibri"/>
              <a:cs typeface="Calibri"/>
              <a:sym typeface="Calibri"/>
            </a:endParaRPr>
          </a:p>
        </p:txBody>
      </p:sp>
      <p:pic>
        <p:nvPicPr>
          <p:cNvPr id="3" name="図 2">
            <a:extLst>
              <a:ext uri="{FF2B5EF4-FFF2-40B4-BE49-F238E27FC236}">
                <a16:creationId xmlns:a16="http://schemas.microsoft.com/office/drawing/2014/main" id="{F2751505-9BA8-468A-9875-926DB75BB136}"/>
              </a:ext>
            </a:extLst>
          </p:cNvPr>
          <p:cNvPicPr>
            <a:picLocks noChangeAspect="1"/>
          </p:cNvPicPr>
          <p:nvPr/>
        </p:nvPicPr>
        <p:blipFill rotWithShape="1">
          <a:blip r:embed="rId3"/>
          <a:srcRect l="23117" t="12861" r="33856" b="8017"/>
          <a:stretch/>
        </p:blipFill>
        <p:spPr>
          <a:xfrm>
            <a:off x="8251776" y="4632041"/>
            <a:ext cx="710710" cy="1435400"/>
          </a:xfrm>
          <a:prstGeom prst="rect">
            <a:avLst/>
          </a:prstGeom>
        </p:spPr>
      </p:pic>
      <p:grpSp>
        <p:nvGrpSpPr>
          <p:cNvPr id="2" name="グループ化 1">
            <a:extLst>
              <a:ext uri="{FF2B5EF4-FFF2-40B4-BE49-F238E27FC236}">
                <a16:creationId xmlns:a16="http://schemas.microsoft.com/office/drawing/2014/main" id="{8A2E5B75-12CC-4941-B5BE-B3036B2651CB}"/>
              </a:ext>
            </a:extLst>
          </p:cNvPr>
          <p:cNvGrpSpPr/>
          <p:nvPr/>
        </p:nvGrpSpPr>
        <p:grpSpPr>
          <a:xfrm>
            <a:off x="573129" y="2152164"/>
            <a:ext cx="3457217" cy="712686"/>
            <a:chOff x="-34578" y="4303798"/>
            <a:chExt cx="3457217" cy="712686"/>
          </a:xfrm>
        </p:grpSpPr>
        <p:sp>
          <p:nvSpPr>
            <p:cNvPr id="8" name="Google Shape;193;p5">
              <a:extLst>
                <a:ext uri="{FF2B5EF4-FFF2-40B4-BE49-F238E27FC236}">
                  <a16:creationId xmlns:a16="http://schemas.microsoft.com/office/drawing/2014/main" id="{7E5613D6-3DDD-4E6D-AD57-797E9F416ABA}"/>
                </a:ext>
              </a:extLst>
            </p:cNvPr>
            <p:cNvSpPr/>
            <p:nvPr/>
          </p:nvSpPr>
          <p:spPr>
            <a:xfrm rot="16200000">
              <a:off x="394586" y="4728201"/>
              <a:ext cx="272227" cy="184766"/>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9" name="Google Shape;197;p5">
              <a:extLst>
                <a:ext uri="{FF2B5EF4-FFF2-40B4-BE49-F238E27FC236}">
                  <a16:creationId xmlns:a16="http://schemas.microsoft.com/office/drawing/2014/main" id="{650CCAFC-7BED-47FD-8B95-397E61B60E3D}"/>
                </a:ext>
              </a:extLst>
            </p:cNvPr>
            <p:cNvGrpSpPr/>
            <p:nvPr/>
          </p:nvGrpSpPr>
          <p:grpSpPr>
            <a:xfrm>
              <a:off x="-34578" y="4303798"/>
              <a:ext cx="425887" cy="712686"/>
              <a:chOff x="736979" y="3096285"/>
              <a:chExt cx="805217" cy="1255871"/>
            </a:xfrm>
          </p:grpSpPr>
          <p:grpSp>
            <p:nvGrpSpPr>
              <p:cNvPr id="28" name="Google Shape;198;p5">
                <a:extLst>
                  <a:ext uri="{FF2B5EF4-FFF2-40B4-BE49-F238E27FC236}">
                    <a16:creationId xmlns:a16="http://schemas.microsoft.com/office/drawing/2014/main" id="{EB237A66-1A0A-4762-90F0-49F768DEAD65}"/>
                  </a:ext>
                </a:extLst>
              </p:cNvPr>
              <p:cNvGrpSpPr/>
              <p:nvPr/>
            </p:nvGrpSpPr>
            <p:grpSpPr>
              <a:xfrm>
                <a:off x="736979" y="3096285"/>
                <a:ext cx="805217" cy="1255871"/>
                <a:chOff x="5693392" y="3295657"/>
                <a:chExt cx="805217" cy="1255871"/>
              </a:xfrm>
            </p:grpSpPr>
            <p:sp>
              <p:nvSpPr>
                <p:cNvPr id="30" name="Google Shape;199;p5">
                  <a:extLst>
                    <a:ext uri="{FF2B5EF4-FFF2-40B4-BE49-F238E27FC236}">
                      <a16:creationId xmlns:a16="http://schemas.microsoft.com/office/drawing/2014/main" id="{9BA67EA6-077E-4426-8193-BBF150748984}"/>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31" name="Google Shape;200;p5">
                  <a:extLst>
                    <a:ext uri="{FF2B5EF4-FFF2-40B4-BE49-F238E27FC236}">
                      <a16:creationId xmlns:a16="http://schemas.microsoft.com/office/drawing/2014/main" id="{9F4A87CC-C78C-4FAD-B06C-8063DD8187BA}"/>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9" name="Google Shape;201;p5">
                <a:extLst>
                  <a:ext uri="{FF2B5EF4-FFF2-40B4-BE49-F238E27FC236}">
                    <a16:creationId xmlns:a16="http://schemas.microsoft.com/office/drawing/2014/main" id="{EA00DC76-21F0-4840-8EBC-2ECF948A1A07}"/>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000" b="1" i="0" u="none" strike="noStrike" cap="none">
                    <a:solidFill>
                      <a:srgbClr val="000000"/>
                    </a:solidFill>
                    <a:latin typeface="Calibri"/>
                    <a:ea typeface="Calibri"/>
                    <a:cs typeface="Calibri"/>
                    <a:sym typeface="Calibri"/>
                  </a:rPr>
                  <a:t>A</a:t>
                </a:r>
                <a:endParaRPr sz="2000" b="1" i="0" u="none" strike="noStrike" cap="none">
                  <a:solidFill>
                    <a:srgbClr val="000000"/>
                  </a:solidFill>
                  <a:latin typeface="Calibri"/>
                  <a:ea typeface="Calibri"/>
                  <a:cs typeface="Calibri"/>
                  <a:sym typeface="Calibri"/>
                </a:endParaRPr>
              </a:p>
            </p:txBody>
          </p:sp>
        </p:grpSp>
        <p:sp>
          <p:nvSpPr>
            <p:cNvPr id="32" name="Google Shape;195;p5">
              <a:extLst>
                <a:ext uri="{FF2B5EF4-FFF2-40B4-BE49-F238E27FC236}">
                  <a16:creationId xmlns:a16="http://schemas.microsoft.com/office/drawing/2014/main" id="{1B243F03-5236-4E76-ABA1-2443DD82D9F9}"/>
                </a:ext>
              </a:extLst>
            </p:cNvPr>
            <p:cNvSpPr txBox="1"/>
            <p:nvPr/>
          </p:nvSpPr>
          <p:spPr>
            <a:xfrm>
              <a:off x="351402" y="4361325"/>
              <a:ext cx="307123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altLang="ja-JP" sz="1800" dirty="0">
                  <a:solidFill>
                    <a:schemeClr val="dk1"/>
                  </a:solidFill>
                  <a:latin typeface="Calibri"/>
                  <a:ea typeface="Calibri"/>
                  <a:cs typeface="Calibri"/>
                  <a:sym typeface="Calibri"/>
                </a:rPr>
                <a:t>10000</a:t>
              </a:r>
              <a:r>
                <a:rPr lang="ja-JP" altLang="en-US" sz="1800" dirty="0">
                  <a:solidFill>
                    <a:schemeClr val="dk1"/>
                  </a:solidFill>
                  <a:latin typeface="Calibri"/>
                  <a:ea typeface="Calibri"/>
                  <a:cs typeface="Calibri"/>
                  <a:sym typeface="Calibri"/>
                </a:rPr>
                <a:t>歩数</a:t>
              </a:r>
              <a:endParaRPr lang="en-US" altLang="ja-JP"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800" b="0" i="0" u="none" strike="noStrike" cap="none" dirty="0">
                  <a:solidFill>
                    <a:schemeClr val="dk1"/>
                  </a:solidFill>
                  <a:latin typeface="Calibri"/>
                  <a:ea typeface="Calibri"/>
                  <a:cs typeface="Calibri"/>
                  <a:sym typeface="Calibri"/>
                </a:rPr>
                <a:t>　</a:t>
              </a:r>
              <a:r>
                <a:rPr lang="en-US" altLang="ja-JP" sz="1800" b="0" i="0" u="none" strike="noStrike" cap="none" dirty="0">
                  <a:solidFill>
                    <a:schemeClr val="dk1"/>
                  </a:solidFill>
                  <a:latin typeface="Calibri"/>
                  <a:ea typeface="Calibri"/>
                  <a:cs typeface="Calibri"/>
                  <a:sym typeface="Calibri"/>
                </a:rPr>
                <a:t>1000Pt</a:t>
              </a:r>
              <a:r>
                <a:rPr lang="ja-JP" altLang="en-US" sz="1800" b="0" i="0" u="none" strike="noStrike" cap="none" dirty="0">
                  <a:solidFill>
                    <a:schemeClr val="dk1"/>
                  </a:solidFill>
                  <a:latin typeface="Calibri"/>
                  <a:ea typeface="Calibri"/>
                  <a:cs typeface="Calibri"/>
                  <a:sym typeface="Calibri"/>
                </a:rPr>
                <a:t>獲得（</a:t>
              </a:r>
              <a:r>
                <a:rPr lang="en-US" altLang="ja-JP" sz="1800" b="0" i="0" u="none" strike="noStrike" cap="none" dirty="0">
                  <a:solidFill>
                    <a:schemeClr val="dk1"/>
                  </a:solidFill>
                  <a:latin typeface="Calibri"/>
                  <a:ea typeface="Calibri"/>
                  <a:cs typeface="Calibri"/>
                  <a:sym typeface="Calibri"/>
                </a:rPr>
                <a:t>10%</a:t>
              </a:r>
              <a:r>
                <a:rPr lang="ja-JP" altLang="en-US" sz="1800" b="0" i="0" u="none" strike="noStrike" cap="none" dirty="0">
                  <a:solidFill>
                    <a:schemeClr val="dk1"/>
                  </a:solidFill>
                  <a:latin typeface="Calibri"/>
                  <a:ea typeface="Calibri"/>
                  <a:cs typeface="Calibri"/>
                  <a:sym typeface="Calibri"/>
                </a:rPr>
                <a:t>な場合）</a:t>
              </a:r>
              <a:endParaRPr lang="en-US" altLang="ja-JP" sz="1800" b="0" i="0" u="none" strike="noStrike" cap="none" dirty="0">
                <a:solidFill>
                  <a:schemeClr val="dk1"/>
                </a:solidFill>
                <a:latin typeface="Calibri"/>
                <a:ea typeface="Calibri"/>
                <a:cs typeface="Calibri"/>
                <a:sym typeface="Calibri"/>
              </a:endParaRPr>
            </a:p>
          </p:txBody>
        </p:sp>
      </p:grpSp>
      <p:grpSp>
        <p:nvGrpSpPr>
          <p:cNvPr id="4" name="グループ化 3">
            <a:extLst>
              <a:ext uri="{FF2B5EF4-FFF2-40B4-BE49-F238E27FC236}">
                <a16:creationId xmlns:a16="http://schemas.microsoft.com/office/drawing/2014/main" id="{6FDD45CF-BE63-4256-BB6D-3687D4E923EB}"/>
              </a:ext>
            </a:extLst>
          </p:cNvPr>
          <p:cNvGrpSpPr/>
          <p:nvPr/>
        </p:nvGrpSpPr>
        <p:grpSpPr>
          <a:xfrm>
            <a:off x="463205" y="3785537"/>
            <a:ext cx="7304171" cy="2665254"/>
            <a:chOff x="-420064" y="4790195"/>
            <a:chExt cx="7304171" cy="2665254"/>
          </a:xfrm>
        </p:grpSpPr>
        <p:sp>
          <p:nvSpPr>
            <p:cNvPr id="34" name="Google Shape;202;p5">
              <a:extLst>
                <a:ext uri="{FF2B5EF4-FFF2-40B4-BE49-F238E27FC236}">
                  <a16:creationId xmlns:a16="http://schemas.microsoft.com/office/drawing/2014/main" id="{CD22D85D-5BFC-47D7-8171-92BEDE860602}"/>
                </a:ext>
              </a:extLst>
            </p:cNvPr>
            <p:cNvSpPr/>
            <p:nvPr/>
          </p:nvSpPr>
          <p:spPr>
            <a:xfrm>
              <a:off x="1286814" y="5620316"/>
              <a:ext cx="813584"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35" name="Google Shape;203;p5">
              <a:extLst>
                <a:ext uri="{FF2B5EF4-FFF2-40B4-BE49-F238E27FC236}">
                  <a16:creationId xmlns:a16="http://schemas.microsoft.com/office/drawing/2014/main" id="{62E34EDD-B808-4948-8767-0F7EB1FCAD44}"/>
                </a:ext>
              </a:extLst>
            </p:cNvPr>
            <p:cNvSpPr/>
            <p:nvPr/>
          </p:nvSpPr>
          <p:spPr>
            <a:xfrm rot="10800000">
              <a:off x="1286813" y="6090028"/>
              <a:ext cx="813583"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36" name="Google Shape;204;p5">
              <a:extLst>
                <a:ext uri="{FF2B5EF4-FFF2-40B4-BE49-F238E27FC236}">
                  <a16:creationId xmlns:a16="http://schemas.microsoft.com/office/drawing/2014/main" id="{825EF9D2-E09A-460F-859D-4779C55C001C}"/>
                </a:ext>
              </a:extLst>
            </p:cNvPr>
            <p:cNvGrpSpPr/>
            <p:nvPr/>
          </p:nvGrpSpPr>
          <p:grpSpPr>
            <a:xfrm>
              <a:off x="2253922" y="5459586"/>
              <a:ext cx="654605" cy="1020966"/>
              <a:chOff x="736979" y="3096285"/>
              <a:chExt cx="805217" cy="1255871"/>
            </a:xfrm>
          </p:grpSpPr>
          <p:grpSp>
            <p:nvGrpSpPr>
              <p:cNvPr id="37" name="Google Shape;205;p5">
                <a:extLst>
                  <a:ext uri="{FF2B5EF4-FFF2-40B4-BE49-F238E27FC236}">
                    <a16:creationId xmlns:a16="http://schemas.microsoft.com/office/drawing/2014/main" id="{E0911EFD-043A-401B-92F1-FC91F50158D5}"/>
                  </a:ext>
                </a:extLst>
              </p:cNvPr>
              <p:cNvGrpSpPr/>
              <p:nvPr/>
            </p:nvGrpSpPr>
            <p:grpSpPr>
              <a:xfrm>
                <a:off x="736979" y="3096285"/>
                <a:ext cx="805217" cy="1255871"/>
                <a:chOff x="5693392" y="3295657"/>
                <a:chExt cx="805217" cy="1255871"/>
              </a:xfrm>
            </p:grpSpPr>
            <p:sp>
              <p:nvSpPr>
                <p:cNvPr id="39" name="Google Shape;206;p5">
                  <a:extLst>
                    <a:ext uri="{FF2B5EF4-FFF2-40B4-BE49-F238E27FC236}">
                      <a16:creationId xmlns:a16="http://schemas.microsoft.com/office/drawing/2014/main" id="{15D38574-BC49-47CA-8116-CCB412D7D9EA}"/>
                    </a:ext>
                  </a:extLst>
                </p:cNvPr>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40" name="Google Shape;207;p5">
                  <a:extLst>
                    <a:ext uri="{FF2B5EF4-FFF2-40B4-BE49-F238E27FC236}">
                      <a16:creationId xmlns:a16="http://schemas.microsoft.com/office/drawing/2014/main" id="{6B7FDBB2-AFBF-4BA3-88C3-6C7DF4C0A069}"/>
                    </a:ext>
                  </a:extLst>
                </p:cNvPr>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38" name="Google Shape;208;p5">
                <a:extLst>
                  <a:ext uri="{FF2B5EF4-FFF2-40B4-BE49-F238E27FC236}">
                    <a16:creationId xmlns:a16="http://schemas.microsoft.com/office/drawing/2014/main" id="{C3EC2E9E-2A82-42B4-A211-C25EC9E91DCC}"/>
                  </a:ext>
                </a:extLst>
              </p:cNvPr>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41" name="Google Shape;210;p5">
              <a:extLst>
                <a:ext uri="{FF2B5EF4-FFF2-40B4-BE49-F238E27FC236}">
                  <a16:creationId xmlns:a16="http://schemas.microsoft.com/office/drawing/2014/main" id="{350AD6B9-3FE4-4091-9C71-A73C5F42DC54}"/>
                </a:ext>
              </a:extLst>
            </p:cNvPr>
            <p:cNvGrpSpPr/>
            <p:nvPr/>
          </p:nvGrpSpPr>
          <p:grpSpPr>
            <a:xfrm>
              <a:off x="411531" y="5459251"/>
              <a:ext cx="654605" cy="1020966"/>
              <a:chOff x="736979" y="3096285"/>
              <a:chExt cx="805217" cy="1255871"/>
            </a:xfrm>
          </p:grpSpPr>
          <p:grpSp>
            <p:nvGrpSpPr>
              <p:cNvPr id="42" name="Google Shape;211;p5">
                <a:extLst>
                  <a:ext uri="{FF2B5EF4-FFF2-40B4-BE49-F238E27FC236}">
                    <a16:creationId xmlns:a16="http://schemas.microsoft.com/office/drawing/2014/main" id="{1A6D01D5-4481-48B0-9DB9-A3EBBB5003BF}"/>
                  </a:ext>
                </a:extLst>
              </p:cNvPr>
              <p:cNvGrpSpPr/>
              <p:nvPr/>
            </p:nvGrpSpPr>
            <p:grpSpPr>
              <a:xfrm>
                <a:off x="736979" y="3096285"/>
                <a:ext cx="805217" cy="1255871"/>
                <a:chOff x="5693392" y="3295657"/>
                <a:chExt cx="805217" cy="1255871"/>
              </a:xfrm>
            </p:grpSpPr>
            <p:sp>
              <p:nvSpPr>
                <p:cNvPr id="44" name="Google Shape;212;p5">
                  <a:extLst>
                    <a:ext uri="{FF2B5EF4-FFF2-40B4-BE49-F238E27FC236}">
                      <a16:creationId xmlns:a16="http://schemas.microsoft.com/office/drawing/2014/main" id="{0F5EB036-9904-4223-B245-C66187D1D17F}"/>
                    </a:ext>
                  </a:extLst>
                </p:cNvPr>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45" name="Google Shape;213;p5">
                  <a:extLst>
                    <a:ext uri="{FF2B5EF4-FFF2-40B4-BE49-F238E27FC236}">
                      <a16:creationId xmlns:a16="http://schemas.microsoft.com/office/drawing/2014/main" id="{26E7C00A-A732-4014-A8A8-20B7D41E7701}"/>
                    </a:ext>
                  </a:extLst>
                </p:cNvPr>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43" name="Google Shape;214;p5">
                <a:extLst>
                  <a:ext uri="{FF2B5EF4-FFF2-40B4-BE49-F238E27FC236}">
                    <a16:creationId xmlns:a16="http://schemas.microsoft.com/office/drawing/2014/main" id="{E7745445-D339-4D2D-A627-D23B9B845823}"/>
                  </a:ext>
                </a:extLst>
              </p:cNvPr>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sp>
          <p:nvSpPr>
            <p:cNvPr id="58" name="Google Shape;238;p5">
              <a:extLst>
                <a:ext uri="{FF2B5EF4-FFF2-40B4-BE49-F238E27FC236}">
                  <a16:creationId xmlns:a16="http://schemas.microsoft.com/office/drawing/2014/main" id="{F3AFDD7F-AD43-48E3-91AE-00E2E91783AF}"/>
                </a:ext>
              </a:extLst>
            </p:cNvPr>
            <p:cNvSpPr/>
            <p:nvPr/>
          </p:nvSpPr>
          <p:spPr>
            <a:xfrm>
              <a:off x="-420064" y="4790195"/>
              <a:ext cx="3413753" cy="449622"/>
            </a:xfrm>
            <a:prstGeom prst="wedgeRoundRectCallout">
              <a:avLst>
                <a:gd name="adj1" fmla="val 40339"/>
                <a:gd name="adj2" fmla="val 6799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dirty="0">
                  <a:solidFill>
                    <a:srgbClr val="000000"/>
                  </a:solidFill>
                  <a:latin typeface="Calibri"/>
                  <a:ea typeface="Calibri"/>
                  <a:cs typeface="Calibri"/>
                  <a:sym typeface="Calibri"/>
                </a:rPr>
                <a:t>Bの所持ポイント低→オッズが高く</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dirty="0">
                  <a:solidFill>
                    <a:srgbClr val="000000"/>
                  </a:solidFill>
                  <a:latin typeface="Calibri"/>
                  <a:ea typeface="Calibri"/>
                  <a:cs typeface="Calibri"/>
                  <a:sym typeface="Calibri"/>
                </a:rPr>
                <a:t>Bの所持ポイントが高→オッズが低い</a:t>
              </a:r>
              <a:endParaRPr sz="1400" b="0" i="0" u="none" strike="noStrike" cap="none" dirty="0">
                <a:solidFill>
                  <a:srgbClr val="000000"/>
                </a:solidFill>
                <a:latin typeface="Calibri"/>
                <a:ea typeface="Calibri"/>
                <a:cs typeface="Calibri"/>
                <a:sym typeface="Calibri"/>
              </a:endParaRPr>
            </a:p>
          </p:txBody>
        </p:sp>
        <p:sp>
          <p:nvSpPr>
            <p:cNvPr id="59" name="Google Shape;209;p5">
              <a:extLst>
                <a:ext uri="{FF2B5EF4-FFF2-40B4-BE49-F238E27FC236}">
                  <a16:creationId xmlns:a16="http://schemas.microsoft.com/office/drawing/2014/main" id="{75C744B1-919F-45B1-84B6-9FDA5ABB331C}"/>
                </a:ext>
              </a:extLst>
            </p:cNvPr>
            <p:cNvSpPr txBox="1"/>
            <p:nvPr/>
          </p:nvSpPr>
          <p:spPr>
            <a:xfrm>
              <a:off x="1226053" y="5265440"/>
              <a:ext cx="93510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(1)賭け</a:t>
              </a:r>
              <a:endParaRPr sz="1400" b="0" i="0" u="none" strike="noStrike" cap="none">
                <a:solidFill>
                  <a:srgbClr val="000000"/>
                </a:solidFill>
                <a:latin typeface="Arial"/>
                <a:ea typeface="Arial"/>
                <a:cs typeface="Arial"/>
                <a:sym typeface="Arial"/>
              </a:endParaRPr>
            </a:p>
          </p:txBody>
        </p:sp>
        <p:sp>
          <p:nvSpPr>
            <p:cNvPr id="60" name="Google Shape;232;p5">
              <a:extLst>
                <a:ext uri="{FF2B5EF4-FFF2-40B4-BE49-F238E27FC236}">
                  <a16:creationId xmlns:a16="http://schemas.microsoft.com/office/drawing/2014/main" id="{C38B657A-AD31-41A2-B6F2-ACE4945AFEDF}"/>
                </a:ext>
              </a:extLst>
            </p:cNvPr>
            <p:cNvSpPr txBox="1"/>
            <p:nvPr/>
          </p:nvSpPr>
          <p:spPr>
            <a:xfrm>
              <a:off x="2934495" y="5598020"/>
              <a:ext cx="3686639" cy="861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b="0" i="0" u="none" strike="noStrike" cap="none" dirty="0">
                  <a:solidFill>
                    <a:schemeClr val="dk1"/>
                  </a:solidFill>
                  <a:latin typeface="Calibri"/>
                  <a:ea typeface="Calibri"/>
                  <a:cs typeface="Calibri"/>
                  <a:sym typeface="Calibri"/>
                </a:rPr>
                <a:t>(</a:t>
              </a:r>
              <a:r>
                <a:rPr lang="ja-JP" dirty="0">
                  <a:solidFill>
                    <a:schemeClr val="dk1"/>
                  </a:solidFill>
                  <a:latin typeface="Calibri"/>
                  <a:ea typeface="Calibri"/>
                  <a:cs typeface="Calibri"/>
                  <a:sym typeface="Calibri"/>
                </a:rPr>
                <a:t>2</a:t>
              </a:r>
              <a:r>
                <a:rPr lang="ja-JP" b="0" i="0" u="none" strike="noStrike" cap="none" dirty="0">
                  <a:solidFill>
                    <a:schemeClr val="dk1"/>
                  </a:solidFill>
                  <a:latin typeface="Calibri"/>
                  <a:ea typeface="Calibri"/>
                  <a:cs typeface="Calibri"/>
                  <a:sym typeface="Calibri"/>
                </a:rPr>
                <a:t>)</a:t>
              </a:r>
              <a:endParaRPr lang="en-US" altLang="ja-JP"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altLang="ja-JP" sz="1600" b="0" i="0" u="none" strike="noStrike" cap="none" dirty="0">
                  <a:solidFill>
                    <a:schemeClr val="dk1"/>
                  </a:solidFill>
                  <a:latin typeface="Calibri"/>
                  <a:ea typeface="Calibri"/>
                  <a:cs typeface="Calibri"/>
                  <a:sym typeface="Calibri"/>
                </a:rPr>
                <a:t>B</a:t>
              </a:r>
              <a:r>
                <a:rPr lang="ja-JP" altLang="en-US" sz="1600" dirty="0">
                  <a:solidFill>
                    <a:schemeClr val="dk1"/>
                  </a:solidFill>
                  <a:latin typeface="Calibri"/>
                  <a:ea typeface="Calibri"/>
                  <a:cs typeface="Calibri"/>
                  <a:sym typeface="Calibri"/>
                </a:rPr>
                <a:t>の歩数がその日の自分を除く</a:t>
              </a:r>
              <a:r>
                <a:rPr lang="ja-JP" altLang="en-US" sz="1600" b="0" i="0" u="none" strike="noStrike" cap="none" dirty="0">
                  <a:solidFill>
                    <a:schemeClr val="dk1"/>
                  </a:solidFill>
                  <a:latin typeface="Calibri"/>
                  <a:ea typeface="Calibri"/>
                  <a:cs typeface="Calibri"/>
                  <a:sym typeface="Calibri"/>
                </a:rPr>
                <a:t>被験者の中で</a:t>
              </a:r>
              <a:r>
                <a:rPr lang="ja-JP" altLang="en-US" sz="1600" dirty="0">
                  <a:solidFill>
                    <a:schemeClr val="dk1"/>
                  </a:solidFill>
                  <a:latin typeface="Calibri"/>
                  <a:ea typeface="Calibri"/>
                  <a:cs typeface="Calibri"/>
                  <a:sym typeface="Calibri"/>
                </a:rPr>
                <a:t>上位で</a:t>
              </a:r>
              <a:r>
                <a:rPr lang="ja-JP" altLang="en-US" sz="1600" b="0" i="0" u="none" strike="noStrike" cap="none" dirty="0">
                  <a:solidFill>
                    <a:schemeClr val="dk1"/>
                  </a:solidFill>
                  <a:latin typeface="Calibri"/>
                  <a:ea typeface="Calibri"/>
                  <a:cs typeface="Calibri"/>
                  <a:sym typeface="Calibri"/>
                </a:rPr>
                <a:t>賭け成功</a:t>
              </a:r>
              <a:endParaRPr sz="1600" b="0" i="0" u="none" strike="noStrike" cap="none" dirty="0">
                <a:solidFill>
                  <a:srgbClr val="000000"/>
                </a:solidFill>
                <a:latin typeface="Arial"/>
                <a:ea typeface="Arial"/>
                <a:cs typeface="Arial"/>
                <a:sym typeface="Arial"/>
              </a:endParaRPr>
            </a:p>
          </p:txBody>
        </p:sp>
        <p:sp>
          <p:nvSpPr>
            <p:cNvPr id="61" name="Google Shape;239;p5">
              <a:extLst>
                <a:ext uri="{FF2B5EF4-FFF2-40B4-BE49-F238E27FC236}">
                  <a16:creationId xmlns:a16="http://schemas.microsoft.com/office/drawing/2014/main" id="{184BB44F-F544-4835-B912-19166CB9906F}"/>
                </a:ext>
              </a:extLst>
            </p:cNvPr>
            <p:cNvSpPr/>
            <p:nvPr/>
          </p:nvSpPr>
          <p:spPr>
            <a:xfrm>
              <a:off x="830451" y="6595859"/>
              <a:ext cx="6053656" cy="859590"/>
            </a:xfrm>
            <a:prstGeom prst="wedgeRoundRectCallout">
              <a:avLst>
                <a:gd name="adj1" fmla="val -35552"/>
                <a:gd name="adj2" fmla="val -76230"/>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ja-JP" b="0" i="0" u="none" strike="noStrike" cap="none" dirty="0">
                  <a:solidFill>
                    <a:srgbClr val="000000"/>
                  </a:solidFill>
                  <a:latin typeface="Calibri"/>
                  <a:ea typeface="Calibri"/>
                  <a:cs typeface="Calibri"/>
                  <a:sym typeface="Calibri"/>
                </a:rPr>
                <a:t>(</a:t>
              </a:r>
              <a:r>
                <a:rPr lang="en-US" altLang="ja-JP" b="0" i="0" u="none" strike="noStrike" cap="none" dirty="0">
                  <a:solidFill>
                    <a:srgbClr val="000000"/>
                  </a:solidFill>
                  <a:latin typeface="Calibri"/>
                  <a:ea typeface="Calibri"/>
                  <a:cs typeface="Calibri"/>
                  <a:sym typeface="Calibri"/>
                </a:rPr>
                <a:t>3</a:t>
              </a:r>
              <a:r>
                <a:rPr lang="ja-JP" b="0" i="0" u="none" strike="noStrike" cap="none" dirty="0">
                  <a:solidFill>
                    <a:srgbClr val="000000"/>
                  </a:solidFill>
                  <a:latin typeface="Calibri"/>
                  <a:ea typeface="Calibri"/>
                  <a:cs typeface="Calibri"/>
                  <a:sym typeface="Calibri"/>
                </a:rPr>
                <a:t>)</a:t>
              </a:r>
              <a:r>
                <a:rPr lang="ja-JP" altLang="en-US" sz="1600" b="0" i="0" u="none" strike="noStrike" cap="none" dirty="0">
                  <a:solidFill>
                    <a:srgbClr val="000000"/>
                  </a:solidFill>
                  <a:latin typeface="Calibri"/>
                  <a:ea typeface="Calibri"/>
                  <a:cs typeface="Calibri"/>
                  <a:sym typeface="Calibri"/>
                </a:rPr>
                <a:t>賭け成功</a:t>
              </a:r>
              <a:r>
                <a:rPr lang="ja-JP" altLang="en-US" sz="1600" dirty="0">
                  <a:latin typeface="Calibri"/>
                  <a:ea typeface="Calibri"/>
                  <a:cs typeface="Calibri"/>
                  <a:sym typeface="Calibri"/>
                </a:rPr>
                <a:t>：</a:t>
              </a:r>
              <a:r>
                <a:rPr lang="en-US" altLang="ja-JP" sz="1600" b="0" i="0" u="none" strike="noStrike" cap="none" dirty="0">
                  <a:solidFill>
                    <a:srgbClr val="000000"/>
                  </a:solidFill>
                  <a:latin typeface="Calibri"/>
                  <a:ea typeface="Calibri"/>
                  <a:cs typeface="Calibri"/>
                  <a:sym typeface="Calibri"/>
                </a:rPr>
                <a:t>B</a:t>
              </a:r>
              <a:r>
                <a:rPr lang="ja-JP" altLang="en-US" sz="1600" b="0" i="0" u="none" strike="noStrike" cap="none" dirty="0">
                  <a:solidFill>
                    <a:srgbClr val="000000"/>
                  </a:solidFill>
                  <a:latin typeface="Calibri"/>
                  <a:ea typeface="Calibri"/>
                  <a:cs typeface="Calibri"/>
                  <a:sym typeface="Calibri"/>
                </a:rPr>
                <a:t>のオッズ・</a:t>
              </a:r>
              <a:r>
                <a:rPr lang="en-US" altLang="ja-JP" sz="1600" b="0" i="0" u="none" strike="noStrike" cap="none" dirty="0">
                  <a:solidFill>
                    <a:srgbClr val="000000"/>
                  </a:solidFill>
                  <a:latin typeface="Calibri"/>
                  <a:ea typeface="Calibri"/>
                  <a:cs typeface="Calibri"/>
                  <a:sym typeface="Calibri"/>
                </a:rPr>
                <a:t>B</a:t>
              </a:r>
              <a:r>
                <a:rPr lang="ja-JP" altLang="en-US" sz="1600" b="0" i="0" u="none" strike="noStrike" cap="none" dirty="0">
                  <a:solidFill>
                    <a:srgbClr val="000000"/>
                  </a:solidFill>
                  <a:latin typeface="Calibri"/>
                  <a:ea typeface="Calibri"/>
                  <a:cs typeface="Calibri"/>
                  <a:sym typeface="Calibri"/>
                </a:rPr>
                <a:t>への賭けポイントに応じて</a:t>
              </a:r>
              <a:r>
                <a:rPr lang="en-US" altLang="ja-JP" sz="1600" b="0" i="0" u="none" strike="noStrike" cap="none" dirty="0">
                  <a:solidFill>
                    <a:srgbClr val="000000"/>
                  </a:solidFill>
                  <a:latin typeface="Calibri"/>
                  <a:ea typeface="Calibri"/>
                  <a:cs typeface="Calibri"/>
                  <a:sym typeface="Calibri"/>
                </a:rPr>
                <a:t>A</a:t>
              </a:r>
              <a:r>
                <a:rPr lang="ja-JP" altLang="en-US" sz="1600" dirty="0">
                  <a:latin typeface="Calibri"/>
                  <a:ea typeface="Calibri"/>
                  <a:cs typeface="Calibri"/>
                  <a:sym typeface="Calibri"/>
                </a:rPr>
                <a:t>も</a:t>
              </a:r>
              <a:endParaRPr lang="en-US" altLang="ja-JP" sz="16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600" dirty="0">
                  <a:latin typeface="Calibri"/>
                  <a:ea typeface="Calibri"/>
                  <a:cs typeface="Calibri"/>
                  <a:sym typeface="Calibri"/>
                </a:rPr>
                <a:t>　　　　　　　ポイントを得る。</a:t>
              </a:r>
              <a:endParaRPr lang="en-US" altLang="ja-JP" sz="16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1600" b="0" i="0" u="none" strike="noStrike" cap="none" dirty="0">
                  <a:solidFill>
                    <a:srgbClr val="000000"/>
                  </a:solidFill>
                  <a:latin typeface="Calibri"/>
                  <a:ea typeface="Calibri"/>
                  <a:cs typeface="Calibri"/>
                  <a:sym typeface="Calibri"/>
                </a:rPr>
                <a:t>　賭け失敗：賭けポイントは没収</a:t>
              </a:r>
              <a:endParaRPr lang="en-US" altLang="ja-JP" b="0" i="0" u="none" strike="noStrike" cap="none"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8882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76" name="表 6">
            <a:extLst>
              <a:ext uri="{FF2B5EF4-FFF2-40B4-BE49-F238E27FC236}">
                <a16:creationId xmlns:a16="http://schemas.microsoft.com/office/drawing/2014/main" id="{AAE3BFEF-5F95-4A95-98DF-557567864084}"/>
              </a:ext>
            </a:extLst>
          </p:cNvPr>
          <p:cNvGraphicFramePr>
            <a:graphicFrameLocks noGrp="1"/>
          </p:cNvGraphicFramePr>
          <p:nvPr>
            <p:extLst>
              <p:ext uri="{D42A27DB-BD31-4B8C-83A1-F6EECF244321}">
                <p14:modId xmlns:p14="http://schemas.microsoft.com/office/powerpoint/2010/main" val="889008756"/>
              </p:ext>
            </p:extLst>
          </p:nvPr>
        </p:nvGraphicFramePr>
        <p:xfrm>
          <a:off x="406469" y="2740936"/>
          <a:ext cx="5545031" cy="3119120"/>
        </p:xfrm>
        <a:graphic>
          <a:graphicData uri="http://schemas.openxmlformats.org/drawingml/2006/table">
            <a:tbl>
              <a:tblPr firstRow="1" bandRow="1">
                <a:tableStyleId>{5C22544A-7EE6-4342-B048-85BDC9FD1C3A}</a:tableStyleId>
              </a:tblPr>
              <a:tblGrid>
                <a:gridCol w="5545031">
                  <a:extLst>
                    <a:ext uri="{9D8B030D-6E8A-4147-A177-3AD203B41FA5}">
                      <a16:colId xmlns:a16="http://schemas.microsoft.com/office/drawing/2014/main" val="3801433159"/>
                    </a:ext>
                  </a:extLst>
                </a:gridCol>
              </a:tblGrid>
              <a:tr h="370840">
                <a:tc>
                  <a:txBody>
                    <a:bodyPr/>
                    <a:lstStyle/>
                    <a:p>
                      <a:r>
                        <a:rPr kumimoji="1" lang="ja-JP" altLang="en-US" dirty="0">
                          <a:solidFill>
                            <a:schemeClr val="tx1"/>
                          </a:solidFill>
                        </a:rPr>
                        <a:t>レベル１</a:t>
                      </a:r>
                    </a:p>
                  </a:txBody>
                  <a:tcPr>
                    <a:solidFill>
                      <a:schemeClr val="accent4">
                        <a:lumMod val="40000"/>
                        <a:lumOff val="60000"/>
                      </a:schemeClr>
                    </a:solidFill>
                  </a:tcPr>
                </a:tc>
                <a:extLst>
                  <a:ext uri="{0D108BD9-81ED-4DB2-BD59-A6C34878D82A}">
                    <a16:rowId xmlns:a16="http://schemas.microsoft.com/office/drawing/2014/main" val="1861597481"/>
                  </a:ext>
                </a:extLst>
              </a:tr>
              <a:tr h="370840">
                <a:tc>
                  <a:txBody>
                    <a:bodyPr/>
                    <a:lstStyle/>
                    <a:p>
                      <a:pPr marL="0" marR="0" lvl="0" indent="0" algn="l" rtl="0">
                        <a:lnSpc>
                          <a:spcPct val="100000"/>
                        </a:lnSpc>
                        <a:spcBef>
                          <a:spcPts val="0"/>
                        </a:spcBef>
                        <a:spcAft>
                          <a:spcPts val="0"/>
                        </a:spcAft>
                        <a:buClr>
                          <a:srgbClr val="000000"/>
                        </a:buClr>
                        <a:buSzPts val="2000"/>
                        <a:buFont typeface="Arial"/>
                        <a:buNone/>
                      </a:pPr>
                      <a:r>
                        <a:rPr lang="ja-JP" altLang="en-US" sz="1800" b="1" dirty="0">
                          <a:solidFill>
                            <a:schemeClr val="dk1"/>
                          </a:solidFill>
                          <a:latin typeface="+mn-lt"/>
                          <a:ea typeface="Arial"/>
                          <a:cs typeface="Calibri"/>
                          <a:sym typeface="Calibri"/>
                        </a:rPr>
                        <a:t>議論中にリアルタイムで評価を行う。</a:t>
                      </a:r>
                      <a:r>
                        <a:rPr lang="en-US" altLang="ja-JP" sz="1800" b="1" dirty="0">
                          <a:solidFill>
                            <a:schemeClr val="dk1"/>
                          </a:solidFill>
                          <a:latin typeface="+mn-lt"/>
                          <a:ea typeface="Arial"/>
                          <a:cs typeface="Calibri"/>
                          <a:sym typeface="Calibri"/>
                        </a:rPr>
                        <a:t>Web</a:t>
                      </a:r>
                      <a:r>
                        <a:rPr lang="ja-JP" altLang="en-US" sz="1800" b="1" dirty="0">
                          <a:solidFill>
                            <a:schemeClr val="dk1"/>
                          </a:solidFill>
                          <a:latin typeface="+mn-lt"/>
                          <a:ea typeface="Arial"/>
                          <a:cs typeface="Calibri"/>
                          <a:sym typeface="Calibri"/>
                        </a:rPr>
                        <a:t>アプリで評価ボタンを押すと、評価相手は</a:t>
                      </a:r>
                      <a:r>
                        <a:rPr lang="en-US" altLang="ja-JP" sz="1800" b="1" dirty="0">
                          <a:solidFill>
                            <a:schemeClr val="dk1"/>
                          </a:solidFill>
                          <a:latin typeface="+mn-lt"/>
                          <a:ea typeface="Arial"/>
                          <a:cs typeface="Calibri"/>
                          <a:sym typeface="Calibri"/>
                        </a:rPr>
                        <a:t>Slack</a:t>
                      </a:r>
                      <a:r>
                        <a:rPr lang="ja-JP" altLang="en-US" sz="1800" b="1" dirty="0">
                          <a:solidFill>
                            <a:schemeClr val="dk1"/>
                          </a:solidFill>
                          <a:latin typeface="+mn-lt"/>
                          <a:ea typeface="Arial"/>
                          <a:cs typeface="Calibri"/>
                          <a:sym typeface="Calibri"/>
                        </a:rPr>
                        <a:t>の通知で評価を認知</a:t>
                      </a:r>
                      <a:endParaRPr lang="ja-JP" altLang="en-US" sz="1200" b="0" i="0" u="none" strike="noStrike" cap="none" dirty="0">
                        <a:solidFill>
                          <a:srgbClr val="000000"/>
                        </a:solidFill>
                        <a:latin typeface="Arial"/>
                        <a:ea typeface="Arial"/>
                        <a:cs typeface="Arial"/>
                        <a:sym typeface="Arial"/>
                      </a:endParaRPr>
                    </a:p>
                    <a:p>
                      <a:endParaRPr kumimoji="1" lang="en-US" altLang="ja-JP" dirty="0"/>
                    </a:p>
                    <a:p>
                      <a:endParaRPr kumimoji="1" lang="en-US" altLang="ja-JP" dirty="0"/>
                    </a:p>
                  </a:txBody>
                  <a:tcPr>
                    <a:solidFill>
                      <a:schemeClr val="bg1"/>
                    </a:solidFill>
                  </a:tcPr>
                </a:tc>
                <a:extLst>
                  <a:ext uri="{0D108BD9-81ED-4DB2-BD59-A6C34878D82A}">
                    <a16:rowId xmlns:a16="http://schemas.microsoft.com/office/drawing/2014/main" val="15709387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chemeClr val="dk1"/>
                          </a:solidFill>
                          <a:latin typeface="+mn-lt"/>
                          <a:cs typeface="Calibri"/>
                          <a:sym typeface="Calibri"/>
                        </a:rPr>
                        <a:t>レベル２</a:t>
                      </a:r>
                      <a:endParaRPr lang="en-US" altLang="ja-JP" sz="1800" b="1" dirty="0">
                        <a:solidFill>
                          <a:schemeClr val="dk1"/>
                        </a:solidFill>
                        <a:latin typeface="+mn-lt"/>
                        <a:cs typeface="Calibri"/>
                        <a:sym typeface="Calibri"/>
                      </a:endParaRPr>
                    </a:p>
                  </a:txBody>
                  <a:tcPr>
                    <a:solidFill>
                      <a:schemeClr val="accent5">
                        <a:lumMod val="40000"/>
                        <a:lumOff val="60000"/>
                      </a:schemeClr>
                    </a:solidFill>
                  </a:tcPr>
                </a:tc>
                <a:extLst>
                  <a:ext uri="{0D108BD9-81ED-4DB2-BD59-A6C34878D82A}">
                    <a16:rowId xmlns:a16="http://schemas.microsoft.com/office/drawing/2014/main" val="2489336495"/>
                  </a:ext>
                </a:extLst>
              </a:tr>
              <a:tr h="370840">
                <a:tc>
                  <a:txBody>
                    <a:bodyPr/>
                    <a:lstStyle/>
                    <a:p>
                      <a:pPr marL="0" marR="0" lvl="0" indent="0" algn="l" rtl="0">
                        <a:lnSpc>
                          <a:spcPct val="100000"/>
                        </a:lnSpc>
                        <a:spcBef>
                          <a:spcPts val="0"/>
                        </a:spcBef>
                        <a:spcAft>
                          <a:spcPts val="0"/>
                        </a:spcAft>
                        <a:buClr>
                          <a:srgbClr val="000000"/>
                        </a:buClr>
                        <a:buSzPts val="2000"/>
                        <a:buFont typeface="Arial"/>
                        <a:buNone/>
                      </a:pPr>
                      <a:r>
                        <a:rPr lang="ja-JP" altLang="en-US" b="1" i="0" u="none" strike="noStrike" cap="none" dirty="0">
                          <a:solidFill>
                            <a:schemeClr val="dk1"/>
                          </a:solidFill>
                          <a:latin typeface="+mn-lt"/>
                          <a:ea typeface="Arial"/>
                          <a:cs typeface="Calibri"/>
                          <a:sym typeface="Calibri"/>
                        </a:rPr>
                        <a:t>議論開始前に賭け対象・賭けポイントを選択。</a:t>
                      </a:r>
                    </a:p>
                    <a:p>
                      <a:pPr marL="0" marR="0" lvl="0" indent="0" algn="l" rtl="0">
                        <a:lnSpc>
                          <a:spcPct val="100000"/>
                        </a:lnSpc>
                        <a:spcBef>
                          <a:spcPts val="0"/>
                        </a:spcBef>
                        <a:spcAft>
                          <a:spcPts val="0"/>
                        </a:spcAft>
                        <a:buClr>
                          <a:srgbClr val="000000"/>
                        </a:buClr>
                        <a:buSzPts val="2000"/>
                        <a:buFont typeface="Arial"/>
                        <a:buNone/>
                      </a:pPr>
                      <a:r>
                        <a:rPr lang="ja-JP" altLang="en-US" b="1" dirty="0">
                          <a:solidFill>
                            <a:schemeClr val="dk1"/>
                          </a:solidFill>
                          <a:latin typeface="+mn-lt"/>
                          <a:ea typeface="Arial"/>
                          <a:cs typeface="Calibri"/>
                          <a:sym typeface="Calibri"/>
                        </a:rPr>
                        <a:t>議論終了と同時に賭けによるポイントが自動計算される。</a:t>
                      </a:r>
                      <a:endParaRPr lang="ja-JP" altLang="en-US" sz="1200" b="0" i="0" u="none" strike="noStrike" cap="none" dirty="0">
                        <a:solidFill>
                          <a:srgbClr val="000000"/>
                        </a:solidFill>
                        <a:latin typeface="Arial"/>
                        <a:ea typeface="Arial"/>
                        <a:cs typeface="Arial"/>
                        <a:sym typeface="Arial"/>
                      </a:endParaRPr>
                    </a:p>
                  </a:txBody>
                  <a:tcPr>
                    <a:solidFill>
                      <a:schemeClr val="bg1"/>
                    </a:solidFill>
                  </a:tcPr>
                </a:tc>
                <a:extLst>
                  <a:ext uri="{0D108BD9-81ED-4DB2-BD59-A6C34878D82A}">
                    <a16:rowId xmlns:a16="http://schemas.microsoft.com/office/drawing/2014/main" val="4057225625"/>
                  </a:ext>
                </a:extLst>
              </a:tr>
            </a:tbl>
          </a:graphicData>
        </a:graphic>
      </p:graphicFrame>
      <p:sp>
        <p:nvSpPr>
          <p:cNvPr id="191" name="Google Shape;191;p5"/>
          <p:cNvSpPr/>
          <p:nvPr/>
        </p:nvSpPr>
        <p:spPr>
          <a:xfrm>
            <a:off x="-415636" y="-96982"/>
            <a:ext cx="10072254" cy="1108364"/>
          </a:xfrm>
          <a:prstGeom prst="rect">
            <a:avLst/>
          </a:prstGeom>
          <a:solidFill>
            <a:schemeClr val="accent6">
              <a:lumMod val="60000"/>
              <a:lumOff val="40000"/>
            </a:schemeClr>
          </a:solidFill>
          <a:ln>
            <a:solidFill>
              <a:schemeClr val="accent5">
                <a:lumMod val="60000"/>
                <a:lumOff val="40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ja-JP" sz="4000" b="1" i="0" u="none" strike="noStrike" cap="none" dirty="0">
                <a:latin typeface="Calibri"/>
                <a:ea typeface="Calibri"/>
                <a:cs typeface="Calibri"/>
                <a:sym typeface="Calibri"/>
              </a:rPr>
              <a:t>DERC</a:t>
            </a:r>
            <a:r>
              <a:rPr lang="ja-JP" sz="4000" b="1" dirty="0">
                <a:latin typeface="Calibri"/>
                <a:ea typeface="Calibri"/>
                <a:cs typeface="Calibri"/>
                <a:sym typeface="Calibri"/>
              </a:rPr>
              <a:t>導入議論</a:t>
            </a:r>
            <a:r>
              <a:rPr lang="ja-JP" altLang="en-US" sz="4000" b="1" dirty="0">
                <a:latin typeface="Calibri"/>
                <a:ea typeface="Calibri"/>
                <a:cs typeface="Calibri"/>
                <a:sym typeface="Calibri"/>
              </a:rPr>
              <a:t>でのポイント獲得方法</a:t>
            </a:r>
            <a:endParaRPr sz="4000" b="1" dirty="0">
              <a:latin typeface="Calibri"/>
              <a:ea typeface="Calibri"/>
              <a:cs typeface="Calibri"/>
              <a:sym typeface="Calibri"/>
            </a:endParaRPr>
          </a:p>
        </p:txBody>
      </p:sp>
      <p:sp>
        <p:nvSpPr>
          <p:cNvPr id="67" name="テキスト ボックス 66">
            <a:extLst>
              <a:ext uri="{FF2B5EF4-FFF2-40B4-BE49-F238E27FC236}">
                <a16:creationId xmlns:a16="http://schemas.microsoft.com/office/drawing/2014/main" id="{308566F7-AB0B-4454-93B2-67619F10E83C}"/>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69" name="テキスト ボックス 68">
            <a:extLst>
              <a:ext uri="{FF2B5EF4-FFF2-40B4-BE49-F238E27FC236}">
                <a16:creationId xmlns:a16="http://schemas.microsoft.com/office/drawing/2014/main" id="{61036003-6222-47FD-95EE-F4FBE81A1751}"/>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71" name="テキスト ボックス 70">
            <a:extLst>
              <a:ext uri="{FF2B5EF4-FFF2-40B4-BE49-F238E27FC236}">
                <a16:creationId xmlns:a16="http://schemas.microsoft.com/office/drawing/2014/main" id="{567E34C3-0D5C-40D3-ACC9-690F5E0F6047}"/>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73" name="テキスト ボックス 72">
            <a:extLst>
              <a:ext uri="{FF2B5EF4-FFF2-40B4-BE49-F238E27FC236}">
                <a16:creationId xmlns:a16="http://schemas.microsoft.com/office/drawing/2014/main" id="{8D6BF9DD-7C75-47B0-9D22-4A390E4FEFDB}"/>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grpSp>
        <p:nvGrpSpPr>
          <p:cNvPr id="70" name="グループ化 69">
            <a:extLst>
              <a:ext uri="{FF2B5EF4-FFF2-40B4-BE49-F238E27FC236}">
                <a16:creationId xmlns:a16="http://schemas.microsoft.com/office/drawing/2014/main" id="{F4C549C4-203F-43E2-8C90-5B8B306F3DEF}"/>
              </a:ext>
            </a:extLst>
          </p:cNvPr>
          <p:cNvGrpSpPr/>
          <p:nvPr/>
        </p:nvGrpSpPr>
        <p:grpSpPr>
          <a:xfrm>
            <a:off x="5951500" y="1858945"/>
            <a:ext cx="3065740" cy="4200196"/>
            <a:chOff x="1494874" y="1836751"/>
            <a:chExt cx="2144078" cy="3481348"/>
          </a:xfrm>
        </p:grpSpPr>
        <p:pic>
          <p:nvPicPr>
            <p:cNvPr id="72" name="図 71">
              <a:extLst>
                <a:ext uri="{FF2B5EF4-FFF2-40B4-BE49-F238E27FC236}">
                  <a16:creationId xmlns:a16="http://schemas.microsoft.com/office/drawing/2014/main" id="{AD2FDAA2-E770-46F5-8EDB-2C3D6C5D71C4}"/>
                </a:ext>
              </a:extLst>
            </p:cNvPr>
            <p:cNvPicPr>
              <a:picLocks noChangeAspect="1"/>
            </p:cNvPicPr>
            <p:nvPr/>
          </p:nvPicPr>
          <p:blipFill>
            <a:blip r:embed="rId3"/>
            <a:stretch>
              <a:fillRect/>
            </a:stretch>
          </p:blipFill>
          <p:spPr>
            <a:xfrm>
              <a:off x="1505792" y="1836751"/>
              <a:ext cx="2122242" cy="1777942"/>
            </a:xfrm>
            <a:prstGeom prst="rect">
              <a:avLst/>
            </a:prstGeom>
          </p:spPr>
        </p:pic>
        <p:pic>
          <p:nvPicPr>
            <p:cNvPr id="74" name="図 73">
              <a:extLst>
                <a:ext uri="{FF2B5EF4-FFF2-40B4-BE49-F238E27FC236}">
                  <a16:creationId xmlns:a16="http://schemas.microsoft.com/office/drawing/2014/main" id="{B2E6EE82-99E0-4520-8606-F583DD3B66B2}"/>
                </a:ext>
              </a:extLst>
            </p:cNvPr>
            <p:cNvPicPr>
              <a:picLocks noChangeAspect="1"/>
            </p:cNvPicPr>
            <p:nvPr/>
          </p:nvPicPr>
          <p:blipFill>
            <a:blip r:embed="rId4"/>
            <a:stretch>
              <a:fillRect/>
            </a:stretch>
          </p:blipFill>
          <p:spPr>
            <a:xfrm>
              <a:off x="1494874" y="3533248"/>
              <a:ext cx="2144078" cy="1784851"/>
            </a:xfrm>
            <a:prstGeom prst="rect">
              <a:avLst/>
            </a:prstGeom>
          </p:spPr>
        </p:pic>
      </p:grpSp>
      <p:pic>
        <p:nvPicPr>
          <p:cNvPr id="3" name="図 2">
            <a:extLst>
              <a:ext uri="{FF2B5EF4-FFF2-40B4-BE49-F238E27FC236}">
                <a16:creationId xmlns:a16="http://schemas.microsoft.com/office/drawing/2014/main" id="{EEEB6E9A-5948-4AED-90DD-F2D5BB81C3EF}"/>
              </a:ext>
            </a:extLst>
          </p:cNvPr>
          <p:cNvPicPr>
            <a:picLocks noChangeAspect="1"/>
          </p:cNvPicPr>
          <p:nvPr/>
        </p:nvPicPr>
        <p:blipFill>
          <a:blip r:embed="rId5"/>
          <a:stretch>
            <a:fillRect/>
          </a:stretch>
        </p:blipFill>
        <p:spPr>
          <a:xfrm>
            <a:off x="1507963" y="3864138"/>
            <a:ext cx="3039355" cy="315020"/>
          </a:xfrm>
          <a:prstGeom prst="rect">
            <a:avLst/>
          </a:prstGeom>
        </p:spPr>
      </p:pic>
      <p:sp>
        <p:nvSpPr>
          <p:cNvPr id="75" name="Google Shape;234;p5">
            <a:extLst>
              <a:ext uri="{FF2B5EF4-FFF2-40B4-BE49-F238E27FC236}">
                <a16:creationId xmlns:a16="http://schemas.microsoft.com/office/drawing/2014/main" id="{6269EB8E-28C2-46B5-86FD-9A53A2FEF2A6}"/>
              </a:ext>
            </a:extLst>
          </p:cNvPr>
          <p:cNvSpPr txBox="1"/>
          <p:nvPr/>
        </p:nvSpPr>
        <p:spPr>
          <a:xfrm>
            <a:off x="153145" y="1359896"/>
            <a:ext cx="5595053"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altLang="ja-JP" b="0" i="0" u="none" strike="noStrike" cap="none" dirty="0">
                <a:solidFill>
                  <a:srgbClr val="000000"/>
                </a:solidFill>
                <a:latin typeface="Arial"/>
                <a:ea typeface="Arial"/>
                <a:cs typeface="Arial"/>
                <a:sym typeface="Arial"/>
              </a:rPr>
              <a:t>Zoom</a:t>
            </a:r>
            <a:r>
              <a:rPr lang="ja-JP" altLang="en-US" b="0" i="0" u="none" strike="noStrike" cap="none" dirty="0">
                <a:solidFill>
                  <a:srgbClr val="000000"/>
                </a:solidFill>
                <a:latin typeface="Arial"/>
                <a:ea typeface="Arial"/>
                <a:cs typeface="Arial"/>
                <a:sym typeface="Arial"/>
              </a:rPr>
              <a:t>や</a:t>
            </a:r>
            <a:r>
              <a:rPr lang="en-US" altLang="ja-JP" dirty="0">
                <a:solidFill>
                  <a:srgbClr val="000000"/>
                </a:solidFill>
                <a:latin typeface="Arial"/>
                <a:ea typeface="Arial"/>
                <a:cs typeface="Arial"/>
                <a:sym typeface="Arial"/>
              </a:rPr>
              <a:t>Slack</a:t>
            </a:r>
            <a:r>
              <a:rPr lang="ja-JP" altLang="en-US" b="0" i="0" u="none" strike="noStrike" cap="none" dirty="0">
                <a:solidFill>
                  <a:srgbClr val="000000"/>
                </a:solidFill>
                <a:latin typeface="Arial"/>
                <a:ea typeface="Arial"/>
                <a:cs typeface="Arial"/>
                <a:sym typeface="Arial"/>
              </a:rPr>
              <a:t>などのオンライン議論ツールを用いて議論を行い、評価は</a:t>
            </a:r>
            <a:r>
              <a:rPr lang="en-US" altLang="ja-JP" b="0" i="0" u="none" strike="noStrike" cap="none" dirty="0">
                <a:solidFill>
                  <a:srgbClr val="000000"/>
                </a:solidFill>
                <a:latin typeface="Arial"/>
                <a:ea typeface="Arial"/>
                <a:cs typeface="Arial"/>
                <a:sym typeface="Arial"/>
              </a:rPr>
              <a:t>web</a:t>
            </a:r>
            <a:r>
              <a:rPr lang="ja-JP" altLang="en-US" b="0" i="0" u="none" strike="noStrike" cap="none" dirty="0">
                <a:solidFill>
                  <a:srgbClr val="000000"/>
                </a:solidFill>
                <a:latin typeface="Arial"/>
                <a:ea typeface="Arial"/>
                <a:cs typeface="Arial"/>
                <a:sym typeface="Arial"/>
              </a:rPr>
              <a:t>アプリを用いて行う。</a:t>
            </a:r>
            <a:endParaRPr lang="en-US" altLang="ja-JP"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ja-JP" altLang="en-US" dirty="0">
                <a:solidFill>
                  <a:srgbClr val="000000"/>
                </a:solidFill>
                <a:latin typeface="Arial"/>
                <a:ea typeface="Arial"/>
                <a:cs typeface="Arial"/>
                <a:sym typeface="Arial"/>
              </a:rPr>
              <a:t>評価の通知は</a:t>
            </a:r>
            <a:r>
              <a:rPr lang="en-US" altLang="ja-JP" dirty="0">
                <a:solidFill>
                  <a:srgbClr val="000000"/>
                </a:solidFill>
                <a:latin typeface="Arial"/>
                <a:ea typeface="Arial"/>
                <a:cs typeface="Arial"/>
                <a:sym typeface="Arial"/>
              </a:rPr>
              <a:t>Slack</a:t>
            </a:r>
            <a:r>
              <a:rPr lang="ja-JP" altLang="en-US" dirty="0">
                <a:solidFill>
                  <a:srgbClr val="000000"/>
                </a:solidFill>
                <a:latin typeface="Arial"/>
                <a:ea typeface="Arial"/>
                <a:cs typeface="Arial"/>
                <a:sym typeface="Arial"/>
              </a:rPr>
              <a:t>を用いて行う。</a:t>
            </a:r>
            <a:endParaRPr b="0" i="0" u="none" strike="noStrike" cap="none" dirty="0">
              <a:solidFill>
                <a:srgbClr val="000000"/>
              </a:solidFill>
              <a:latin typeface="Arial"/>
              <a:ea typeface="Arial"/>
              <a:cs typeface="Arial"/>
              <a:sym typeface="Arial"/>
            </a:endParaRPr>
          </a:p>
        </p:txBody>
      </p:sp>
      <p:sp>
        <p:nvSpPr>
          <p:cNvPr id="2" name="右中かっこ 1">
            <a:extLst>
              <a:ext uri="{FF2B5EF4-FFF2-40B4-BE49-F238E27FC236}">
                <a16:creationId xmlns:a16="http://schemas.microsoft.com/office/drawing/2014/main" id="{77C463EF-CCD2-43D4-9141-91C3F691BDB0}"/>
              </a:ext>
            </a:extLst>
          </p:cNvPr>
          <p:cNvSpPr/>
          <p:nvPr/>
        </p:nvSpPr>
        <p:spPr>
          <a:xfrm>
            <a:off x="6776586" y="2418791"/>
            <a:ext cx="532562" cy="2012531"/>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右中かっこ 13">
            <a:extLst>
              <a:ext uri="{FF2B5EF4-FFF2-40B4-BE49-F238E27FC236}">
                <a16:creationId xmlns:a16="http://schemas.microsoft.com/office/drawing/2014/main" id="{640A62E0-8023-479C-91FD-C9F7BF516559}"/>
              </a:ext>
            </a:extLst>
          </p:cNvPr>
          <p:cNvSpPr/>
          <p:nvPr/>
        </p:nvSpPr>
        <p:spPr>
          <a:xfrm>
            <a:off x="6776586" y="4851569"/>
            <a:ext cx="532562" cy="751955"/>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3DBB1B-94C1-4587-B3E7-B8E37E524820}"/>
              </a:ext>
            </a:extLst>
          </p:cNvPr>
          <p:cNvSpPr txBox="1"/>
          <p:nvPr/>
        </p:nvSpPr>
        <p:spPr>
          <a:xfrm>
            <a:off x="7528061" y="3249567"/>
            <a:ext cx="1344784" cy="369332"/>
          </a:xfrm>
          <a:prstGeom prst="rect">
            <a:avLst/>
          </a:prstGeom>
          <a:noFill/>
        </p:spPr>
        <p:txBody>
          <a:bodyPr wrap="square" rtlCol="0">
            <a:spAutoFit/>
          </a:bodyPr>
          <a:lstStyle/>
          <a:p>
            <a:r>
              <a:rPr kumimoji="1" lang="ja-JP" altLang="en-US" b="1" dirty="0"/>
              <a:t>評価ボタン</a:t>
            </a:r>
          </a:p>
        </p:txBody>
      </p:sp>
      <p:sp>
        <p:nvSpPr>
          <p:cNvPr id="16" name="テキスト ボックス 15">
            <a:extLst>
              <a:ext uri="{FF2B5EF4-FFF2-40B4-BE49-F238E27FC236}">
                <a16:creationId xmlns:a16="http://schemas.microsoft.com/office/drawing/2014/main" id="{25DF2A03-C403-4BA0-AA98-510DBFF8F6BB}"/>
              </a:ext>
            </a:extLst>
          </p:cNvPr>
          <p:cNvSpPr txBox="1"/>
          <p:nvPr/>
        </p:nvSpPr>
        <p:spPr>
          <a:xfrm>
            <a:off x="7528061" y="4957193"/>
            <a:ext cx="1344784" cy="646331"/>
          </a:xfrm>
          <a:prstGeom prst="rect">
            <a:avLst/>
          </a:prstGeom>
          <a:noFill/>
        </p:spPr>
        <p:txBody>
          <a:bodyPr wrap="square" rtlCol="0">
            <a:spAutoFit/>
          </a:bodyPr>
          <a:lstStyle/>
          <a:p>
            <a:r>
              <a:rPr kumimoji="1" lang="ja-JP" altLang="en-US" b="1" dirty="0"/>
              <a:t>批評価時間の表示</a:t>
            </a:r>
          </a:p>
        </p:txBody>
      </p:sp>
    </p:spTree>
    <p:extLst>
      <p:ext uri="{BB962C8B-B14F-4D97-AF65-F5344CB8AC3E}">
        <p14:creationId xmlns:p14="http://schemas.microsoft.com/office/powerpoint/2010/main" val="18384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ja-JP" sz="3600" b="1" i="0" u="none" strike="noStrike" cap="none" dirty="0">
                <a:latin typeface="Calibri"/>
                <a:ea typeface="Calibri"/>
                <a:cs typeface="Calibri"/>
                <a:sym typeface="Calibri"/>
              </a:rPr>
              <a:t>DERC</a:t>
            </a:r>
            <a:r>
              <a:rPr lang="ja-JP" sz="3600" b="1" dirty="0">
                <a:latin typeface="Calibri"/>
                <a:ea typeface="Calibri"/>
                <a:cs typeface="Calibri"/>
                <a:sym typeface="Calibri"/>
              </a:rPr>
              <a:t>導入</a:t>
            </a:r>
            <a:r>
              <a:rPr lang="ja-JP" altLang="en-US" sz="3600" b="1" dirty="0">
                <a:latin typeface="Calibri"/>
                <a:ea typeface="Calibri"/>
                <a:cs typeface="Calibri"/>
                <a:sym typeface="Calibri"/>
              </a:rPr>
              <a:t>歩数計算でのポイント獲得方法</a:t>
            </a:r>
            <a:endParaRPr sz="3600" b="1" dirty="0">
              <a:latin typeface="Calibri"/>
              <a:ea typeface="Calibri"/>
              <a:cs typeface="Calibri"/>
              <a:sym typeface="Calibri"/>
            </a:endParaRPr>
          </a:p>
        </p:txBody>
      </p:sp>
      <p:sp>
        <p:nvSpPr>
          <p:cNvPr id="67" name="テキスト ボックス 66">
            <a:extLst>
              <a:ext uri="{FF2B5EF4-FFF2-40B4-BE49-F238E27FC236}">
                <a16:creationId xmlns:a16="http://schemas.microsoft.com/office/drawing/2014/main" id="{308566F7-AB0B-4454-93B2-67619F10E83C}"/>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69" name="テキスト ボックス 68">
            <a:extLst>
              <a:ext uri="{FF2B5EF4-FFF2-40B4-BE49-F238E27FC236}">
                <a16:creationId xmlns:a16="http://schemas.microsoft.com/office/drawing/2014/main" id="{61036003-6222-47FD-95EE-F4FBE81A1751}"/>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71" name="テキスト ボックス 70">
            <a:extLst>
              <a:ext uri="{FF2B5EF4-FFF2-40B4-BE49-F238E27FC236}">
                <a16:creationId xmlns:a16="http://schemas.microsoft.com/office/drawing/2014/main" id="{567E34C3-0D5C-40D3-ACC9-690F5E0F6047}"/>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73" name="テキスト ボックス 72">
            <a:extLst>
              <a:ext uri="{FF2B5EF4-FFF2-40B4-BE49-F238E27FC236}">
                <a16:creationId xmlns:a16="http://schemas.microsoft.com/office/drawing/2014/main" id="{8D6BF9DD-7C75-47B0-9D22-4A390E4FEFDB}"/>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pic>
        <p:nvPicPr>
          <p:cNvPr id="3" name="図 2">
            <a:extLst>
              <a:ext uri="{FF2B5EF4-FFF2-40B4-BE49-F238E27FC236}">
                <a16:creationId xmlns:a16="http://schemas.microsoft.com/office/drawing/2014/main" id="{32B801CC-A10B-4D9A-9BEF-33DA6D710DD1}"/>
              </a:ext>
            </a:extLst>
          </p:cNvPr>
          <p:cNvPicPr>
            <a:picLocks noChangeAspect="1"/>
          </p:cNvPicPr>
          <p:nvPr/>
        </p:nvPicPr>
        <p:blipFill>
          <a:blip r:embed="rId3"/>
          <a:stretch>
            <a:fillRect/>
          </a:stretch>
        </p:blipFill>
        <p:spPr>
          <a:xfrm>
            <a:off x="6219343" y="1492147"/>
            <a:ext cx="2704054" cy="3408958"/>
          </a:xfrm>
          <a:prstGeom prst="rect">
            <a:avLst/>
          </a:prstGeom>
        </p:spPr>
      </p:pic>
      <p:graphicFrame>
        <p:nvGraphicFramePr>
          <p:cNvPr id="14" name="表 6">
            <a:extLst>
              <a:ext uri="{FF2B5EF4-FFF2-40B4-BE49-F238E27FC236}">
                <a16:creationId xmlns:a16="http://schemas.microsoft.com/office/drawing/2014/main" id="{7C6F377A-DF79-4337-B1EE-10EC9626FBD9}"/>
              </a:ext>
            </a:extLst>
          </p:cNvPr>
          <p:cNvGraphicFramePr>
            <a:graphicFrameLocks noGrp="1"/>
          </p:cNvGraphicFramePr>
          <p:nvPr>
            <p:extLst>
              <p:ext uri="{D42A27DB-BD31-4B8C-83A1-F6EECF244321}">
                <p14:modId xmlns:p14="http://schemas.microsoft.com/office/powerpoint/2010/main" val="2736463757"/>
              </p:ext>
            </p:extLst>
          </p:nvPr>
        </p:nvGraphicFramePr>
        <p:xfrm>
          <a:off x="316019" y="1585269"/>
          <a:ext cx="5545031" cy="3667760"/>
        </p:xfrm>
        <a:graphic>
          <a:graphicData uri="http://schemas.openxmlformats.org/drawingml/2006/table">
            <a:tbl>
              <a:tblPr firstRow="1" bandRow="1">
                <a:tableStyleId>{5C22544A-7EE6-4342-B048-85BDC9FD1C3A}</a:tableStyleId>
              </a:tblPr>
              <a:tblGrid>
                <a:gridCol w="5545031">
                  <a:extLst>
                    <a:ext uri="{9D8B030D-6E8A-4147-A177-3AD203B41FA5}">
                      <a16:colId xmlns:a16="http://schemas.microsoft.com/office/drawing/2014/main" val="3801433159"/>
                    </a:ext>
                  </a:extLst>
                </a:gridCol>
              </a:tblGrid>
              <a:tr h="370840">
                <a:tc>
                  <a:txBody>
                    <a:bodyPr/>
                    <a:lstStyle/>
                    <a:p>
                      <a:r>
                        <a:rPr kumimoji="1" lang="ja-JP" altLang="en-US" b="1" dirty="0">
                          <a:solidFill>
                            <a:schemeClr val="tx1"/>
                          </a:solidFill>
                        </a:rPr>
                        <a:t>レベル１</a:t>
                      </a:r>
                    </a:p>
                  </a:txBody>
                  <a:tcPr>
                    <a:solidFill>
                      <a:schemeClr val="accent4">
                        <a:lumMod val="40000"/>
                        <a:lumOff val="60000"/>
                      </a:schemeClr>
                    </a:solidFill>
                  </a:tcPr>
                </a:tc>
                <a:extLst>
                  <a:ext uri="{0D108BD9-81ED-4DB2-BD59-A6C34878D82A}">
                    <a16:rowId xmlns:a16="http://schemas.microsoft.com/office/drawing/2014/main" val="1861597481"/>
                  </a:ext>
                </a:extLst>
              </a:tr>
              <a:tr h="370840">
                <a:tc>
                  <a:txBody>
                    <a:bodyPr/>
                    <a:lstStyle/>
                    <a:p>
                      <a:pPr marL="0" marR="0" lvl="0" indent="0" algn="l" rtl="0">
                        <a:lnSpc>
                          <a:spcPct val="100000"/>
                        </a:lnSpc>
                        <a:spcBef>
                          <a:spcPts val="0"/>
                        </a:spcBef>
                        <a:spcAft>
                          <a:spcPts val="0"/>
                        </a:spcAft>
                        <a:buClr>
                          <a:srgbClr val="000000"/>
                        </a:buClr>
                        <a:buSzPts val="2000"/>
                        <a:buFont typeface="Arial"/>
                        <a:buNone/>
                      </a:pPr>
                      <a:r>
                        <a:rPr lang="ja-JP" altLang="en-US" sz="1800" b="0" dirty="0">
                          <a:solidFill>
                            <a:schemeClr val="dk1"/>
                          </a:solidFill>
                          <a:latin typeface="+mn-lt"/>
                          <a:ea typeface="Arial"/>
                          <a:cs typeface="Calibri"/>
                          <a:sym typeface="Calibri"/>
                        </a:rPr>
                        <a:t>一日の終わりに被験者全体に対して歩いた歩数が通知される。そのうちの一定の割合が保持しているゲームポイントに加算される。</a:t>
                      </a:r>
                      <a:endParaRPr kumimoji="1" lang="en-US" altLang="ja-JP" b="0" dirty="0"/>
                    </a:p>
                    <a:p>
                      <a:endParaRPr kumimoji="1" lang="en-US" altLang="ja-JP" b="0" dirty="0"/>
                    </a:p>
                    <a:p>
                      <a:endParaRPr kumimoji="1" lang="en-US" altLang="ja-JP" b="0" dirty="0"/>
                    </a:p>
                    <a:p>
                      <a:endParaRPr kumimoji="1" lang="en-US" altLang="ja-JP" b="0" dirty="0"/>
                    </a:p>
                    <a:p>
                      <a:endParaRPr kumimoji="1" lang="en-US" altLang="ja-JP" b="0" dirty="0"/>
                    </a:p>
                  </a:txBody>
                  <a:tcPr>
                    <a:solidFill>
                      <a:schemeClr val="bg1"/>
                    </a:solidFill>
                  </a:tcPr>
                </a:tc>
                <a:extLst>
                  <a:ext uri="{0D108BD9-81ED-4DB2-BD59-A6C34878D82A}">
                    <a16:rowId xmlns:a16="http://schemas.microsoft.com/office/drawing/2014/main" val="15709387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chemeClr val="dk1"/>
                          </a:solidFill>
                          <a:latin typeface="+mn-lt"/>
                          <a:cs typeface="Calibri"/>
                          <a:sym typeface="Calibri"/>
                        </a:rPr>
                        <a:t>レベル２</a:t>
                      </a:r>
                      <a:endParaRPr lang="en-US" altLang="ja-JP" sz="1800" b="1" dirty="0">
                        <a:solidFill>
                          <a:schemeClr val="dk1"/>
                        </a:solidFill>
                        <a:latin typeface="+mn-lt"/>
                        <a:cs typeface="Calibri"/>
                        <a:sym typeface="Calibri"/>
                      </a:endParaRPr>
                    </a:p>
                  </a:txBody>
                  <a:tcPr>
                    <a:solidFill>
                      <a:schemeClr val="accent5">
                        <a:lumMod val="40000"/>
                        <a:lumOff val="60000"/>
                      </a:schemeClr>
                    </a:solidFill>
                  </a:tcPr>
                </a:tc>
                <a:extLst>
                  <a:ext uri="{0D108BD9-81ED-4DB2-BD59-A6C34878D82A}">
                    <a16:rowId xmlns:a16="http://schemas.microsoft.com/office/drawing/2014/main" val="24893364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lang="ja-JP" altLang="en-US" sz="1800" b="0" i="0" u="none" strike="noStrike" cap="none" dirty="0">
                          <a:solidFill>
                            <a:srgbClr val="000000"/>
                          </a:solidFill>
                          <a:latin typeface="Arial"/>
                          <a:ea typeface="Arial"/>
                          <a:cs typeface="Arial"/>
                          <a:sym typeface="Arial"/>
                        </a:rPr>
                        <a:t>全員分の歩数をもとにして賭け対象が</a:t>
                      </a:r>
                      <a:r>
                        <a:rPr lang="ja-JP" altLang="en-US" sz="1800" dirty="0">
                          <a:solidFill>
                            <a:schemeClr val="dk1"/>
                          </a:solidFill>
                          <a:latin typeface="+mn-lt"/>
                          <a:ea typeface="Calibri"/>
                          <a:cs typeface="Calibri"/>
                          <a:sym typeface="Calibri"/>
                        </a:rPr>
                        <a:t>自分を除く</a:t>
                      </a:r>
                      <a:r>
                        <a:rPr lang="ja-JP" altLang="en-US" sz="1800" b="0" i="0" u="none" strike="noStrike" cap="none" dirty="0">
                          <a:solidFill>
                            <a:schemeClr val="dk1"/>
                          </a:solidFill>
                          <a:latin typeface="+mn-lt"/>
                          <a:ea typeface="Calibri"/>
                          <a:cs typeface="Calibri"/>
                          <a:sym typeface="Calibri"/>
                        </a:rPr>
                        <a:t>被験者の中で上位だったら賭け成功としてゲームポイントに加算される。</a:t>
                      </a:r>
                      <a:endParaRPr lang="en-US" altLang="ja-JP" sz="1800" b="0" i="0" u="none" strike="noStrike" cap="none" dirty="0">
                        <a:solidFill>
                          <a:schemeClr val="dk1"/>
                        </a:solidFill>
                        <a:latin typeface="+mn-lt"/>
                        <a:ea typeface="Calibri"/>
                        <a:cs typeface="Calibri"/>
                        <a:sym typeface="Calibri"/>
                      </a:endParaRPr>
                    </a:p>
                  </a:txBody>
                  <a:tcPr>
                    <a:solidFill>
                      <a:schemeClr val="bg1"/>
                    </a:solidFill>
                  </a:tcPr>
                </a:tc>
                <a:extLst>
                  <a:ext uri="{0D108BD9-81ED-4DB2-BD59-A6C34878D82A}">
                    <a16:rowId xmlns:a16="http://schemas.microsoft.com/office/drawing/2014/main" val="4057225625"/>
                  </a:ext>
                </a:extLst>
              </a:tr>
            </a:tbl>
          </a:graphicData>
        </a:graphic>
      </p:graphicFrame>
      <p:graphicFrame>
        <p:nvGraphicFramePr>
          <p:cNvPr id="9" name="表 6">
            <a:extLst>
              <a:ext uri="{FF2B5EF4-FFF2-40B4-BE49-F238E27FC236}">
                <a16:creationId xmlns:a16="http://schemas.microsoft.com/office/drawing/2014/main" id="{9AADFF69-9A12-4D7B-B23D-D4C78AA3F385}"/>
              </a:ext>
            </a:extLst>
          </p:cNvPr>
          <p:cNvGraphicFramePr>
            <a:graphicFrameLocks noGrp="1"/>
          </p:cNvGraphicFramePr>
          <p:nvPr>
            <p:extLst>
              <p:ext uri="{D42A27DB-BD31-4B8C-83A1-F6EECF244321}">
                <p14:modId xmlns:p14="http://schemas.microsoft.com/office/powerpoint/2010/main" val="2736463757"/>
              </p:ext>
            </p:extLst>
          </p:nvPr>
        </p:nvGraphicFramePr>
        <p:xfrm>
          <a:off x="316019" y="1595120"/>
          <a:ext cx="5545031" cy="3667760"/>
        </p:xfrm>
        <a:graphic>
          <a:graphicData uri="http://schemas.openxmlformats.org/drawingml/2006/table">
            <a:tbl>
              <a:tblPr firstRow="1" bandRow="1">
                <a:tableStyleId>{5C22544A-7EE6-4342-B048-85BDC9FD1C3A}</a:tableStyleId>
              </a:tblPr>
              <a:tblGrid>
                <a:gridCol w="5545031">
                  <a:extLst>
                    <a:ext uri="{9D8B030D-6E8A-4147-A177-3AD203B41FA5}">
                      <a16:colId xmlns:a16="http://schemas.microsoft.com/office/drawing/2014/main" val="3801433159"/>
                    </a:ext>
                  </a:extLst>
                </a:gridCol>
              </a:tblGrid>
              <a:tr h="370840">
                <a:tc>
                  <a:txBody>
                    <a:bodyPr/>
                    <a:lstStyle/>
                    <a:p>
                      <a:r>
                        <a:rPr kumimoji="1" lang="ja-JP" altLang="en-US" b="1" dirty="0">
                          <a:solidFill>
                            <a:schemeClr val="tx1"/>
                          </a:solidFill>
                        </a:rPr>
                        <a:t>レベル１</a:t>
                      </a:r>
                    </a:p>
                  </a:txBody>
                  <a:tcPr>
                    <a:solidFill>
                      <a:schemeClr val="accent4">
                        <a:lumMod val="40000"/>
                        <a:lumOff val="60000"/>
                      </a:schemeClr>
                    </a:solidFill>
                  </a:tcPr>
                </a:tc>
                <a:extLst>
                  <a:ext uri="{0D108BD9-81ED-4DB2-BD59-A6C34878D82A}">
                    <a16:rowId xmlns:a16="http://schemas.microsoft.com/office/drawing/2014/main" val="1861597481"/>
                  </a:ext>
                </a:extLst>
              </a:tr>
              <a:tr h="370840">
                <a:tc>
                  <a:txBody>
                    <a:bodyPr/>
                    <a:lstStyle/>
                    <a:p>
                      <a:pPr marL="0" marR="0" lvl="0" indent="0" algn="l" rtl="0">
                        <a:lnSpc>
                          <a:spcPct val="100000"/>
                        </a:lnSpc>
                        <a:spcBef>
                          <a:spcPts val="0"/>
                        </a:spcBef>
                        <a:spcAft>
                          <a:spcPts val="0"/>
                        </a:spcAft>
                        <a:buClr>
                          <a:srgbClr val="000000"/>
                        </a:buClr>
                        <a:buSzPts val="2000"/>
                        <a:buFont typeface="Arial"/>
                        <a:buNone/>
                      </a:pPr>
                      <a:r>
                        <a:rPr lang="ja-JP" altLang="en-US" sz="1800" b="0" dirty="0">
                          <a:solidFill>
                            <a:schemeClr val="dk1"/>
                          </a:solidFill>
                          <a:latin typeface="+mn-lt"/>
                          <a:ea typeface="Arial"/>
                          <a:cs typeface="Calibri"/>
                          <a:sym typeface="Calibri"/>
                        </a:rPr>
                        <a:t>一日の終わりに被験者全体に対して歩いた歩数が通知される。そのうちの一定の割合が保持しているゲームポイントに加算される。</a:t>
                      </a:r>
                      <a:endParaRPr kumimoji="1" lang="en-US" altLang="ja-JP" b="0" dirty="0"/>
                    </a:p>
                    <a:p>
                      <a:endParaRPr kumimoji="1" lang="en-US" altLang="ja-JP" b="0" dirty="0"/>
                    </a:p>
                    <a:p>
                      <a:endParaRPr kumimoji="1" lang="en-US" altLang="ja-JP" b="0" dirty="0"/>
                    </a:p>
                    <a:p>
                      <a:endParaRPr kumimoji="1" lang="en-US" altLang="ja-JP" b="0" dirty="0"/>
                    </a:p>
                    <a:p>
                      <a:endParaRPr kumimoji="1" lang="en-US" altLang="ja-JP" b="0" dirty="0"/>
                    </a:p>
                  </a:txBody>
                  <a:tcPr>
                    <a:solidFill>
                      <a:schemeClr val="bg1"/>
                    </a:solidFill>
                  </a:tcPr>
                </a:tc>
                <a:extLst>
                  <a:ext uri="{0D108BD9-81ED-4DB2-BD59-A6C34878D82A}">
                    <a16:rowId xmlns:a16="http://schemas.microsoft.com/office/drawing/2014/main" val="15709387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solidFill>
                            <a:schemeClr val="dk1"/>
                          </a:solidFill>
                          <a:latin typeface="+mn-lt"/>
                          <a:cs typeface="Calibri"/>
                          <a:sym typeface="Calibri"/>
                        </a:rPr>
                        <a:t>レベル２</a:t>
                      </a:r>
                      <a:endParaRPr lang="en-US" altLang="ja-JP" sz="1800" b="1" dirty="0">
                        <a:solidFill>
                          <a:schemeClr val="dk1"/>
                        </a:solidFill>
                        <a:latin typeface="+mn-lt"/>
                        <a:cs typeface="Calibri"/>
                        <a:sym typeface="Calibri"/>
                      </a:endParaRPr>
                    </a:p>
                  </a:txBody>
                  <a:tcPr>
                    <a:solidFill>
                      <a:schemeClr val="accent5">
                        <a:lumMod val="40000"/>
                        <a:lumOff val="60000"/>
                      </a:schemeClr>
                    </a:solidFill>
                  </a:tcPr>
                </a:tc>
                <a:extLst>
                  <a:ext uri="{0D108BD9-81ED-4DB2-BD59-A6C34878D82A}">
                    <a16:rowId xmlns:a16="http://schemas.microsoft.com/office/drawing/2014/main" val="24893364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lang="ja-JP" altLang="en-US" sz="1800" b="0" i="0" u="none" strike="noStrike" cap="none" dirty="0">
                          <a:solidFill>
                            <a:srgbClr val="000000"/>
                          </a:solidFill>
                          <a:latin typeface="Arial"/>
                          <a:ea typeface="Arial"/>
                          <a:cs typeface="Arial"/>
                          <a:sym typeface="Arial"/>
                        </a:rPr>
                        <a:t>全員分の歩数をもとにして賭け対象が</a:t>
                      </a:r>
                      <a:r>
                        <a:rPr lang="ja-JP" altLang="en-US" sz="1800" dirty="0">
                          <a:solidFill>
                            <a:schemeClr val="dk1"/>
                          </a:solidFill>
                          <a:latin typeface="+mn-lt"/>
                          <a:ea typeface="Calibri"/>
                          <a:cs typeface="Calibri"/>
                          <a:sym typeface="Calibri"/>
                        </a:rPr>
                        <a:t>自分を除く</a:t>
                      </a:r>
                      <a:r>
                        <a:rPr lang="ja-JP" altLang="en-US" sz="1800" b="0" i="0" u="none" strike="noStrike" cap="none" dirty="0">
                          <a:solidFill>
                            <a:schemeClr val="dk1"/>
                          </a:solidFill>
                          <a:latin typeface="+mn-lt"/>
                          <a:ea typeface="Calibri"/>
                          <a:cs typeface="Calibri"/>
                          <a:sym typeface="Calibri"/>
                        </a:rPr>
                        <a:t>被験者の中で上位だったら賭け成功としてゲームポイントに加算される。</a:t>
                      </a:r>
                      <a:endParaRPr lang="en-US" altLang="ja-JP" sz="1800" b="0" i="0" u="none" strike="noStrike" cap="none" dirty="0">
                        <a:solidFill>
                          <a:schemeClr val="dk1"/>
                        </a:solidFill>
                        <a:latin typeface="+mn-lt"/>
                        <a:ea typeface="Calibri"/>
                        <a:cs typeface="Calibri"/>
                        <a:sym typeface="Calibri"/>
                      </a:endParaRPr>
                    </a:p>
                  </a:txBody>
                  <a:tcPr>
                    <a:solidFill>
                      <a:schemeClr val="bg1"/>
                    </a:solidFill>
                  </a:tcPr>
                </a:tc>
                <a:extLst>
                  <a:ext uri="{0D108BD9-81ED-4DB2-BD59-A6C34878D82A}">
                    <a16:rowId xmlns:a16="http://schemas.microsoft.com/office/drawing/2014/main" val="4057225625"/>
                  </a:ext>
                </a:extLst>
              </a:tr>
            </a:tbl>
          </a:graphicData>
        </a:graphic>
      </p:graphicFrame>
    </p:spTree>
    <p:extLst>
      <p:ext uri="{BB962C8B-B14F-4D97-AF65-F5344CB8AC3E}">
        <p14:creationId xmlns:p14="http://schemas.microsoft.com/office/powerpoint/2010/main" val="231416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303b30dc5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278" name="Google Shape;278;gb303b30dc5_0_0"/>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4500" b="1" i="0" u="none" strike="noStrike" cap="none" dirty="0">
                <a:latin typeface="Calibri"/>
                <a:ea typeface="Calibri"/>
                <a:cs typeface="Calibri"/>
                <a:sym typeface="Calibri"/>
              </a:rPr>
              <a:t>今後</a:t>
            </a:r>
            <a:endParaRPr sz="4500" b="1" i="0" u="none" strike="noStrike" cap="none" dirty="0">
              <a:latin typeface="Calibri"/>
              <a:ea typeface="Calibri"/>
              <a:cs typeface="Calibri"/>
              <a:sym typeface="Calibri"/>
            </a:endParaRPr>
          </a:p>
        </p:txBody>
      </p:sp>
      <p:sp>
        <p:nvSpPr>
          <p:cNvPr id="5" name="Google Shape;261;p6">
            <a:extLst>
              <a:ext uri="{FF2B5EF4-FFF2-40B4-BE49-F238E27FC236}">
                <a16:creationId xmlns:a16="http://schemas.microsoft.com/office/drawing/2014/main" id="{733A161E-52F6-4763-92DD-4ED2963F1FF9}"/>
              </a:ext>
            </a:extLst>
          </p:cNvPr>
          <p:cNvSpPr txBox="1"/>
          <p:nvPr/>
        </p:nvSpPr>
        <p:spPr>
          <a:xfrm>
            <a:off x="323944" y="1458627"/>
            <a:ext cx="8269500" cy="19703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altLang="en-US" sz="2400" dirty="0">
                <a:solidFill>
                  <a:schemeClr val="dk1"/>
                </a:solidFill>
                <a:latin typeface="+mn-lt"/>
                <a:cs typeface="Calibri"/>
                <a:sym typeface="Calibri"/>
              </a:rPr>
              <a:t>・実験終了まで運用を継続</a:t>
            </a:r>
            <a:r>
              <a:rPr lang="en-US" altLang="ja-JP" sz="2400" dirty="0">
                <a:solidFill>
                  <a:schemeClr val="dk1"/>
                </a:solidFill>
                <a:latin typeface="+mn-lt"/>
                <a:cs typeface="Calibri"/>
                <a:sym typeface="Calibri"/>
              </a:rPr>
              <a:t>(7/12</a:t>
            </a:r>
            <a:r>
              <a:rPr lang="ja-JP" altLang="en-US" sz="2400" dirty="0">
                <a:solidFill>
                  <a:schemeClr val="dk1"/>
                </a:solidFill>
                <a:latin typeface="+mn-lt"/>
                <a:cs typeface="Calibri"/>
                <a:sym typeface="Calibri"/>
              </a:rPr>
              <a:t>～</a:t>
            </a:r>
            <a:r>
              <a:rPr lang="en-US" altLang="ja-JP" sz="2400" dirty="0">
                <a:solidFill>
                  <a:schemeClr val="dk1"/>
                </a:solidFill>
                <a:latin typeface="+mn-lt"/>
                <a:cs typeface="Calibri"/>
                <a:sym typeface="Calibri"/>
              </a:rPr>
              <a:t>8/9)</a:t>
            </a:r>
          </a:p>
          <a:p>
            <a:pPr marL="0" marR="0" lvl="0" indent="0" algn="l" rtl="0">
              <a:lnSpc>
                <a:spcPct val="100000"/>
              </a:lnSpc>
              <a:spcBef>
                <a:spcPts val="0"/>
              </a:spcBef>
              <a:spcAft>
                <a:spcPts val="0"/>
              </a:spcAft>
              <a:buClr>
                <a:srgbClr val="000000"/>
              </a:buClr>
              <a:buSzPts val="1800"/>
              <a:buFont typeface="Arial"/>
              <a:buNone/>
            </a:pPr>
            <a:endParaRPr lang="en-US" altLang="ja-JP" sz="2400" dirty="0">
              <a:solidFill>
                <a:schemeClr val="dk1"/>
              </a:solidFill>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400" dirty="0">
                <a:solidFill>
                  <a:schemeClr val="dk1"/>
                </a:solidFill>
                <a:latin typeface="+mn-lt"/>
                <a:cs typeface="Calibri"/>
                <a:sym typeface="Calibri"/>
              </a:rPr>
              <a:t>・実験終了後、ゲーム性の向上に必要な要素の考察</a:t>
            </a:r>
            <a:endParaRPr lang="en-US" altLang="ja-JP" sz="2400" dirty="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2400" dirty="0">
              <a:solidFill>
                <a:schemeClr val="dk1"/>
              </a:solidFill>
              <a:latin typeface="+mn-lt"/>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400" dirty="0">
                <a:solidFill>
                  <a:schemeClr val="dk1"/>
                </a:solidFill>
                <a:cs typeface="Calibri"/>
                <a:sym typeface="Calibri"/>
              </a:rPr>
              <a:t>・データの保存で</a:t>
            </a:r>
            <a:r>
              <a:rPr lang="en-US" altLang="ja-JP" sz="2400" dirty="0">
                <a:solidFill>
                  <a:schemeClr val="dk1"/>
                </a:solidFill>
                <a:cs typeface="Calibri"/>
                <a:sym typeface="Calibri"/>
              </a:rPr>
              <a:t>Google</a:t>
            </a:r>
            <a:r>
              <a:rPr lang="ja-JP" altLang="en-US" sz="2400" dirty="0">
                <a:solidFill>
                  <a:schemeClr val="dk1"/>
                </a:solidFill>
                <a:cs typeface="Calibri"/>
                <a:sym typeface="Calibri"/>
              </a:rPr>
              <a:t> </a:t>
            </a:r>
            <a:r>
              <a:rPr lang="en-US" altLang="ja-JP" sz="2400" dirty="0">
                <a:solidFill>
                  <a:schemeClr val="dk1"/>
                </a:solidFill>
                <a:cs typeface="Calibri"/>
                <a:sym typeface="Calibri"/>
              </a:rPr>
              <a:t>Spreadsheet</a:t>
            </a:r>
            <a:r>
              <a:rPr lang="ja-JP" altLang="en-US" sz="2400" dirty="0">
                <a:solidFill>
                  <a:schemeClr val="dk1"/>
                </a:solidFill>
                <a:cs typeface="Calibri"/>
                <a:sym typeface="Calibri"/>
              </a:rPr>
              <a:t>ではなく</a:t>
            </a:r>
            <a:r>
              <a:rPr lang="en-US" altLang="ja-JP" sz="2400" dirty="0">
                <a:solidFill>
                  <a:schemeClr val="dk1"/>
                </a:solidFill>
                <a:cs typeface="Calibri"/>
                <a:sym typeface="Calibri"/>
              </a:rPr>
              <a:t>DB</a:t>
            </a:r>
            <a:r>
              <a:rPr lang="ja-JP" altLang="en-US" sz="2400" dirty="0">
                <a:solidFill>
                  <a:schemeClr val="dk1"/>
                </a:solidFill>
                <a:cs typeface="Calibri"/>
                <a:sym typeface="Calibri"/>
              </a:rPr>
              <a:t>を使用する。</a:t>
            </a:r>
            <a:endParaRPr lang="en-US" altLang="ja-JP" sz="2400" dirty="0">
              <a:solidFill>
                <a:schemeClr val="dk1"/>
              </a:solidFill>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altLang="ja-JP" sz="2400" dirty="0">
              <a:solidFill>
                <a:schemeClr val="dk1"/>
              </a:solidFill>
              <a:cs typeface="Calibri"/>
              <a:sym typeface="Calibri"/>
            </a:endParaRPr>
          </a:p>
        </p:txBody>
      </p:sp>
    </p:spTree>
    <p:extLst>
      <p:ext uri="{BB962C8B-B14F-4D97-AF65-F5344CB8AC3E}">
        <p14:creationId xmlns:p14="http://schemas.microsoft.com/office/powerpoint/2010/main" val="119240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chemeClr val="accent6">
              <a:lumMod val="40000"/>
              <a:lumOff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dirty="0">
                <a:latin typeface="Calibri"/>
                <a:ea typeface="Calibri"/>
                <a:cs typeface="Calibri"/>
                <a:sym typeface="Calibri"/>
              </a:rPr>
              <a:t>研究背景（ゲーミフィケーション）</a:t>
            </a:r>
            <a:endParaRPr sz="1400" b="0" i="0" u="none" strike="noStrike" cap="none" dirty="0">
              <a:latin typeface="Arial"/>
              <a:ea typeface="Arial"/>
              <a:cs typeface="Arial"/>
              <a:sym typeface="Arial"/>
            </a:endParaRPr>
          </a:p>
        </p:txBody>
      </p:sp>
      <p:sp>
        <p:nvSpPr>
          <p:cNvPr id="98" name="Google Shape;98;p2"/>
          <p:cNvSpPr txBox="1"/>
          <p:nvPr/>
        </p:nvSpPr>
        <p:spPr>
          <a:xfrm>
            <a:off x="419670" y="1236438"/>
            <a:ext cx="73083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定義</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sz="1400" b="0" i="0" u="none" strike="noStrike" cap="none">
              <a:solidFill>
                <a:srgbClr val="000000"/>
              </a:solidFill>
              <a:latin typeface="Arial"/>
              <a:ea typeface="Arial"/>
              <a:cs typeface="Arial"/>
              <a:sym typeface="Arial"/>
            </a:endParaRPr>
          </a:p>
        </p:txBody>
      </p:sp>
      <p:sp>
        <p:nvSpPr>
          <p:cNvPr id="99" name="Google Shape;99;p2"/>
          <p:cNvSpPr txBox="1"/>
          <p:nvPr/>
        </p:nvSpPr>
        <p:spPr>
          <a:xfrm>
            <a:off x="419668" y="2195529"/>
            <a:ext cx="8280779"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dirty="0">
                <a:solidFill>
                  <a:schemeClr val="dk1"/>
                </a:solidFill>
                <a:latin typeface="Calibri"/>
                <a:ea typeface="Calibri"/>
                <a:cs typeface="Calibri"/>
                <a:sym typeface="Calibri"/>
              </a:rPr>
              <a:t>使用例</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dirty="0">
                <a:solidFill>
                  <a:schemeClr val="dk1"/>
                </a:solidFill>
                <a:latin typeface="Calibri"/>
                <a:ea typeface="Calibri"/>
                <a:cs typeface="Calibri"/>
                <a:sym typeface="Calibri"/>
              </a:rPr>
              <a:t>Nike+（Nike)：運動管理アプリケーション（バッヂ機能）</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dirty="0">
                <a:solidFill>
                  <a:schemeClr val="dk1"/>
                </a:solidFill>
                <a:latin typeface="Calibri"/>
                <a:ea typeface="Calibri"/>
                <a:cs typeface="Calibri"/>
                <a:sym typeface="Calibri"/>
              </a:rPr>
              <a:t>ビッくらポン（くら寿司）：一定数</a:t>
            </a:r>
            <a:r>
              <a:rPr lang="ja-JP" altLang="en-US" sz="1600" b="0" i="0" u="none" strike="noStrike" cap="none" dirty="0">
                <a:solidFill>
                  <a:schemeClr val="dk1"/>
                </a:solidFill>
                <a:latin typeface="Calibri"/>
                <a:ea typeface="Calibri"/>
                <a:cs typeface="Calibri"/>
                <a:sym typeface="Calibri"/>
              </a:rPr>
              <a:t>寿司の</a:t>
            </a:r>
            <a:r>
              <a:rPr lang="ja-JP" sz="1600" b="0" i="0" u="none" strike="noStrike" cap="none" dirty="0">
                <a:solidFill>
                  <a:schemeClr val="dk1"/>
                </a:solidFill>
                <a:latin typeface="Calibri"/>
                <a:ea typeface="Calibri"/>
                <a:cs typeface="Calibri"/>
                <a:sym typeface="Calibri"/>
              </a:rPr>
              <a:t>皿を貯めると、ゲームができ、当たるとおもちゃがもらえる。</a:t>
            </a:r>
            <a:endParaRPr sz="1600" b="0" i="0" u="none" strike="noStrike" cap="none" dirty="0">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問題点</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報酬を獲得すること自体が目的になってしまう。</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内発的な動機付けがされない。</a:t>
            </a:r>
            <a:endParaRPr sz="1600" b="0" i="0" u="none" strike="noStrike" cap="none">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8438850" cy="1445000"/>
        </p:xfrm>
        <a:graphic>
          <a:graphicData uri="http://schemas.openxmlformats.org/drawingml/2006/table">
            <a:tbl>
              <a:tblPr firstRow="1" bandRow="1">
                <a:noFill/>
              </a:tblPr>
              <a:tblGrid>
                <a:gridCol w="4219425">
                  <a:extLst>
                    <a:ext uri="{9D8B030D-6E8A-4147-A177-3AD203B41FA5}">
                      <a16:colId xmlns:a16="http://schemas.microsoft.com/office/drawing/2014/main" val="20000"/>
                    </a:ext>
                  </a:extLst>
                </a:gridCol>
                <a:gridCol w="4219425">
                  <a:extLst>
                    <a:ext uri="{9D8B030D-6E8A-4147-A177-3AD203B41FA5}">
                      <a16:colId xmlns:a16="http://schemas.microsoft.com/office/drawing/2014/main" val="20001"/>
                    </a:ext>
                  </a:extLst>
                </a:gridCol>
              </a:tblGrid>
              <a:tr h="434550">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solidFill>
                            <a:schemeClr val="dk1"/>
                          </a:solidFill>
                        </a:rPr>
                        <a:t>内発的動機付け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solidFill>
                            <a:schemeClr val="dk1"/>
                          </a:solidFill>
                        </a:rPr>
                        <a:t>外発的動機付け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10450">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t>自分自身の好奇心や関心等、自分の内面か</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ら湧き上がってくるものであり、報酬に依</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存しない動機付け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t>金銭の授受や罰などの外的要因が基となる</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2" name="Google Shape;102;p2"/>
          <p:cNvSpPr txBox="1"/>
          <p:nvPr/>
        </p:nvSpPr>
        <p:spPr>
          <a:xfrm>
            <a:off x="3675381" y="5845502"/>
            <a:ext cx="176935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動機付けの種類</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ja-JP" sz="4800" b="1" i="0" u="none" strike="noStrike" cap="none" dirty="0">
                <a:latin typeface="Calibri"/>
                <a:ea typeface="Calibri"/>
                <a:cs typeface="Calibri"/>
                <a:sym typeface="Calibri"/>
              </a:rPr>
              <a:t>研究背景（互恵主義）</a:t>
            </a:r>
            <a:endParaRPr sz="1400" b="0" i="0" u="none" strike="noStrike" cap="none" dirty="0">
              <a:latin typeface="Arial"/>
              <a:ea typeface="Arial"/>
              <a:cs typeface="Arial"/>
              <a:sym typeface="Arial"/>
            </a:endParaRPr>
          </a:p>
        </p:txBody>
      </p:sp>
      <p:sp>
        <p:nvSpPr>
          <p:cNvPr id="109" name="Google Shape;109;p3"/>
          <p:cNvSpPr txBox="1"/>
          <p:nvPr/>
        </p:nvSpPr>
        <p:spPr>
          <a:xfrm>
            <a:off x="481582" y="1272460"/>
            <a:ext cx="81579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sz="1400" b="0" i="0" u="none" strike="noStrike" cap="none">
              <a:solidFill>
                <a:srgbClr val="000000"/>
              </a:solidFill>
              <a:latin typeface="Arial"/>
              <a:ea typeface="Arial"/>
              <a:cs typeface="Arial"/>
              <a:sym typeface="Arial"/>
            </a:endParaRPr>
          </a:p>
        </p:txBody>
      </p:sp>
      <p:cxnSp>
        <p:nvCxnSpPr>
          <p:cNvPr id="110" name="Google Shape;110;p3"/>
          <p:cNvCxnSpPr/>
          <p:nvPr/>
        </p:nvCxnSpPr>
        <p:spPr>
          <a:xfrm>
            <a:off x="4357486" y="1916745"/>
            <a:ext cx="0" cy="4241136"/>
          </a:xfrm>
          <a:prstGeom prst="straightConnector1">
            <a:avLst/>
          </a:prstGeom>
          <a:noFill/>
          <a:ln w="9525" cap="flat" cmpd="sng">
            <a:solidFill>
              <a:schemeClr val="accent1"/>
            </a:solidFill>
            <a:prstDash val="solid"/>
            <a:miter lim="800000"/>
            <a:headEnd type="none" w="sm" len="sm"/>
            <a:tailEnd type="none" w="sm" len="sm"/>
          </a:ln>
        </p:spPr>
      </p:cxnSp>
      <p:sp>
        <p:nvSpPr>
          <p:cNvPr id="111" name="Google Shape;111;p3"/>
          <p:cNvSpPr txBox="1"/>
          <p:nvPr/>
        </p:nvSpPr>
        <p:spPr>
          <a:xfrm>
            <a:off x="1505263"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直接互恵</a:t>
            </a:r>
            <a:endParaRPr sz="1400" b="0" i="0" u="none" strike="noStrike" cap="none">
              <a:solidFill>
                <a:srgbClr val="000000"/>
              </a:solidFill>
              <a:latin typeface="Arial"/>
              <a:ea typeface="Arial"/>
              <a:cs typeface="Arial"/>
              <a:sym typeface="Arial"/>
            </a:endParaRPr>
          </a:p>
        </p:txBody>
      </p:sp>
      <p:sp>
        <p:nvSpPr>
          <p:cNvPr id="112" name="Google Shape;112;p3"/>
          <p:cNvSpPr txBox="1"/>
          <p:nvPr/>
        </p:nvSpPr>
        <p:spPr>
          <a:xfrm>
            <a:off x="6481636"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間接互恵</a:t>
            </a: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4951709" y="5834715"/>
            <a:ext cx="385927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利他行動者Aから受けた利他行為</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に対して第</a:t>
            </a:r>
            <a:r>
              <a:rPr lang="ja-JP" altLang="en-US" sz="1800" b="0" i="0" u="none" strike="noStrike" cap="none" dirty="0">
                <a:solidFill>
                  <a:schemeClr val="dk1"/>
                </a:solidFill>
                <a:latin typeface="Calibri"/>
                <a:ea typeface="Calibri"/>
                <a:cs typeface="Calibri"/>
                <a:sym typeface="Calibri"/>
              </a:rPr>
              <a:t>三</a:t>
            </a:r>
            <a:r>
              <a:rPr lang="ja-JP" sz="1800" b="0" i="0" u="none" strike="noStrike" cap="none" dirty="0">
                <a:solidFill>
                  <a:schemeClr val="dk1"/>
                </a:solidFill>
                <a:latin typeface="Calibri"/>
                <a:ea typeface="Calibri"/>
                <a:cs typeface="Calibri"/>
                <a:sym typeface="Calibri"/>
              </a:rPr>
              <a:t>者Cが利他行為を行う</a:t>
            </a:r>
            <a:endParaRPr sz="1400" b="0" i="0" u="none" strike="noStrike" cap="none" dirty="0">
              <a:solidFill>
                <a:srgbClr val="000000"/>
              </a:solidFill>
              <a:latin typeface="Arial"/>
              <a:ea typeface="Arial"/>
              <a:cs typeface="Arial"/>
              <a:sym typeface="Arial"/>
            </a:endParaRPr>
          </a:p>
        </p:txBody>
      </p:sp>
      <p:sp>
        <p:nvSpPr>
          <p:cNvPr id="114" name="Google Shape;114;p3"/>
          <p:cNvSpPr txBox="1"/>
          <p:nvPr/>
        </p:nvSpPr>
        <p:spPr>
          <a:xfrm>
            <a:off x="417465" y="5831559"/>
            <a:ext cx="394002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に対して受益者Bは利他行為で返す</a:t>
            </a:r>
            <a:endParaRPr sz="1400" b="0" i="0" u="none" strike="noStrike" cap="none">
              <a:solidFill>
                <a:srgbClr val="000000"/>
              </a:solidFill>
              <a:latin typeface="Arial"/>
              <a:ea typeface="Arial"/>
              <a:cs typeface="Arial"/>
              <a:sym typeface="Arial"/>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946633" y="4226775"/>
              <a:ext cx="23307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(2)BがAに見返りとして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利他行為をする</a:t>
              </a:r>
              <a:endParaRPr sz="1400" b="0" i="0" u="none" strike="noStrike" cap="none">
                <a:solidFill>
                  <a:srgbClr val="000000"/>
                </a:solidFill>
                <a:latin typeface="Arial"/>
                <a:ea typeface="Arial"/>
                <a:cs typeface="Arial"/>
                <a:sym typeface="Arial"/>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2814829" y="3980992"/>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35" name="Google Shape;135;p3"/>
            <p:cNvSpPr txBox="1"/>
            <p:nvPr/>
          </p:nvSpPr>
          <p:spPr>
            <a:xfrm>
              <a:off x="4475580" y="2926253"/>
              <a:ext cx="148198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(2)Aの評判が</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良くなる</a:t>
              </a:r>
              <a:endParaRPr sz="1400" b="0" i="0" u="none" strike="noStrike" cap="none">
                <a:solidFill>
                  <a:srgbClr val="000000"/>
                </a:solidFill>
                <a:latin typeface="Arial"/>
                <a:ea typeface="Arial"/>
                <a:cs typeface="Arial"/>
                <a:sym typeface="Arial"/>
              </a:endParaRPr>
            </a:p>
          </p:txBody>
        </p:sp>
        <p:sp>
          <p:nvSpPr>
            <p:cNvPr id="136" name="Google Shape;136;p3"/>
            <p:cNvSpPr/>
            <p:nvPr/>
          </p:nvSpPr>
          <p:spPr>
            <a:xfrm rot="-8796259">
              <a:off x="6540587" y="4202735"/>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(3)CからAへの</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a:t>
              </a:r>
              <a:endParaRPr sz="1400" b="0" i="0" u="none" strike="noStrike" cap="none">
                <a:solidFill>
                  <a:srgbClr val="000000"/>
                </a:solidFill>
                <a:latin typeface="Arial"/>
                <a:ea typeface="Arial"/>
                <a:cs typeface="Arial"/>
                <a:sym typeface="Arial"/>
              </a:endParaRPr>
            </a:p>
          </p:txBody>
        </p:sp>
        <p:sp>
          <p:nvSpPr>
            <p:cNvPr id="138" name="Google Shape;138;p3"/>
            <p:cNvSpPr txBox="1"/>
            <p:nvPr/>
          </p:nvSpPr>
          <p:spPr>
            <a:xfrm>
              <a:off x="7687377" y="5495105"/>
              <a:ext cx="10387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第三者</a:t>
              </a:r>
              <a:endParaRPr sz="1400" b="0" i="0" u="none" strike="noStrike" cap="none">
                <a:solidFill>
                  <a:srgbClr val="000000"/>
                </a:solidFill>
                <a:latin typeface="Arial"/>
                <a:ea typeface="Arial"/>
                <a:cs typeface="Arial"/>
                <a:sym typeface="Arial"/>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name="adj" fmla="val 50000"/>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C</a:t>
                </a:r>
                <a:endParaRPr sz="2800" b="1" i="0" u="none" strike="noStrike" cap="none">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55" name="Google Shape;155;p3"/>
            <p:cNvSpPr txBox="1"/>
            <p:nvPr/>
          </p:nvSpPr>
          <p:spPr>
            <a:xfrm>
              <a:off x="8206761" y="3920301"/>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name="adj1" fmla="val 24004"/>
              <a:gd name="adj2" fmla="val 22839"/>
              <a:gd name="adj3" fmla="val 33086"/>
              <a:gd name="adj4" fmla="val 60635"/>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rgbClr val="FF0000"/>
                </a:solidFill>
                <a:latin typeface="Calibri"/>
                <a:ea typeface="Calibri"/>
                <a:cs typeface="Calibri"/>
                <a:sym typeface="Calibri"/>
              </a:rPr>
              <a:t>D</a:t>
            </a:r>
            <a:r>
              <a:rPr lang="ja-JP" sz="2000" b="0" i="0" u="none" strike="noStrike" cap="none">
                <a:solidFill>
                  <a:schemeClr val="dk1"/>
                </a:solidFill>
                <a:latin typeface="Calibri"/>
                <a:ea typeface="Calibri"/>
                <a:cs typeface="Calibri"/>
                <a:sym typeface="Calibri"/>
              </a:rPr>
              <a:t>ual layer gamification </a:t>
            </a:r>
            <a:r>
              <a:rPr lang="ja-JP" sz="2000" b="1" i="0" u="none" strike="noStrike" cap="none">
                <a:solidFill>
                  <a:srgbClr val="FF0000"/>
                </a:solidFill>
                <a:latin typeface="Calibri"/>
                <a:ea typeface="Calibri"/>
                <a:cs typeface="Calibri"/>
                <a:sym typeface="Calibri"/>
              </a:rPr>
              <a:t>E</a:t>
            </a:r>
            <a:r>
              <a:rPr lang="ja-JP" sz="2000" b="0" i="0" u="none" strike="noStrike" cap="none">
                <a:solidFill>
                  <a:schemeClr val="dk1"/>
                </a:solidFill>
                <a:latin typeface="Calibri"/>
                <a:ea typeface="Calibri"/>
                <a:cs typeface="Calibri"/>
                <a:sym typeface="Calibri"/>
              </a:rPr>
              <a:t>ncouraging </a:t>
            </a:r>
            <a:r>
              <a:rPr lang="ja-JP" sz="2000" b="1" i="0" u="none" strike="noStrike" cap="none">
                <a:solidFill>
                  <a:srgbClr val="FF0000"/>
                </a:solidFill>
                <a:latin typeface="Calibri"/>
                <a:ea typeface="Calibri"/>
                <a:cs typeface="Calibri"/>
                <a:sym typeface="Calibri"/>
              </a:rPr>
              <a:t>R</a:t>
            </a:r>
            <a:r>
              <a:rPr lang="ja-JP" sz="2000" b="0" i="0" u="none" strike="noStrike" cap="none">
                <a:solidFill>
                  <a:schemeClr val="dk1"/>
                </a:solidFill>
                <a:latin typeface="Calibri"/>
                <a:ea typeface="Calibri"/>
                <a:cs typeface="Calibri"/>
                <a:sym typeface="Calibri"/>
              </a:rPr>
              <a:t>eciprocity-based </a:t>
            </a:r>
            <a:r>
              <a:rPr lang="ja-JP" sz="2000" b="1" i="0" u="none" strike="noStrike" cap="none">
                <a:solidFill>
                  <a:srgbClr val="FF0000"/>
                </a:solidFill>
                <a:latin typeface="Calibri"/>
                <a:ea typeface="Calibri"/>
                <a:cs typeface="Calibri"/>
                <a:sym typeface="Calibri"/>
              </a:rPr>
              <a:t>C</a:t>
            </a:r>
            <a:r>
              <a:rPr lang="ja-JP" sz="2000" b="0" i="0" u="none" strike="noStrike" cap="none">
                <a:solidFill>
                  <a:schemeClr val="dk1"/>
                </a:solidFill>
                <a:latin typeface="Calibri"/>
                <a:ea typeface="Calibri"/>
                <a:cs typeface="Calibri"/>
                <a:sym typeface="Calibri"/>
              </a:rPr>
              <a:t>ooperation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互恵主義に基づく協力行動を促進する二層のゲーミフィケーション </a:t>
            </a:r>
            <a:endParaRPr sz="1800" b="0" i="0" u="none" strike="noStrike" cap="none">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・目的</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ユーザーに自分や集団内の他者の利他行為について観察し,考えるきっかけを作り,</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学びをもたらすこと.それらの機会によってユーザーの利他行為を促進すること.</a:t>
            </a:r>
            <a:endParaRPr sz="1800" b="0" i="0" u="none" strike="noStrike" cap="none">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・特徴</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人間が持つ他者に対する印象であるイメージスコア[Nowak &amp; Sigmund 1998]を</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各ユーザーが持つポイントとし集団内に明示化・共有化したこと</a:t>
            </a:r>
            <a:endParaRPr sz="1400" b="0" i="0" u="none" strike="noStrike" cap="none">
              <a:solidFill>
                <a:srgbClr val="000000"/>
              </a:solidFill>
              <a:latin typeface="Arial"/>
              <a:ea typeface="Arial"/>
              <a:cs typeface="Arial"/>
              <a:sym typeface="Arial"/>
            </a:endParaRPr>
          </a:p>
        </p:txBody>
      </p:sp>
      <p:sp>
        <p:nvSpPr>
          <p:cNvPr id="167" name="Google Shape;167;p4"/>
          <p:cNvSpPr/>
          <p:nvPr/>
        </p:nvSpPr>
        <p:spPr>
          <a:xfrm>
            <a:off x="-415636" y="-96982"/>
            <a:ext cx="10072254" cy="1108364"/>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sz="5400" b="1" i="0" u="none" strike="noStrike" cap="none" dirty="0">
                <a:latin typeface="Calibri"/>
                <a:ea typeface="Calibri"/>
                <a:cs typeface="Calibri"/>
                <a:sym typeface="Calibri"/>
              </a:rPr>
              <a:t>DERC</a:t>
            </a:r>
            <a:endParaRPr sz="1400" b="0" i="0" u="none" strike="noStrike" cap="none" dirty="0">
              <a:latin typeface="Arial"/>
              <a:ea typeface="Arial"/>
              <a:cs typeface="Arial"/>
              <a:sym typeface="Arial"/>
            </a:endParaRPr>
          </a:p>
        </p:txBody>
      </p:sp>
      <p:sp>
        <p:nvSpPr>
          <p:cNvPr id="168" name="Google Shape;168;p4"/>
          <p:cNvSpPr txBox="1"/>
          <p:nvPr/>
        </p:nvSpPr>
        <p:spPr>
          <a:xfrm>
            <a:off x="3839829" y="6454139"/>
            <a:ext cx="16952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DERCのメカニズム</a:t>
            </a:r>
            <a:endParaRPr sz="1400" b="0" i="0" u="none" strike="noStrike" cap="none">
              <a:solidFill>
                <a:srgbClr val="000000"/>
              </a:solidFill>
              <a:latin typeface="Arial"/>
              <a:ea typeface="Arial"/>
              <a:cs typeface="Arial"/>
              <a:sym typeface="Arial"/>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レベル2:メカニズム2</a:t>
                </a:r>
                <a:r>
                  <a:rPr lang="ja-JP" sz="1800" b="0" i="0" u="none" strike="noStrike" cap="none">
                    <a:solidFill>
                      <a:srgbClr val="000000"/>
                    </a:solidFill>
                    <a:latin typeface="Calibri"/>
                    <a:ea typeface="Calibri"/>
                    <a:cs typeface="Calibri"/>
                    <a:sym typeface="Calibri"/>
                  </a:rPr>
                  <a:t>賭け</a:t>
                </a:r>
                <a:endParaRPr sz="1800" b="0" i="0" u="none" strike="noStrike" cap="none">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rot="-5400000" flipH="1">
              <a:off x="4383323" y="4071013"/>
              <a:ext cx="736608" cy="348937"/>
            </a:xfrm>
            <a:prstGeom prst="uturnArrow">
              <a:avLst>
                <a:gd name="adj1" fmla="val 24643"/>
                <a:gd name="adj2" fmla="val 25000"/>
                <a:gd name="adj3" fmla="val 49648"/>
                <a:gd name="adj4" fmla="val 35056"/>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Calibri"/>
                  <a:ea typeface="Calibri"/>
                  <a:cs typeface="Calibri"/>
                  <a:sym typeface="Calibri"/>
                </a:rPr>
                <a:t>メタ的に操作</a:t>
              </a:r>
              <a:endParaRPr sz="1400" b="0" i="0" u="none" strike="noStrike" cap="none">
                <a:solidFill>
                  <a:srgbClr val="000000"/>
                </a:solidFill>
                <a:latin typeface="Arial"/>
                <a:ea typeface="Arial"/>
                <a:cs typeface="Arial"/>
                <a:sym typeface="Arial"/>
              </a:endParaRPr>
            </a:p>
          </p:txBody>
        </p:sp>
      </p:grpSp>
      <p:sp>
        <p:nvSpPr>
          <p:cNvPr id="176" name="Google Shape;176;p4"/>
          <p:cNvSpPr/>
          <p:nvPr/>
        </p:nvSpPr>
        <p:spPr>
          <a:xfrm>
            <a:off x="7356239" y="5401691"/>
            <a:ext cx="860216" cy="488709"/>
          </a:xfrm>
          <a:prstGeom prst="rect">
            <a:avLst/>
          </a:prstGeom>
          <a:solidFill>
            <a:srgbClr val="FBE4D4"/>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間接的に</a:t>
            </a: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作用</a:t>
            </a:r>
            <a:endParaRPr sz="1400" b="0" i="0" u="none" strike="noStrike" cap="none">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grpSp>
        <p:sp>
          <p:nvSpPr>
            <p:cNvPr id="182" name="Google Shape;182;p4"/>
            <p:cNvSpPr txBox="1"/>
            <p:nvPr/>
          </p:nvSpPr>
          <p:spPr>
            <a:xfrm>
              <a:off x="1183390" y="6376942"/>
              <a:ext cx="252011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従来のゲーミフィケーション</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のメカニズム</a:t>
              </a:r>
              <a:endParaRPr sz="1400" b="0" i="0" u="none" strike="noStrike" cap="none">
                <a:solidFill>
                  <a:srgbClr val="000000"/>
                </a:solidFill>
                <a:latin typeface="Arial"/>
                <a:ea typeface="Arial"/>
                <a:cs typeface="Arial"/>
                <a:sym typeface="Arial"/>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6"/>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dirty="0">
                <a:latin typeface="Calibri"/>
                <a:ea typeface="Calibri"/>
                <a:cs typeface="Calibri"/>
                <a:sym typeface="Calibri"/>
              </a:rPr>
              <a:t>研究背景（ループダイナミクス）</a:t>
            </a:r>
            <a:endParaRPr sz="1400" b="0" i="0" u="none" strike="noStrike" cap="none" dirty="0">
              <a:latin typeface="Arial"/>
              <a:ea typeface="Arial"/>
              <a:cs typeface="Arial"/>
              <a:sym typeface="Arial"/>
            </a:endParaRPr>
          </a:p>
        </p:txBody>
      </p:sp>
      <p:sp>
        <p:nvSpPr>
          <p:cNvPr id="261" name="Google Shape;261;p6"/>
          <p:cNvSpPr txBox="1"/>
          <p:nvPr/>
        </p:nvSpPr>
        <p:spPr>
          <a:xfrm>
            <a:off x="391521" y="1215800"/>
            <a:ext cx="8269500" cy="28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レベル１とレベル２の二重構造によって</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①報酬の獲得手段の幅が広がり,戦略性が向上</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(例:自分に合う手段は何か考案したり,他者の行動を予測したりする)</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 ゲームならではの面白さを与え、内発的動機付けとしての機能を強化</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②どのように報酬を獲得したかが曖昧に</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 </a:t>
            </a:r>
            <a:r>
              <a:rPr lang="ja-JP" sz="1800" b="1" i="0" u="none" strike="noStrike" cap="none" dirty="0">
                <a:solidFill>
                  <a:schemeClr val="dk1"/>
                </a:solidFill>
                <a:latin typeface="Calibri"/>
                <a:ea typeface="Calibri"/>
                <a:cs typeface="Calibri"/>
                <a:sym typeface="Calibri"/>
              </a:rPr>
              <a:t>ゲーミフィケーションの課題である報酬への意識による息苦しさの軽減</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ja-JP" sz="1600" b="1" i="0" u="none" strike="noStrike" cap="none" dirty="0">
                <a:solidFill>
                  <a:schemeClr val="dk1"/>
                </a:solidFill>
                <a:latin typeface="Calibri"/>
                <a:ea typeface="Calibri"/>
                <a:cs typeface="Calibri"/>
                <a:sym typeface="Calibri"/>
              </a:rPr>
              <a:t>　（ゲームデザインの要素を導入したことで,かえって自分自身の全ての行動が</a:t>
            </a:r>
            <a:endParaRPr sz="16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1" i="0" u="none" strike="noStrike" cap="none" dirty="0">
                <a:solidFill>
                  <a:schemeClr val="dk1"/>
                </a:solidFill>
                <a:latin typeface="Calibri"/>
                <a:ea typeface="Calibri"/>
                <a:cs typeface="Calibri"/>
                <a:sym typeface="Calibri"/>
              </a:rPr>
              <a:t>　　監視・評価されている感覚）</a:t>
            </a:r>
            <a:endParaRPr sz="1400" b="1" i="0" u="none" strike="noStrike" cap="none" dirty="0">
              <a:solidFill>
                <a:srgbClr val="000000"/>
              </a:solidFill>
              <a:latin typeface="Arial"/>
              <a:ea typeface="Arial"/>
              <a:cs typeface="Arial"/>
              <a:sym typeface="Arial"/>
            </a:endParaRPr>
          </a:p>
        </p:txBody>
      </p:sp>
      <p:pic>
        <p:nvPicPr>
          <p:cNvPr id="262" name="Google Shape;262;p6"/>
          <p:cNvPicPr preferRelativeResize="0"/>
          <p:nvPr/>
        </p:nvPicPr>
        <p:blipFill rotWithShape="1">
          <a:blip r:embed="rId3">
            <a:alphaModFix/>
          </a:blip>
          <a:srcRect l="47989"/>
          <a:stretch/>
        </p:blipFill>
        <p:spPr>
          <a:xfrm>
            <a:off x="5071436" y="4279608"/>
            <a:ext cx="2526324" cy="2434069"/>
          </a:xfrm>
          <a:prstGeom prst="rect">
            <a:avLst/>
          </a:prstGeom>
          <a:noFill/>
          <a:ln>
            <a:noFill/>
          </a:ln>
        </p:spPr>
      </p:pic>
      <p:pic>
        <p:nvPicPr>
          <p:cNvPr id="263" name="Google Shape;263;p6"/>
          <p:cNvPicPr preferRelativeResize="0"/>
          <p:nvPr/>
        </p:nvPicPr>
        <p:blipFill rotWithShape="1">
          <a:blip r:embed="rId3">
            <a:alphaModFix/>
          </a:blip>
          <a:srcRect r="51367"/>
          <a:stretch/>
        </p:blipFill>
        <p:spPr>
          <a:xfrm>
            <a:off x="668637" y="4279608"/>
            <a:ext cx="2366803" cy="2438891"/>
          </a:xfrm>
          <a:prstGeom prst="rect">
            <a:avLst/>
          </a:prstGeom>
          <a:noFill/>
          <a:ln>
            <a:noFill/>
          </a:ln>
        </p:spPr>
      </p:pic>
      <p:sp>
        <p:nvSpPr>
          <p:cNvPr id="264" name="Google Shape;264;p6"/>
          <p:cNvSpPr txBox="1"/>
          <p:nvPr/>
        </p:nvSpPr>
        <p:spPr>
          <a:xfrm>
            <a:off x="2477704" y="4478751"/>
            <a:ext cx="25938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ゲーミフィケーション</a:t>
            </a:r>
            <a:endParaRPr sz="1400" b="0" i="0" u="none" strike="noStrike" cap="none">
              <a:solidFill>
                <a:srgbClr val="000000"/>
              </a:solidFill>
              <a:latin typeface="Arial"/>
              <a:ea typeface="Arial"/>
              <a:cs typeface="Arial"/>
              <a:sym typeface="Arial"/>
            </a:endParaRPr>
          </a:p>
        </p:txBody>
      </p:sp>
      <p:sp>
        <p:nvSpPr>
          <p:cNvPr id="265" name="Google Shape;265;p6"/>
          <p:cNvSpPr txBox="1"/>
          <p:nvPr/>
        </p:nvSpPr>
        <p:spPr>
          <a:xfrm>
            <a:off x="6983847" y="4614723"/>
            <a:ext cx="994544" cy="3872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ja-JP" b="0" i="0" u="none" strike="noStrike" cap="none" dirty="0">
                <a:solidFill>
                  <a:schemeClr val="dk1"/>
                </a:solidFill>
                <a:latin typeface="Calibri"/>
                <a:ea typeface="Calibri"/>
                <a:cs typeface="Calibri"/>
                <a:sym typeface="Calibri"/>
              </a:rPr>
              <a:t>DERC</a:t>
            </a:r>
            <a:endParaRPr b="0" i="0" u="none" strike="noStrike" cap="none" dirty="0">
              <a:solidFill>
                <a:schemeClr val="dk1"/>
              </a:solidFill>
              <a:latin typeface="Calibri"/>
              <a:ea typeface="Calibri"/>
              <a:cs typeface="Calibri"/>
              <a:sym typeface="Calibri"/>
            </a:endParaRPr>
          </a:p>
        </p:txBody>
      </p:sp>
      <p:sp>
        <p:nvSpPr>
          <p:cNvPr id="9" name="テキスト ボックス 8">
            <a:extLst>
              <a:ext uri="{FF2B5EF4-FFF2-40B4-BE49-F238E27FC236}">
                <a16:creationId xmlns:a16="http://schemas.microsoft.com/office/drawing/2014/main" id="{AC91CC20-3F2C-47DD-A34F-839BC99F03FD}"/>
              </a:ext>
            </a:extLst>
          </p:cNvPr>
          <p:cNvSpPr txBox="1"/>
          <p:nvPr/>
        </p:nvSpPr>
        <p:spPr>
          <a:xfrm>
            <a:off x="2101133" y="3196626"/>
            <a:ext cx="5037150" cy="369332"/>
          </a:xfrm>
          <a:prstGeom prst="rect">
            <a:avLst/>
          </a:prstGeom>
          <a:noFill/>
        </p:spPr>
        <p:txBody>
          <a:bodyPr wrap="square">
            <a:spAutoFit/>
          </a:bodyPr>
          <a:lstStyle/>
          <a:p>
            <a:r>
              <a:rPr lang="ja-JP" altLang="en-US" b="0">
                <a:effectLst/>
              </a:rPr>
              <a:t> </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70" name="表 6">
            <a:extLst>
              <a:ext uri="{FF2B5EF4-FFF2-40B4-BE49-F238E27FC236}">
                <a16:creationId xmlns:a16="http://schemas.microsoft.com/office/drawing/2014/main" id="{F7B61399-D094-4D0C-9DF8-2E83554833B4}"/>
              </a:ext>
            </a:extLst>
          </p:cNvPr>
          <p:cNvGraphicFramePr>
            <a:graphicFrameLocks noGrp="1"/>
          </p:cNvGraphicFramePr>
          <p:nvPr>
            <p:extLst>
              <p:ext uri="{D42A27DB-BD31-4B8C-83A1-F6EECF244321}">
                <p14:modId xmlns:p14="http://schemas.microsoft.com/office/powerpoint/2010/main" val="3197806217"/>
              </p:ext>
            </p:extLst>
          </p:nvPr>
        </p:nvGraphicFramePr>
        <p:xfrm>
          <a:off x="88631" y="1306977"/>
          <a:ext cx="3833775" cy="2998282"/>
        </p:xfrm>
        <a:graphic>
          <a:graphicData uri="http://schemas.openxmlformats.org/drawingml/2006/table">
            <a:tbl>
              <a:tblPr firstRow="1" bandRow="1">
                <a:tableStyleId>{5C22544A-7EE6-4342-B048-85BDC9FD1C3A}</a:tableStyleId>
              </a:tblPr>
              <a:tblGrid>
                <a:gridCol w="3833775">
                  <a:extLst>
                    <a:ext uri="{9D8B030D-6E8A-4147-A177-3AD203B41FA5}">
                      <a16:colId xmlns:a16="http://schemas.microsoft.com/office/drawing/2014/main" val="3801433159"/>
                    </a:ext>
                  </a:extLst>
                </a:gridCol>
              </a:tblGrid>
              <a:tr h="469405">
                <a:tc>
                  <a:txBody>
                    <a:bodyPr/>
                    <a:lstStyle/>
                    <a:p>
                      <a:r>
                        <a:rPr kumimoji="1" lang="ja-JP" altLang="en-US" sz="2400" dirty="0">
                          <a:solidFill>
                            <a:schemeClr val="tx1"/>
                          </a:solidFill>
                        </a:rPr>
                        <a:t>レベル１</a:t>
                      </a:r>
                    </a:p>
                  </a:txBody>
                  <a:tcPr>
                    <a:solidFill>
                      <a:schemeClr val="accent4">
                        <a:lumMod val="40000"/>
                        <a:lumOff val="60000"/>
                      </a:schemeClr>
                    </a:solidFill>
                  </a:tcPr>
                </a:tc>
                <a:extLst>
                  <a:ext uri="{0D108BD9-81ED-4DB2-BD59-A6C34878D82A}">
                    <a16:rowId xmlns:a16="http://schemas.microsoft.com/office/drawing/2014/main" val="1861597481"/>
                  </a:ext>
                </a:extLst>
              </a:tr>
              <a:tr h="1696153">
                <a:tc>
                  <a:txBody>
                    <a:bodyPr/>
                    <a:lstStyle/>
                    <a:p>
                      <a:endParaRPr kumimoji="1" lang="en-US" altLang="ja-JP" sz="2000" dirty="0"/>
                    </a:p>
                  </a:txBody>
                  <a:tcPr>
                    <a:solidFill>
                      <a:schemeClr val="bg1"/>
                    </a:solidFill>
                  </a:tcPr>
                </a:tc>
                <a:extLst>
                  <a:ext uri="{0D108BD9-81ED-4DB2-BD59-A6C34878D82A}">
                    <a16:rowId xmlns:a16="http://schemas.microsoft.com/office/drawing/2014/main" val="1570938779"/>
                  </a:ext>
                </a:extLst>
              </a:tr>
              <a:tr h="375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b="1" dirty="0">
                          <a:solidFill>
                            <a:schemeClr val="dk1"/>
                          </a:solidFill>
                          <a:latin typeface="+mn-lt"/>
                          <a:cs typeface="Calibri"/>
                          <a:sym typeface="Calibri"/>
                        </a:rPr>
                        <a:t>レベル２</a:t>
                      </a:r>
                      <a:endParaRPr lang="en-US" altLang="ja-JP" sz="2400" b="1" dirty="0">
                        <a:solidFill>
                          <a:schemeClr val="dk1"/>
                        </a:solidFill>
                        <a:latin typeface="+mn-lt"/>
                        <a:cs typeface="Calibri"/>
                        <a:sym typeface="Calibri"/>
                      </a:endParaRPr>
                    </a:p>
                  </a:txBody>
                  <a:tcPr>
                    <a:solidFill>
                      <a:schemeClr val="accent5">
                        <a:lumMod val="40000"/>
                        <a:lumOff val="60000"/>
                      </a:schemeClr>
                    </a:solidFill>
                  </a:tcPr>
                </a:tc>
                <a:extLst>
                  <a:ext uri="{0D108BD9-81ED-4DB2-BD59-A6C34878D82A}">
                    <a16:rowId xmlns:a16="http://schemas.microsoft.com/office/drawing/2014/main" val="2489336495"/>
                  </a:ext>
                </a:extLst>
              </a:tr>
              <a:tr h="375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800" dirty="0">
                        <a:solidFill>
                          <a:schemeClr val="dk1"/>
                        </a:solidFill>
                        <a:latin typeface="+mn-lt"/>
                        <a:cs typeface="Calibri"/>
                        <a:sym typeface="Calibri"/>
                      </a:endParaRPr>
                    </a:p>
                  </a:txBody>
                  <a:tcPr>
                    <a:solidFill>
                      <a:schemeClr val="bg1"/>
                    </a:solidFill>
                  </a:tcPr>
                </a:tc>
                <a:extLst>
                  <a:ext uri="{0D108BD9-81ED-4DB2-BD59-A6C34878D82A}">
                    <a16:rowId xmlns:a16="http://schemas.microsoft.com/office/drawing/2014/main" val="4057225625"/>
                  </a:ext>
                </a:extLst>
              </a:tr>
            </a:tbl>
          </a:graphicData>
        </a:graphic>
      </p:graphicFrame>
      <p:sp>
        <p:nvSpPr>
          <p:cNvPr id="191" name="Google Shape;191;p5"/>
          <p:cNvSpPr/>
          <p:nvPr/>
        </p:nvSpPr>
        <p:spPr>
          <a:xfrm>
            <a:off x="-415636" y="-96982"/>
            <a:ext cx="10072254" cy="1108364"/>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ja-JP" sz="4400" b="1" i="0" u="none" strike="noStrike" cap="none" dirty="0">
                <a:latin typeface="Calibri"/>
                <a:ea typeface="Calibri"/>
                <a:cs typeface="Calibri"/>
                <a:sym typeface="Calibri"/>
              </a:rPr>
              <a:t>DERC</a:t>
            </a:r>
            <a:r>
              <a:rPr lang="ja-JP" sz="4400" b="1" dirty="0">
                <a:latin typeface="Calibri"/>
                <a:ea typeface="Calibri"/>
                <a:cs typeface="Calibri"/>
                <a:sym typeface="Calibri"/>
              </a:rPr>
              <a:t>を導入した議論</a:t>
            </a:r>
            <a:endParaRPr sz="4400" b="1" dirty="0">
              <a:latin typeface="Calibri"/>
              <a:ea typeface="Calibri"/>
              <a:cs typeface="Calibri"/>
              <a:sym typeface="Calibri"/>
            </a:endParaRPr>
          </a:p>
        </p:txBody>
      </p:sp>
      <p:grpSp>
        <p:nvGrpSpPr>
          <p:cNvPr id="192" name="Google Shape;192;p5"/>
          <p:cNvGrpSpPr/>
          <p:nvPr/>
        </p:nvGrpSpPr>
        <p:grpSpPr>
          <a:xfrm>
            <a:off x="455183" y="1922246"/>
            <a:ext cx="3485371" cy="1415206"/>
            <a:chOff x="625025" y="1640782"/>
            <a:chExt cx="3485371" cy="1415206"/>
          </a:xfrm>
        </p:grpSpPr>
        <p:sp>
          <p:nvSpPr>
            <p:cNvPr id="193" name="Google Shape;193;p5"/>
            <p:cNvSpPr/>
            <p:nvPr/>
          </p:nvSpPr>
          <p:spPr>
            <a:xfrm>
              <a:off x="1629989" y="200804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5" name="Google Shape;195;p5"/>
            <p:cNvSpPr txBox="1"/>
            <p:nvPr/>
          </p:nvSpPr>
          <p:spPr>
            <a:xfrm>
              <a:off x="1523123" y="164078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196" name="Google Shape;196;p5"/>
            <p:cNvSpPr txBox="1"/>
            <p:nvPr/>
          </p:nvSpPr>
          <p:spPr>
            <a:xfrm>
              <a:off x="1779627" y="2686656"/>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(2)</a:t>
              </a:r>
              <a:r>
                <a:rPr lang="ja-JP" sz="1800">
                  <a:solidFill>
                    <a:schemeClr val="dk1"/>
                  </a:solidFill>
                  <a:latin typeface="Calibri"/>
                  <a:ea typeface="Calibri"/>
                  <a:cs typeface="Calibri"/>
                  <a:sym typeface="Calibri"/>
                </a:rPr>
                <a:t>匿名</a:t>
              </a:r>
              <a:r>
                <a:rPr lang="ja-JP" sz="1800" b="0" i="0" u="none" strike="noStrike" cap="none">
                  <a:solidFill>
                    <a:schemeClr val="dk1"/>
                  </a:solidFill>
                  <a:latin typeface="Calibri"/>
                  <a:ea typeface="Calibri"/>
                  <a:cs typeface="Calibri"/>
                  <a:sym typeface="Calibri"/>
                </a:rPr>
                <a:t>評価</a:t>
              </a:r>
              <a:endParaRPr sz="1400" b="0" i="0" u="none" strike="noStrike" cap="none">
                <a:solidFill>
                  <a:srgbClr val="000000"/>
                </a:solidFill>
                <a:latin typeface="Arial"/>
                <a:ea typeface="Arial"/>
                <a:cs typeface="Arial"/>
                <a:sym typeface="Arial"/>
              </a:endParaRPr>
            </a:p>
          </p:txBody>
        </p:sp>
        <p:grpSp>
          <p:nvGrpSpPr>
            <p:cNvPr id="197" name="Google Shape;197;p5"/>
            <p:cNvGrpSpPr/>
            <p:nvPr/>
          </p:nvGrpSpPr>
          <p:grpSpPr>
            <a:xfrm>
              <a:off x="625025" y="1772417"/>
              <a:ext cx="654605" cy="1020966"/>
              <a:chOff x="736979" y="3096285"/>
              <a:chExt cx="805217" cy="1255871"/>
            </a:xfrm>
          </p:grpSpPr>
          <p:grpSp>
            <p:nvGrpSpPr>
              <p:cNvPr id="198" name="Google Shape;198;p5"/>
              <p:cNvGrpSpPr/>
              <p:nvPr/>
            </p:nvGrpSpPr>
            <p:grpSpPr>
              <a:xfrm>
                <a:off x="736979" y="3096285"/>
                <a:ext cx="805217" cy="1255871"/>
                <a:chOff x="5693392" y="3295657"/>
                <a:chExt cx="805217" cy="1255871"/>
              </a:xfrm>
            </p:grpSpPr>
            <p:sp>
              <p:nvSpPr>
                <p:cNvPr id="199" name="Google Shape;199;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0" name="Google Shape;200;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1" name="Google Shape;201;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202" name="Google Shape;202;p5"/>
          <p:cNvSpPr/>
          <p:nvPr/>
        </p:nvSpPr>
        <p:spPr>
          <a:xfrm rot="-602628">
            <a:off x="2465701" y="4959841"/>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3" name="Google Shape;203;p5"/>
          <p:cNvSpPr/>
          <p:nvPr/>
        </p:nvSpPr>
        <p:spPr>
          <a:xfrm rot="10197372">
            <a:off x="2544215" y="5403131"/>
            <a:ext cx="1098109"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204" name="Google Shape;204;p5"/>
          <p:cNvGrpSpPr/>
          <p:nvPr/>
        </p:nvGrpSpPr>
        <p:grpSpPr>
          <a:xfrm>
            <a:off x="3886015" y="4514371"/>
            <a:ext cx="654605" cy="1020966"/>
            <a:chOff x="736979" y="3096285"/>
            <a:chExt cx="805217" cy="1255871"/>
          </a:xfrm>
        </p:grpSpPr>
        <p:grpSp>
          <p:nvGrpSpPr>
            <p:cNvPr id="205" name="Google Shape;205;p5"/>
            <p:cNvGrpSpPr/>
            <p:nvPr/>
          </p:nvGrpSpPr>
          <p:grpSpPr>
            <a:xfrm>
              <a:off x="736979" y="3096285"/>
              <a:ext cx="805217" cy="1255871"/>
              <a:chOff x="5693392" y="3295657"/>
              <a:chExt cx="805217" cy="1255871"/>
            </a:xfrm>
          </p:grpSpPr>
          <p:sp>
            <p:nvSpPr>
              <p:cNvPr id="206" name="Google Shape;206;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7" name="Google Shape;207;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8" name="Google Shape;208;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09" name="Google Shape;209;p5"/>
          <p:cNvSpPr txBox="1"/>
          <p:nvPr/>
        </p:nvSpPr>
        <p:spPr>
          <a:xfrm>
            <a:off x="2733533" y="456033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(1)賭け</a:t>
            </a:r>
            <a:endParaRPr sz="1400" b="0" i="0" u="none" strike="noStrike" cap="none">
              <a:solidFill>
                <a:srgbClr val="000000"/>
              </a:solidFill>
              <a:latin typeface="Arial"/>
              <a:ea typeface="Arial"/>
              <a:cs typeface="Arial"/>
              <a:sym typeface="Arial"/>
            </a:endParaRPr>
          </a:p>
        </p:txBody>
      </p:sp>
      <p:grpSp>
        <p:nvGrpSpPr>
          <p:cNvPr id="210" name="Google Shape;210;p5"/>
          <p:cNvGrpSpPr/>
          <p:nvPr/>
        </p:nvGrpSpPr>
        <p:grpSpPr>
          <a:xfrm>
            <a:off x="1506924" y="4935745"/>
            <a:ext cx="654605" cy="1020966"/>
            <a:chOff x="736979" y="3096285"/>
            <a:chExt cx="805217" cy="1255871"/>
          </a:xfrm>
        </p:grpSpPr>
        <p:grpSp>
          <p:nvGrpSpPr>
            <p:cNvPr id="211" name="Google Shape;211;p5"/>
            <p:cNvGrpSpPr/>
            <p:nvPr/>
          </p:nvGrpSpPr>
          <p:grpSpPr>
            <a:xfrm>
              <a:off x="736979" y="3096285"/>
              <a:ext cx="805217" cy="1255871"/>
              <a:chOff x="5693392" y="3295657"/>
              <a:chExt cx="805217" cy="1255871"/>
            </a:xfrm>
          </p:grpSpPr>
          <p:sp>
            <p:nvSpPr>
              <p:cNvPr id="212" name="Google Shape;212;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3" name="Google Shape;213;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4" name="Google Shape;214;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215" name="Google Shape;215;p5"/>
          <p:cNvGrpSpPr/>
          <p:nvPr/>
        </p:nvGrpSpPr>
        <p:grpSpPr>
          <a:xfrm>
            <a:off x="7047440" y="5037813"/>
            <a:ext cx="445769" cy="695251"/>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0" name="Google Shape;220;p5"/>
          <p:cNvGrpSpPr/>
          <p:nvPr/>
        </p:nvGrpSpPr>
        <p:grpSpPr>
          <a:xfrm>
            <a:off x="6692642" y="4215192"/>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5" name="Google Shape;225;p5"/>
          <p:cNvGrpSpPr/>
          <p:nvPr/>
        </p:nvGrpSpPr>
        <p:grpSpPr>
          <a:xfrm>
            <a:off x="6246873" y="5037813"/>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30" name="Google Shape;230;p5"/>
          <p:cNvSpPr/>
          <p:nvPr/>
        </p:nvSpPr>
        <p:spPr>
          <a:xfrm>
            <a:off x="4925316" y="4637945"/>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1" name="Google Shape;231;p5"/>
          <p:cNvSpPr/>
          <p:nvPr/>
        </p:nvSpPr>
        <p:spPr>
          <a:xfrm rot="10800000">
            <a:off x="4925315" y="507966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2" name="Google Shape;232;p5"/>
          <p:cNvSpPr txBox="1"/>
          <p:nvPr/>
        </p:nvSpPr>
        <p:spPr>
          <a:xfrm>
            <a:off x="4649429" y="4261045"/>
            <a:ext cx="2489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2</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233" name="Google Shape;233;p5"/>
          <p:cNvSpPr txBox="1"/>
          <p:nvPr/>
        </p:nvSpPr>
        <p:spPr>
          <a:xfrm>
            <a:off x="5014154" y="5313864"/>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3</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匿名</a:t>
            </a:r>
            <a:r>
              <a:rPr lang="ja-JP" sz="1800" b="0" i="0" u="none" strike="noStrike" cap="none">
                <a:solidFill>
                  <a:schemeClr val="dk1"/>
                </a:solidFill>
                <a:latin typeface="Calibri"/>
                <a:ea typeface="Calibri"/>
                <a:cs typeface="Calibri"/>
                <a:sym typeface="Calibri"/>
              </a:rPr>
              <a:t>評価</a:t>
            </a:r>
            <a:endParaRPr sz="1400" b="0" i="0" u="none" strike="noStrike" cap="none">
              <a:solidFill>
                <a:srgbClr val="000000"/>
              </a:solidFill>
              <a:latin typeface="Arial"/>
              <a:ea typeface="Arial"/>
              <a:cs typeface="Arial"/>
              <a:sym typeface="Arial"/>
            </a:endParaRPr>
          </a:p>
        </p:txBody>
      </p:sp>
      <p:graphicFrame>
        <p:nvGraphicFramePr>
          <p:cNvPr id="236" name="Google Shape;236;p5"/>
          <p:cNvGraphicFramePr/>
          <p:nvPr/>
        </p:nvGraphicFramePr>
        <p:xfrm>
          <a:off x="4253599" y="1853348"/>
          <a:ext cx="4703450" cy="1724200"/>
        </p:xfrm>
        <a:graphic>
          <a:graphicData uri="http://schemas.openxmlformats.org/drawingml/2006/table">
            <a:tbl>
              <a:tblPr firstRow="1" bandRow="1">
                <a:noFill/>
              </a:tblPr>
              <a:tblGrid>
                <a:gridCol w="2351725">
                  <a:extLst>
                    <a:ext uri="{9D8B030D-6E8A-4147-A177-3AD203B41FA5}">
                      <a16:colId xmlns:a16="http://schemas.microsoft.com/office/drawing/2014/main" val="20000"/>
                    </a:ext>
                  </a:extLst>
                </a:gridCol>
                <a:gridCol w="2351725">
                  <a:extLst>
                    <a:ext uri="{9D8B030D-6E8A-4147-A177-3AD203B41FA5}">
                      <a16:colId xmlns:a16="http://schemas.microsoft.com/office/drawing/2014/main" val="20001"/>
                    </a:ext>
                  </a:extLst>
                </a:gridCol>
              </a:tblGrid>
              <a:tr h="8226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所持ポイント</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贈る事ができる</a:t>
                      </a:r>
                      <a:endParaRPr sz="2000" u="none" strike="noStrike" cap="none"/>
                    </a:p>
                    <a:p>
                      <a:pPr marL="0" marR="0" lvl="0" indent="0" algn="l" rtl="0">
                        <a:lnSpc>
                          <a:spcPct val="100000"/>
                        </a:lnSpc>
                        <a:spcBef>
                          <a:spcPts val="0"/>
                        </a:spcBef>
                        <a:spcAft>
                          <a:spcPts val="0"/>
                        </a:spcAft>
                        <a:buClr>
                          <a:srgbClr val="000000"/>
                        </a:buClr>
                        <a:buSzPts val="2000"/>
                        <a:buFont typeface="Arial"/>
                        <a:buNone/>
                      </a:pPr>
                      <a:r>
                        <a:rPr lang="ja-JP" sz="2000" u="none" strike="noStrike" cap="none"/>
                        <a:t>ポイント</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0"/>
                  </a:ext>
                </a:extLst>
              </a:tr>
              <a:tr h="4508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3000Pt</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 300Pt</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1"/>
                  </a:ext>
                </a:extLst>
              </a:tr>
              <a:tr h="4508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5000Pt</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500Pt</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2"/>
                  </a:ext>
                </a:extLst>
              </a:tr>
            </a:tbl>
          </a:graphicData>
        </a:graphic>
      </p:graphicFrame>
      <p:sp>
        <p:nvSpPr>
          <p:cNvPr id="237" name="Google Shape;237;p5"/>
          <p:cNvSpPr txBox="1"/>
          <p:nvPr/>
        </p:nvSpPr>
        <p:spPr>
          <a:xfrm>
            <a:off x="4437175" y="1217475"/>
            <a:ext cx="409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所持ポイントが高い人は評価によって多くのポイントを贈る事ができる。</a:t>
            </a:r>
            <a:endParaRPr sz="1400" b="0" i="0" u="none" strike="noStrike" cap="none">
              <a:solidFill>
                <a:srgbClr val="000000"/>
              </a:solidFill>
              <a:latin typeface="Arial"/>
              <a:ea typeface="Arial"/>
              <a:cs typeface="Arial"/>
              <a:sym typeface="Arial"/>
            </a:endParaRPr>
          </a:p>
        </p:txBody>
      </p:sp>
      <p:sp>
        <p:nvSpPr>
          <p:cNvPr id="238" name="Google Shape;238;p5"/>
          <p:cNvSpPr/>
          <p:nvPr/>
        </p:nvSpPr>
        <p:spPr>
          <a:xfrm>
            <a:off x="162189" y="3975976"/>
            <a:ext cx="3413753" cy="449622"/>
          </a:xfrm>
          <a:prstGeom prst="wedgeRoundRectCallout">
            <a:avLst>
              <a:gd name="adj1" fmla="val 34657"/>
              <a:gd name="adj2" fmla="val 83399"/>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Bの所持ポイント低→オッズが高く</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Bの所持ポイントが高→オッズが低い</a:t>
            </a:r>
            <a:endParaRPr sz="1400" b="0" i="0" u="none" strike="noStrike" cap="none">
              <a:solidFill>
                <a:srgbClr val="000000"/>
              </a:solidFill>
              <a:latin typeface="Calibri"/>
              <a:ea typeface="Calibri"/>
              <a:cs typeface="Calibri"/>
              <a:sym typeface="Calibri"/>
            </a:endParaRPr>
          </a:p>
        </p:txBody>
      </p:sp>
      <p:sp>
        <p:nvSpPr>
          <p:cNvPr id="239" name="Google Shape;239;p5"/>
          <p:cNvSpPr/>
          <p:nvPr/>
        </p:nvSpPr>
        <p:spPr>
          <a:xfrm>
            <a:off x="2395401" y="6034361"/>
            <a:ext cx="6561647" cy="640080"/>
          </a:xfrm>
          <a:prstGeom prst="wedgeRoundRectCallout">
            <a:avLst>
              <a:gd name="adj1" fmla="val -37348"/>
              <a:gd name="adj2" fmla="val -11607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rgbClr val="000000"/>
                </a:solidFill>
                <a:latin typeface="Calibri"/>
                <a:ea typeface="Calibri"/>
                <a:cs typeface="Calibri"/>
                <a:sym typeface="Calibri"/>
              </a:rPr>
              <a:t>(4)</a:t>
            </a:r>
            <a:r>
              <a:rPr lang="en-US" altLang="ja-JP" sz="1800" b="0" i="0" u="none" strike="noStrike" cap="none" dirty="0">
                <a:solidFill>
                  <a:srgbClr val="000000"/>
                </a:solidFill>
                <a:latin typeface="Calibri"/>
                <a:ea typeface="Calibri"/>
                <a:cs typeface="Calibri"/>
                <a:sym typeface="Calibri"/>
              </a:rPr>
              <a:t>B</a:t>
            </a:r>
            <a:r>
              <a:rPr lang="ja-JP" altLang="en-US" sz="1800" b="0" i="0" u="none" strike="noStrike" cap="none" dirty="0">
                <a:solidFill>
                  <a:srgbClr val="000000"/>
                </a:solidFill>
                <a:latin typeface="Calibri"/>
                <a:ea typeface="Calibri"/>
                <a:cs typeface="Calibri"/>
                <a:sym typeface="Calibri"/>
              </a:rPr>
              <a:t>への</a:t>
            </a:r>
            <a:r>
              <a:rPr lang="ja-JP" sz="1800" b="0" i="0" u="none" strike="noStrike" cap="none" dirty="0">
                <a:solidFill>
                  <a:srgbClr val="000000"/>
                </a:solidFill>
                <a:latin typeface="Calibri"/>
                <a:ea typeface="Calibri"/>
                <a:cs typeface="Calibri"/>
                <a:sym typeface="Calibri"/>
              </a:rPr>
              <a:t>賭けポイント</a:t>
            </a:r>
            <a:r>
              <a:rPr lang="ja-JP" altLang="en-US" sz="1800" b="0" i="0" u="none" strike="noStrike" cap="none" dirty="0">
                <a:solidFill>
                  <a:srgbClr val="000000"/>
                </a:solidFill>
                <a:latin typeface="Calibri"/>
                <a:ea typeface="Calibri"/>
                <a:cs typeface="Calibri"/>
                <a:sym typeface="Calibri"/>
              </a:rPr>
              <a:t>・</a:t>
            </a:r>
            <a:r>
              <a:rPr lang="ja-JP" sz="1800" b="0" i="0" u="none" strike="noStrike" cap="none" dirty="0">
                <a:solidFill>
                  <a:srgbClr val="000000"/>
                </a:solidFill>
                <a:latin typeface="Calibri"/>
                <a:ea typeface="Calibri"/>
                <a:cs typeface="Calibri"/>
                <a:sym typeface="Calibri"/>
              </a:rPr>
              <a:t>オッズ</a:t>
            </a:r>
            <a:r>
              <a:rPr lang="ja-JP" altLang="en-US" sz="1800" b="0" i="0" u="none" strike="noStrike" cap="none" dirty="0">
                <a:solidFill>
                  <a:srgbClr val="000000"/>
                </a:solidFill>
                <a:latin typeface="Calibri"/>
                <a:ea typeface="Calibri"/>
                <a:cs typeface="Calibri"/>
                <a:sym typeface="Calibri"/>
              </a:rPr>
              <a:t>・</a:t>
            </a:r>
            <a:r>
              <a:rPr lang="en-US" altLang="ja-JP" sz="1800" b="0" i="0" u="none" strike="noStrike" cap="none" dirty="0">
                <a:solidFill>
                  <a:srgbClr val="000000"/>
                </a:solidFill>
                <a:latin typeface="Calibri"/>
                <a:ea typeface="Calibri"/>
                <a:cs typeface="Calibri"/>
                <a:sym typeface="Calibri"/>
              </a:rPr>
              <a:t>B</a:t>
            </a:r>
            <a:r>
              <a:rPr lang="ja-JP" altLang="en-US" sz="1800" b="0" i="0" u="none" strike="noStrike" cap="none" dirty="0">
                <a:solidFill>
                  <a:srgbClr val="000000"/>
                </a:solidFill>
                <a:latin typeface="Calibri"/>
                <a:ea typeface="Calibri"/>
                <a:cs typeface="Calibri"/>
                <a:sym typeface="Calibri"/>
              </a:rPr>
              <a:t>のレベル１獲得ポイント</a:t>
            </a:r>
            <a:r>
              <a:rPr lang="ja-JP" sz="1800" b="0" i="0" u="none" strike="noStrike" cap="none" dirty="0">
                <a:solidFill>
                  <a:srgbClr val="000000"/>
                </a:solidFill>
                <a:latin typeface="Calibri"/>
                <a:ea typeface="Calibri"/>
                <a:cs typeface="Calibri"/>
                <a:sym typeface="Calibri"/>
              </a:rPr>
              <a:t>に応じて</a:t>
            </a:r>
            <a:r>
              <a:rPr lang="en-US" altLang="ja-JP" sz="1800" b="0" i="0" u="none" strike="noStrike" cap="none" dirty="0">
                <a:solidFill>
                  <a:srgbClr val="000000"/>
                </a:solidFill>
                <a:latin typeface="Calibri"/>
                <a:ea typeface="Calibri"/>
                <a:cs typeface="Calibri"/>
                <a:sym typeface="Calibri"/>
              </a:rPr>
              <a:t>A</a:t>
            </a:r>
            <a:r>
              <a:rPr lang="ja-JP" altLang="en-US" sz="1800" b="0" i="0" u="none" strike="noStrike" cap="none" dirty="0">
                <a:solidFill>
                  <a:srgbClr val="000000"/>
                </a:solidFill>
                <a:latin typeface="Calibri"/>
                <a:ea typeface="Calibri"/>
                <a:cs typeface="Calibri"/>
                <a:sym typeface="Calibri"/>
              </a:rPr>
              <a:t>も</a:t>
            </a:r>
            <a:r>
              <a:rPr lang="ja-JP" sz="1800" b="0" i="0" u="none" strike="noStrike" cap="none" dirty="0">
                <a:solidFill>
                  <a:srgbClr val="000000"/>
                </a:solidFill>
                <a:latin typeface="Calibri"/>
                <a:ea typeface="Calibri"/>
                <a:cs typeface="Calibri"/>
                <a:sym typeface="Calibri"/>
              </a:rPr>
              <a:t>ポイントを獲得</a:t>
            </a:r>
            <a:endParaRPr sz="1800" b="0" i="0" u="none" strike="noStrike" cap="none" dirty="0">
              <a:solidFill>
                <a:srgbClr val="000000"/>
              </a:solidFill>
              <a:latin typeface="Calibri"/>
              <a:ea typeface="Calibri"/>
              <a:cs typeface="Calibri"/>
              <a:sym typeface="Calibri"/>
            </a:endParaRPr>
          </a:p>
        </p:txBody>
      </p:sp>
      <p:grpSp>
        <p:nvGrpSpPr>
          <p:cNvPr id="240" name="Google Shape;240;p5"/>
          <p:cNvGrpSpPr/>
          <p:nvPr/>
        </p:nvGrpSpPr>
        <p:grpSpPr>
          <a:xfrm>
            <a:off x="3415841" y="1966677"/>
            <a:ext cx="445759" cy="695252"/>
            <a:chOff x="736979" y="3096285"/>
            <a:chExt cx="805200" cy="1255875"/>
          </a:xfrm>
        </p:grpSpPr>
        <p:grpSp>
          <p:nvGrpSpPr>
            <p:cNvPr id="241" name="Google Shape;241;p5"/>
            <p:cNvGrpSpPr/>
            <p:nvPr/>
          </p:nvGrpSpPr>
          <p:grpSpPr>
            <a:xfrm>
              <a:off x="736979" y="3096285"/>
              <a:ext cx="805200" cy="1255875"/>
              <a:chOff x="5693392" y="3295657"/>
              <a:chExt cx="805200" cy="1255875"/>
            </a:xfrm>
          </p:grpSpPr>
          <p:sp>
            <p:nvSpPr>
              <p:cNvPr id="242" name="Google Shape;24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3" name="Google Shape;24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4" name="Google Shape;24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45" name="Google Shape;245;p5"/>
          <p:cNvGrpSpPr/>
          <p:nvPr/>
        </p:nvGrpSpPr>
        <p:grpSpPr>
          <a:xfrm>
            <a:off x="2970091" y="2515740"/>
            <a:ext cx="445759" cy="695252"/>
            <a:chOff x="736979" y="3096285"/>
            <a:chExt cx="805200" cy="1255875"/>
          </a:xfrm>
        </p:grpSpPr>
        <p:grpSp>
          <p:nvGrpSpPr>
            <p:cNvPr id="246" name="Google Shape;246;p5"/>
            <p:cNvGrpSpPr/>
            <p:nvPr/>
          </p:nvGrpSpPr>
          <p:grpSpPr>
            <a:xfrm>
              <a:off x="736979" y="3096285"/>
              <a:ext cx="805200" cy="1255875"/>
              <a:chOff x="5693392" y="3295657"/>
              <a:chExt cx="805200" cy="1255875"/>
            </a:xfrm>
          </p:grpSpPr>
          <p:sp>
            <p:nvSpPr>
              <p:cNvPr id="247" name="Google Shape;247;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8" name="Google Shape;248;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9" name="Google Shape;249;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50" name="Google Shape;250;p5"/>
          <p:cNvGrpSpPr/>
          <p:nvPr/>
        </p:nvGrpSpPr>
        <p:grpSpPr>
          <a:xfrm>
            <a:off x="3611841" y="2661927"/>
            <a:ext cx="445759" cy="695252"/>
            <a:chOff x="736979" y="3096285"/>
            <a:chExt cx="805200" cy="1255875"/>
          </a:xfrm>
        </p:grpSpPr>
        <p:grpSp>
          <p:nvGrpSpPr>
            <p:cNvPr id="251" name="Google Shape;251;p5"/>
            <p:cNvGrpSpPr/>
            <p:nvPr/>
          </p:nvGrpSpPr>
          <p:grpSpPr>
            <a:xfrm>
              <a:off x="736979" y="3096285"/>
              <a:ext cx="805200" cy="1255875"/>
              <a:chOff x="5693392" y="3295657"/>
              <a:chExt cx="805200" cy="1255875"/>
            </a:xfrm>
          </p:grpSpPr>
          <p:sp>
            <p:nvSpPr>
              <p:cNvPr id="252" name="Google Shape;25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53" name="Google Shape;25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54" name="Google Shape;25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67" name="テキスト ボックス 66">
            <a:extLst>
              <a:ext uri="{FF2B5EF4-FFF2-40B4-BE49-F238E27FC236}">
                <a16:creationId xmlns:a16="http://schemas.microsoft.com/office/drawing/2014/main" id="{308566F7-AB0B-4454-93B2-67619F10E83C}"/>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69" name="テキスト ボックス 68">
            <a:extLst>
              <a:ext uri="{FF2B5EF4-FFF2-40B4-BE49-F238E27FC236}">
                <a16:creationId xmlns:a16="http://schemas.microsoft.com/office/drawing/2014/main" id="{61036003-6222-47FD-95EE-F4FBE81A1751}"/>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71" name="テキスト ボックス 70">
            <a:extLst>
              <a:ext uri="{FF2B5EF4-FFF2-40B4-BE49-F238E27FC236}">
                <a16:creationId xmlns:a16="http://schemas.microsoft.com/office/drawing/2014/main" id="{567E34C3-0D5C-40D3-ACC9-690F5E0F6047}"/>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
        <p:nvSpPr>
          <p:cNvPr id="73" name="テキスト ボックス 72">
            <a:extLst>
              <a:ext uri="{FF2B5EF4-FFF2-40B4-BE49-F238E27FC236}">
                <a16:creationId xmlns:a16="http://schemas.microsoft.com/office/drawing/2014/main" id="{8D6BF9DD-7C75-47B0-9D22-4A390E4FEFDB}"/>
              </a:ext>
            </a:extLst>
          </p:cNvPr>
          <p:cNvSpPr txBox="1"/>
          <p:nvPr/>
        </p:nvSpPr>
        <p:spPr>
          <a:xfrm>
            <a:off x="2101133" y="3196626"/>
            <a:ext cx="5037150" cy="369332"/>
          </a:xfrm>
          <a:prstGeom prst="rect">
            <a:avLst/>
          </a:prstGeom>
          <a:noFill/>
        </p:spPr>
        <p:txBody>
          <a:bodyPr wrap="square">
            <a:spAutoFit/>
          </a:bodyPr>
          <a:lstStyle/>
          <a:p>
            <a:r>
              <a:rPr lang="ja-JP" altLang="en-US" b="0" dirty="0">
                <a:effectLst/>
              </a:rPr>
              <a:t> </a:t>
            </a:r>
            <a:endParaRPr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d6428b9543_0_0"/>
          <p:cNvSpPr txBox="1"/>
          <p:nvPr/>
        </p:nvSpPr>
        <p:spPr>
          <a:xfrm>
            <a:off x="155700" y="1313175"/>
            <a:ext cx="8492700" cy="276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altLang="en-US" sz="3200" dirty="0">
                <a:solidFill>
                  <a:schemeClr val="dk1"/>
                </a:solidFill>
                <a:latin typeface="Calibri"/>
                <a:ea typeface="Calibri"/>
                <a:cs typeface="Calibri"/>
                <a:sym typeface="Calibri"/>
              </a:rPr>
              <a:t>被験者</a:t>
            </a: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2400" dirty="0">
                <a:solidFill>
                  <a:schemeClr val="dk1"/>
                </a:solidFill>
                <a:latin typeface="Calibri"/>
                <a:ea typeface="Calibri"/>
                <a:cs typeface="Calibri"/>
                <a:sym typeface="Calibri"/>
              </a:rPr>
              <a:t>20人（情報学部2年生）</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r>
              <a:rPr lang="ja-JP" sz="2400" dirty="0">
                <a:solidFill>
                  <a:schemeClr val="dk1"/>
                </a:solidFill>
                <a:latin typeface="Calibri"/>
                <a:ea typeface="Calibri"/>
                <a:cs typeface="Calibri"/>
                <a:sym typeface="Calibri"/>
              </a:rPr>
              <a:t>4人×5グループ</a:t>
            </a:r>
            <a:endParaRPr lang="en-US" altLang="ja-JP" sz="2400" dirty="0">
              <a:solidFill>
                <a:schemeClr val="dk1"/>
              </a:solidFill>
              <a:latin typeface="Calibri"/>
              <a:ea typeface="Calibri"/>
              <a:cs typeface="Calibri"/>
              <a:sym typeface="Calibri"/>
            </a:endParaRPr>
          </a:p>
          <a:p>
            <a:pPr marL="0" lvl="0" indent="0" algn="l" rtl="0">
              <a:spcBef>
                <a:spcPts val="0"/>
              </a:spcBef>
              <a:spcAft>
                <a:spcPts val="0"/>
              </a:spcAft>
              <a:buNone/>
            </a:pPr>
            <a:r>
              <a:rPr lang="ja-JP" altLang="en-US" sz="2400" dirty="0">
                <a:solidFill>
                  <a:schemeClr val="dk1"/>
                </a:solidFill>
                <a:latin typeface="Calibri"/>
                <a:ea typeface="Calibri"/>
                <a:cs typeface="Calibri"/>
                <a:sym typeface="Calibri"/>
              </a:rPr>
              <a:t>議論時間は</a:t>
            </a:r>
            <a:r>
              <a:rPr lang="en-US" altLang="ja-JP" sz="2400" dirty="0">
                <a:solidFill>
                  <a:schemeClr val="dk1"/>
                </a:solidFill>
                <a:latin typeface="Calibri"/>
                <a:ea typeface="Calibri"/>
                <a:cs typeface="Calibri"/>
                <a:sym typeface="Calibri"/>
              </a:rPr>
              <a:t>7</a:t>
            </a:r>
            <a:r>
              <a:rPr lang="ja-JP" altLang="en-US" sz="2400" dirty="0">
                <a:solidFill>
                  <a:schemeClr val="dk1"/>
                </a:solidFill>
                <a:latin typeface="Calibri"/>
                <a:ea typeface="Calibri"/>
                <a:cs typeface="Calibri"/>
                <a:sym typeface="Calibri"/>
              </a:rPr>
              <a:t>分</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ja-JP" sz="2400" dirty="0">
                <a:solidFill>
                  <a:schemeClr val="dk1"/>
                </a:solidFill>
                <a:latin typeface="Calibri"/>
                <a:ea typeface="Calibri"/>
                <a:cs typeface="Calibri"/>
                <a:sym typeface="Calibri"/>
              </a:rPr>
              <a:t>Slackでの議論にDERCを導入</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r>
              <a:rPr lang="ja-JP" sz="2400" dirty="0">
                <a:solidFill>
                  <a:schemeClr val="dk1"/>
                </a:solidFill>
                <a:latin typeface="Calibri"/>
                <a:ea typeface="Calibri"/>
                <a:cs typeface="Calibri"/>
                <a:sym typeface="Calibri"/>
              </a:rPr>
              <a:t>（Slackについての知識はあり）</a:t>
            </a:r>
            <a:endParaRPr sz="2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277" name="Google Shape;277;gd6428b9543_0_0"/>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ja-JP" sz="3000" b="1" dirty="0">
                <a:latin typeface="Calibri"/>
                <a:ea typeface="Calibri"/>
                <a:cs typeface="Calibri"/>
                <a:sym typeface="Calibri"/>
              </a:rPr>
              <a:t>M1</a:t>
            </a:r>
            <a:r>
              <a:rPr lang="ja-JP" altLang="en-US" sz="3000" b="1" dirty="0">
                <a:latin typeface="Calibri"/>
                <a:ea typeface="Calibri"/>
                <a:cs typeface="Calibri"/>
                <a:sym typeface="Calibri"/>
              </a:rPr>
              <a:t>時</a:t>
            </a:r>
            <a:r>
              <a:rPr lang="ja-JP" sz="3000" b="1" dirty="0">
                <a:latin typeface="Calibri"/>
                <a:ea typeface="Calibri"/>
                <a:cs typeface="Calibri"/>
                <a:sym typeface="Calibri"/>
              </a:rPr>
              <a:t>に行ったSlackでのDERC導入実験</a:t>
            </a:r>
            <a:endParaRPr sz="3000" b="1" dirty="0">
              <a:latin typeface="Calibri"/>
              <a:ea typeface="Calibri"/>
              <a:cs typeface="Calibri"/>
              <a:sym typeface="Calibri"/>
            </a:endParaRPr>
          </a:p>
        </p:txBody>
      </p:sp>
      <p:sp>
        <p:nvSpPr>
          <p:cNvPr id="278" name="Google Shape;278;gd6428b9543_0_0"/>
          <p:cNvSpPr txBox="1"/>
          <p:nvPr/>
        </p:nvSpPr>
        <p:spPr>
          <a:xfrm>
            <a:off x="5062459" y="4606127"/>
            <a:ext cx="877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7min</a:t>
            </a:r>
            <a:endParaRPr sz="1800" dirty="0">
              <a:solidFill>
                <a:schemeClr val="dk1"/>
              </a:solidFill>
              <a:latin typeface="Calibri"/>
              <a:ea typeface="Calibri"/>
              <a:cs typeface="Calibri"/>
              <a:sym typeface="Calibri"/>
            </a:endParaRPr>
          </a:p>
        </p:txBody>
      </p:sp>
      <p:sp>
        <p:nvSpPr>
          <p:cNvPr id="279" name="Google Shape;279;gd6428b9543_0_0"/>
          <p:cNvSpPr txBox="1"/>
          <p:nvPr/>
        </p:nvSpPr>
        <p:spPr>
          <a:xfrm>
            <a:off x="5062459" y="2717697"/>
            <a:ext cx="877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7min</a:t>
            </a:r>
            <a:endParaRPr sz="1800" dirty="0">
              <a:solidFill>
                <a:schemeClr val="dk1"/>
              </a:solidFill>
              <a:latin typeface="Calibri"/>
              <a:ea typeface="Calibri"/>
              <a:cs typeface="Calibri"/>
              <a:sym typeface="Calibri"/>
            </a:endParaRPr>
          </a:p>
        </p:txBody>
      </p:sp>
      <p:sp>
        <p:nvSpPr>
          <p:cNvPr id="280" name="Google Shape;280;gd6428b9543_0_0"/>
          <p:cNvSpPr txBox="1"/>
          <p:nvPr/>
        </p:nvSpPr>
        <p:spPr>
          <a:xfrm>
            <a:off x="5069276" y="1503763"/>
            <a:ext cx="877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dirty="0">
                <a:solidFill>
                  <a:schemeClr val="dk1"/>
                </a:solidFill>
                <a:latin typeface="Calibri"/>
                <a:ea typeface="Calibri"/>
                <a:cs typeface="Calibri"/>
                <a:sym typeface="Calibri"/>
              </a:rPr>
              <a:t>7min</a:t>
            </a:r>
            <a:endParaRPr sz="1800" dirty="0">
              <a:solidFill>
                <a:schemeClr val="dk1"/>
              </a:solidFill>
              <a:latin typeface="Calibri"/>
              <a:ea typeface="Calibri"/>
              <a:cs typeface="Calibri"/>
              <a:sym typeface="Calibri"/>
            </a:endParaRPr>
          </a:p>
        </p:txBody>
      </p:sp>
      <p:graphicFrame>
        <p:nvGraphicFramePr>
          <p:cNvPr id="281" name="Google Shape;281;gd6428b9543_0_0"/>
          <p:cNvGraphicFramePr/>
          <p:nvPr>
            <p:extLst>
              <p:ext uri="{D42A27DB-BD31-4B8C-83A1-F6EECF244321}">
                <p14:modId xmlns:p14="http://schemas.microsoft.com/office/powerpoint/2010/main" val="1199163242"/>
              </p:ext>
            </p:extLst>
          </p:nvPr>
        </p:nvGraphicFramePr>
        <p:xfrm>
          <a:off x="9515914" y="4329141"/>
          <a:ext cx="8384925" cy="2257950"/>
        </p:xfrm>
        <a:graphic>
          <a:graphicData uri="http://schemas.openxmlformats.org/drawingml/2006/table">
            <a:tbl>
              <a:tblPr>
                <a:noFill/>
              </a:tblPr>
              <a:tblGrid>
                <a:gridCol w="2794975">
                  <a:extLst>
                    <a:ext uri="{9D8B030D-6E8A-4147-A177-3AD203B41FA5}">
                      <a16:colId xmlns:a16="http://schemas.microsoft.com/office/drawing/2014/main" val="20000"/>
                    </a:ext>
                  </a:extLst>
                </a:gridCol>
                <a:gridCol w="2794975">
                  <a:extLst>
                    <a:ext uri="{9D8B030D-6E8A-4147-A177-3AD203B41FA5}">
                      <a16:colId xmlns:a16="http://schemas.microsoft.com/office/drawing/2014/main" val="20001"/>
                    </a:ext>
                  </a:extLst>
                </a:gridCol>
                <a:gridCol w="2794975">
                  <a:extLst>
                    <a:ext uri="{9D8B030D-6E8A-4147-A177-3AD203B41FA5}">
                      <a16:colId xmlns:a16="http://schemas.microsoft.com/office/drawing/2014/main" val="20002"/>
                    </a:ext>
                  </a:extLst>
                </a:gridCol>
              </a:tblGrid>
              <a:tr h="269200">
                <a:tc>
                  <a:txBody>
                    <a:bodyPr/>
                    <a:lstStyle/>
                    <a:p>
                      <a:pPr marL="0" marR="0" lvl="0" indent="0" algn="l" rtl="0">
                        <a:spcBef>
                          <a:spcPts val="0"/>
                        </a:spcBef>
                        <a:spcAft>
                          <a:spcPts val="0"/>
                        </a:spcAft>
                        <a:buNone/>
                      </a:pPr>
                      <a:r>
                        <a:rPr lang="ja-JP" sz="1200" u="none" strike="noStrike" dirty="0"/>
                        <a:t>第一回（DERCなし）</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ja-JP" sz="1200" u="none" strike="noStrike"/>
                        <a:t>第二回（DERCあり）</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ja-JP" sz="1200" u="none" strike="noStrike"/>
                        <a:t>第三回（DERCあり）</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397750">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外国人へのおすすめは桜と紅葉か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1"/>
                  </a:ext>
                </a:extLst>
              </a:tr>
              <a:tr h="397750">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外国人へのおすすめは桜と紅葉か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2"/>
                  </a:ext>
                </a:extLst>
              </a:tr>
              <a:tr h="397750">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外国人へのおすすめは桜と紅葉か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3"/>
                  </a:ext>
                </a:extLst>
              </a:tr>
              <a:tr h="397750">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リーダーシップとは何か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4"/>
                  </a:ext>
                </a:extLst>
              </a:tr>
              <a:tr h="397750">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リーダーシップとは何か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dirty="0"/>
                        <a:t>「壁がない家」と「屋根がない家」住むならどっち</a:t>
                      </a:r>
                      <a:endParaRPr sz="1200" b="0" i="0" u="none" strike="noStrike" dirty="0">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5"/>
                  </a:ext>
                </a:extLst>
              </a:tr>
            </a:tbl>
          </a:graphicData>
        </a:graphic>
      </p:graphicFrame>
      <p:grpSp>
        <p:nvGrpSpPr>
          <p:cNvPr id="282" name="Google Shape;282;gd6428b9543_0_0"/>
          <p:cNvGrpSpPr/>
          <p:nvPr/>
        </p:nvGrpSpPr>
        <p:grpSpPr>
          <a:xfrm>
            <a:off x="5800342" y="1444921"/>
            <a:ext cx="3343808" cy="4186951"/>
            <a:chOff x="5336403" y="1764773"/>
            <a:chExt cx="3229796" cy="4344603"/>
          </a:xfrm>
        </p:grpSpPr>
        <p:sp>
          <p:nvSpPr>
            <p:cNvPr id="283" name="Google Shape;283;gd6428b9543_0_0"/>
            <p:cNvSpPr/>
            <p:nvPr/>
          </p:nvSpPr>
          <p:spPr>
            <a:xfrm>
              <a:off x="5336404" y="1764773"/>
              <a:ext cx="2675100" cy="480900"/>
            </a:xfrm>
            <a:prstGeom prst="rect">
              <a:avLst/>
            </a:prstGeom>
            <a:solidFill>
              <a:srgbClr val="C55A1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議論（DERCなし）</a:t>
              </a:r>
              <a:endParaRPr/>
            </a:p>
          </p:txBody>
        </p:sp>
        <p:sp>
          <p:nvSpPr>
            <p:cNvPr id="284" name="Google Shape;284;gd6428b9543_0_0"/>
            <p:cNvSpPr/>
            <p:nvPr/>
          </p:nvSpPr>
          <p:spPr>
            <a:xfrm>
              <a:off x="5647510" y="2377998"/>
              <a:ext cx="2052600" cy="480900"/>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dk1"/>
                  </a:solidFill>
                  <a:latin typeface="Calibri"/>
                  <a:ea typeface="Calibri"/>
                  <a:cs typeface="Calibri"/>
                  <a:sym typeface="Calibri"/>
                </a:rPr>
                <a:t>一回目の賭け</a:t>
              </a:r>
              <a:endParaRPr sz="1600">
                <a:solidFill>
                  <a:schemeClr val="dk1"/>
                </a:solidFill>
                <a:latin typeface="Calibri"/>
                <a:ea typeface="Calibri"/>
                <a:cs typeface="Calibri"/>
                <a:sym typeface="Calibri"/>
              </a:endParaRPr>
            </a:p>
          </p:txBody>
        </p:sp>
        <p:sp>
          <p:nvSpPr>
            <p:cNvPr id="285" name="Google Shape;285;gd6428b9543_0_0"/>
            <p:cNvSpPr/>
            <p:nvPr/>
          </p:nvSpPr>
          <p:spPr>
            <a:xfrm>
              <a:off x="5336403" y="3015817"/>
              <a:ext cx="2675100" cy="480900"/>
            </a:xfrm>
            <a:prstGeom prst="rect">
              <a:avLst/>
            </a:prstGeom>
            <a:solidFill>
              <a:srgbClr val="C55A1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86" name="Google Shape;286;gd6428b9543_0_0"/>
            <p:cNvSpPr/>
            <p:nvPr/>
          </p:nvSpPr>
          <p:spPr>
            <a:xfrm>
              <a:off x="5647510" y="4324854"/>
              <a:ext cx="2052600" cy="480900"/>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dk1"/>
                  </a:solidFill>
                  <a:latin typeface="Calibri"/>
                  <a:ea typeface="Calibri"/>
                  <a:cs typeface="Calibri"/>
                  <a:sym typeface="Calibri"/>
                </a:rPr>
                <a:t>二回目の賭け</a:t>
              </a:r>
              <a:endParaRPr/>
            </a:p>
          </p:txBody>
        </p:sp>
        <p:sp>
          <p:nvSpPr>
            <p:cNvPr id="287" name="Google Shape;287;gd6428b9543_0_0"/>
            <p:cNvSpPr/>
            <p:nvPr/>
          </p:nvSpPr>
          <p:spPr>
            <a:xfrm>
              <a:off x="5358115" y="4963120"/>
              <a:ext cx="2675100" cy="480900"/>
            </a:xfrm>
            <a:prstGeom prst="rect">
              <a:avLst/>
            </a:prstGeom>
            <a:solidFill>
              <a:srgbClr val="C55A1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88" name="Google Shape;288;gd6428b9543_0_0"/>
            <p:cNvSpPr/>
            <p:nvPr/>
          </p:nvSpPr>
          <p:spPr>
            <a:xfrm rot="5400000">
              <a:off x="6140399" y="3683576"/>
              <a:ext cx="4344600" cy="507000"/>
            </a:xfrm>
            <a:prstGeom prst="stripedRightArrow">
              <a:avLst>
                <a:gd name="adj1" fmla="val 12309"/>
                <a:gd name="adj2" fmla="val 52693"/>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89" name="Google Shape;289;gd6428b9543_0_0"/>
            <p:cNvSpPr/>
            <p:nvPr/>
          </p:nvSpPr>
          <p:spPr>
            <a:xfrm>
              <a:off x="5913639" y="5619089"/>
              <a:ext cx="1520400" cy="4809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sp>
          <p:nvSpPr>
            <p:cNvPr id="290" name="Google Shape;290;gd6428b9543_0_0"/>
            <p:cNvSpPr/>
            <p:nvPr/>
          </p:nvSpPr>
          <p:spPr>
            <a:xfrm>
              <a:off x="5913640" y="3671786"/>
              <a:ext cx="1520400" cy="4809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grpSp>
      <p:grpSp>
        <p:nvGrpSpPr>
          <p:cNvPr id="19" name="Google Shape;276;p7">
            <a:extLst>
              <a:ext uri="{FF2B5EF4-FFF2-40B4-BE49-F238E27FC236}">
                <a16:creationId xmlns:a16="http://schemas.microsoft.com/office/drawing/2014/main" id="{DB091BF7-A5E4-432D-B149-8FA0410B72B5}"/>
              </a:ext>
            </a:extLst>
          </p:cNvPr>
          <p:cNvGrpSpPr/>
          <p:nvPr/>
        </p:nvGrpSpPr>
        <p:grpSpPr>
          <a:xfrm>
            <a:off x="0" y="4391431"/>
            <a:ext cx="4985818" cy="1981955"/>
            <a:chOff x="1636312" y="2346815"/>
            <a:chExt cx="6741069" cy="2679700"/>
          </a:xfrm>
        </p:grpSpPr>
        <p:grpSp>
          <p:nvGrpSpPr>
            <p:cNvPr id="20" name="Google Shape;277;p7">
              <a:extLst>
                <a:ext uri="{FF2B5EF4-FFF2-40B4-BE49-F238E27FC236}">
                  <a16:creationId xmlns:a16="http://schemas.microsoft.com/office/drawing/2014/main" id="{D7873F79-4377-4529-A1C5-DD30AA091D45}"/>
                </a:ext>
              </a:extLst>
            </p:cNvPr>
            <p:cNvGrpSpPr/>
            <p:nvPr/>
          </p:nvGrpSpPr>
          <p:grpSpPr>
            <a:xfrm>
              <a:off x="2497281" y="2346815"/>
              <a:ext cx="5880100" cy="2679700"/>
              <a:chOff x="337406" y="2492090"/>
              <a:chExt cx="5880100" cy="2679700"/>
            </a:xfrm>
          </p:grpSpPr>
          <p:pic>
            <p:nvPicPr>
              <p:cNvPr id="24" name="Google Shape;278;p7">
                <a:extLst>
                  <a:ext uri="{FF2B5EF4-FFF2-40B4-BE49-F238E27FC236}">
                    <a16:creationId xmlns:a16="http://schemas.microsoft.com/office/drawing/2014/main" id="{967CF26F-2DB9-417E-AC48-2A61E57710A6}"/>
                  </a:ext>
                </a:extLst>
              </p:cNvPr>
              <p:cNvPicPr preferRelativeResize="0"/>
              <p:nvPr/>
            </p:nvPicPr>
            <p:blipFill rotWithShape="1">
              <a:blip r:embed="rId3">
                <a:alphaModFix/>
              </a:blip>
              <a:srcRect/>
              <a:stretch/>
            </p:blipFill>
            <p:spPr>
              <a:xfrm>
                <a:off x="337406" y="2492090"/>
                <a:ext cx="5880100" cy="2679700"/>
              </a:xfrm>
              <a:prstGeom prst="rect">
                <a:avLst/>
              </a:prstGeom>
              <a:noFill/>
              <a:ln>
                <a:noFill/>
              </a:ln>
            </p:spPr>
          </p:pic>
          <p:sp>
            <p:nvSpPr>
              <p:cNvPr id="25" name="Google Shape;279;p7">
                <a:extLst>
                  <a:ext uri="{FF2B5EF4-FFF2-40B4-BE49-F238E27FC236}">
                    <a16:creationId xmlns:a16="http://schemas.microsoft.com/office/drawing/2014/main" id="{64B41442-6E39-4DF9-BACA-18D679853364}"/>
                  </a:ext>
                </a:extLst>
              </p:cNvPr>
              <p:cNvSpPr/>
              <p:nvPr/>
            </p:nvSpPr>
            <p:spPr>
              <a:xfrm>
                <a:off x="885361" y="2568539"/>
                <a:ext cx="1148921" cy="22531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6" name="Google Shape;280;p7">
                <a:extLst>
                  <a:ext uri="{FF2B5EF4-FFF2-40B4-BE49-F238E27FC236}">
                    <a16:creationId xmlns:a16="http://schemas.microsoft.com/office/drawing/2014/main" id="{76FCFD5D-A283-4A52-A664-018D200DB185}"/>
                  </a:ext>
                </a:extLst>
              </p:cNvPr>
              <p:cNvSpPr/>
              <p:nvPr/>
            </p:nvSpPr>
            <p:spPr>
              <a:xfrm>
                <a:off x="885360" y="3984661"/>
                <a:ext cx="1775647" cy="23801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21" name="Google Shape;281;p7">
              <a:extLst>
                <a:ext uri="{FF2B5EF4-FFF2-40B4-BE49-F238E27FC236}">
                  <a16:creationId xmlns:a16="http://schemas.microsoft.com/office/drawing/2014/main" id="{2998B7CC-56D9-42A3-ABB2-984380512811}"/>
                </a:ext>
              </a:extLst>
            </p:cNvPr>
            <p:cNvSpPr/>
            <p:nvPr/>
          </p:nvSpPr>
          <p:spPr>
            <a:xfrm>
              <a:off x="3013521" y="3233211"/>
              <a:ext cx="606175" cy="606175"/>
            </a:xfrm>
            <a:prstGeom prst="donut">
              <a:avLst>
                <a:gd name="adj" fmla="val 5885"/>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cxnSp>
          <p:nvCxnSpPr>
            <p:cNvPr id="22" name="Google Shape;282;p7">
              <a:extLst>
                <a:ext uri="{FF2B5EF4-FFF2-40B4-BE49-F238E27FC236}">
                  <a16:creationId xmlns:a16="http://schemas.microsoft.com/office/drawing/2014/main" id="{252D155D-CF20-4250-8C1A-DDDE664484E7}"/>
                </a:ext>
              </a:extLst>
            </p:cNvPr>
            <p:cNvCxnSpPr/>
            <p:nvPr/>
          </p:nvCxnSpPr>
          <p:spPr>
            <a:xfrm flipH="1">
              <a:off x="2497282" y="3755605"/>
              <a:ext cx="516239" cy="862300"/>
            </a:xfrm>
            <a:prstGeom prst="straightConnector1">
              <a:avLst/>
            </a:prstGeom>
            <a:noFill/>
            <a:ln w="31750" cap="flat" cmpd="sng">
              <a:solidFill>
                <a:srgbClr val="385623"/>
              </a:solidFill>
              <a:prstDash val="solid"/>
              <a:miter lim="800000"/>
              <a:headEnd type="none" w="sm" len="sm"/>
              <a:tailEnd type="none" w="sm" len="sm"/>
            </a:ln>
          </p:spPr>
        </p:cxnSp>
        <p:sp>
          <p:nvSpPr>
            <p:cNvPr id="23" name="Google Shape;283;p7">
              <a:extLst>
                <a:ext uri="{FF2B5EF4-FFF2-40B4-BE49-F238E27FC236}">
                  <a16:creationId xmlns:a16="http://schemas.microsoft.com/office/drawing/2014/main" id="{7A5B8AA7-EC1A-4599-B85B-8927D93EE5E1}"/>
                </a:ext>
              </a:extLst>
            </p:cNvPr>
            <p:cNvSpPr txBox="1"/>
            <p:nvPr/>
          </p:nvSpPr>
          <p:spPr>
            <a:xfrm>
              <a:off x="1636312" y="4612368"/>
              <a:ext cx="1617944" cy="3745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200" b="1">
                  <a:solidFill>
                    <a:schemeClr val="dk1"/>
                  </a:solidFill>
                  <a:latin typeface="Calibri"/>
                  <a:ea typeface="Calibri"/>
                  <a:cs typeface="Calibri"/>
                  <a:sym typeface="Calibri"/>
                </a:rPr>
                <a:t>リアクション</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gd6428b9543_0_177"/>
          <p:cNvPicPr preferRelativeResize="0"/>
          <p:nvPr/>
        </p:nvPicPr>
        <p:blipFill rotWithShape="1">
          <a:blip r:embed="rId3">
            <a:alphaModFix/>
          </a:blip>
          <a:srcRect t="23330"/>
          <a:stretch/>
        </p:blipFill>
        <p:spPr>
          <a:xfrm>
            <a:off x="-189975" y="1705176"/>
            <a:ext cx="3607800" cy="2441700"/>
          </a:xfrm>
          <a:prstGeom prst="rect">
            <a:avLst/>
          </a:prstGeom>
          <a:noFill/>
          <a:ln>
            <a:noFill/>
          </a:ln>
        </p:spPr>
      </p:pic>
      <p:pic>
        <p:nvPicPr>
          <p:cNvPr id="297" name="Google Shape;297;gd6428b9543_0_177"/>
          <p:cNvPicPr preferRelativeResize="0"/>
          <p:nvPr/>
        </p:nvPicPr>
        <p:blipFill rotWithShape="1">
          <a:blip r:embed="rId4">
            <a:alphaModFix/>
          </a:blip>
          <a:srcRect t="24653"/>
          <a:stretch/>
        </p:blipFill>
        <p:spPr>
          <a:xfrm>
            <a:off x="2101550" y="1770552"/>
            <a:ext cx="4340100" cy="2399700"/>
          </a:xfrm>
          <a:prstGeom prst="rect">
            <a:avLst/>
          </a:prstGeom>
          <a:noFill/>
          <a:ln>
            <a:noFill/>
          </a:ln>
        </p:spPr>
      </p:pic>
      <p:pic>
        <p:nvPicPr>
          <p:cNvPr id="298" name="Google Shape;298;gd6428b9543_0_177"/>
          <p:cNvPicPr preferRelativeResize="0"/>
          <p:nvPr/>
        </p:nvPicPr>
        <p:blipFill rotWithShape="1">
          <a:blip r:embed="rId5">
            <a:alphaModFix/>
          </a:blip>
          <a:srcRect t="16722"/>
          <a:stretch/>
        </p:blipFill>
        <p:spPr>
          <a:xfrm>
            <a:off x="-626500" y="4611424"/>
            <a:ext cx="4461600" cy="2313900"/>
          </a:xfrm>
          <a:prstGeom prst="rect">
            <a:avLst/>
          </a:prstGeom>
          <a:noFill/>
          <a:ln>
            <a:noFill/>
          </a:ln>
        </p:spPr>
      </p:pic>
      <p:pic>
        <p:nvPicPr>
          <p:cNvPr id="299" name="Google Shape;299;gd6428b9543_0_177"/>
          <p:cNvPicPr preferRelativeResize="0"/>
          <p:nvPr/>
        </p:nvPicPr>
        <p:blipFill rotWithShape="1">
          <a:blip r:embed="rId6">
            <a:alphaModFix/>
          </a:blip>
          <a:srcRect t="23494"/>
          <a:stretch/>
        </p:blipFill>
        <p:spPr>
          <a:xfrm>
            <a:off x="2295750" y="4717203"/>
            <a:ext cx="4028700" cy="2363700"/>
          </a:xfrm>
          <a:prstGeom prst="rect">
            <a:avLst/>
          </a:prstGeom>
          <a:noFill/>
          <a:ln>
            <a:noFill/>
          </a:ln>
        </p:spPr>
      </p:pic>
      <p:sp>
        <p:nvSpPr>
          <p:cNvPr id="300" name="Google Shape;300;gd6428b9543_0_177"/>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600" b="1" dirty="0">
                <a:latin typeface="Calibri"/>
                <a:ea typeface="Calibri"/>
                <a:cs typeface="Calibri"/>
                <a:sym typeface="Calibri"/>
              </a:rPr>
              <a:t>実験の結果（アンケート）</a:t>
            </a:r>
            <a:endParaRPr sz="4600" b="1" dirty="0">
              <a:latin typeface="Calibri"/>
              <a:ea typeface="Calibri"/>
              <a:cs typeface="Calibri"/>
              <a:sym typeface="Calibri"/>
            </a:endParaRPr>
          </a:p>
        </p:txBody>
      </p:sp>
      <p:sp>
        <p:nvSpPr>
          <p:cNvPr id="301" name="Google Shape;301;gd6428b9543_0_177"/>
          <p:cNvSpPr txBox="1"/>
          <p:nvPr/>
        </p:nvSpPr>
        <p:spPr>
          <a:xfrm>
            <a:off x="5613800" y="2931098"/>
            <a:ext cx="3161400" cy="45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楽しさを感じたという意見</a:t>
            </a:r>
            <a:endParaRPr sz="800"/>
          </a:p>
        </p:txBody>
      </p:sp>
      <p:sp>
        <p:nvSpPr>
          <p:cNvPr id="302" name="Google Shape;302;gd6428b9543_0_177"/>
          <p:cNvSpPr txBox="1"/>
          <p:nvPr/>
        </p:nvSpPr>
        <p:spPr>
          <a:xfrm>
            <a:off x="5463945" y="5168235"/>
            <a:ext cx="36120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議論の質の向上、システムを使い続けたいかということに対しては否定的。</a:t>
            </a:r>
            <a:endParaRPr sz="1800"/>
          </a:p>
        </p:txBody>
      </p:sp>
      <p:grpSp>
        <p:nvGrpSpPr>
          <p:cNvPr id="303" name="Google Shape;303;gd6428b9543_0_177"/>
          <p:cNvGrpSpPr/>
          <p:nvPr/>
        </p:nvGrpSpPr>
        <p:grpSpPr>
          <a:xfrm>
            <a:off x="5613808" y="1472290"/>
            <a:ext cx="2416436" cy="1198500"/>
            <a:chOff x="5613808" y="1472290"/>
            <a:chExt cx="2416436" cy="1198500"/>
          </a:xfrm>
        </p:grpSpPr>
        <p:sp>
          <p:nvSpPr>
            <p:cNvPr id="304" name="Google Shape;304;gd6428b9543_0_177"/>
            <p:cNvSpPr/>
            <p:nvPr/>
          </p:nvSpPr>
          <p:spPr>
            <a:xfrm>
              <a:off x="5808832" y="1650128"/>
              <a:ext cx="515400" cy="11430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d6428b9543_0_177"/>
            <p:cNvSpPr/>
            <p:nvPr/>
          </p:nvSpPr>
          <p:spPr>
            <a:xfrm>
              <a:off x="5808832" y="1815908"/>
              <a:ext cx="515400" cy="1143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gd6428b9543_0_177"/>
            <p:cNvSpPr/>
            <p:nvPr/>
          </p:nvSpPr>
          <p:spPr>
            <a:xfrm>
              <a:off x="5808832" y="2153354"/>
              <a:ext cx="515400" cy="11430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gd6428b9543_0_177"/>
            <p:cNvSpPr/>
            <p:nvPr/>
          </p:nvSpPr>
          <p:spPr>
            <a:xfrm>
              <a:off x="5808832" y="1981688"/>
              <a:ext cx="515400"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gd6428b9543_0_177"/>
            <p:cNvSpPr/>
            <p:nvPr/>
          </p:nvSpPr>
          <p:spPr>
            <a:xfrm>
              <a:off x="5808832" y="2316349"/>
              <a:ext cx="515400" cy="11430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gd6428b9543_0_177"/>
            <p:cNvSpPr txBox="1"/>
            <p:nvPr/>
          </p:nvSpPr>
          <p:spPr>
            <a:xfrm>
              <a:off x="6324362" y="1550632"/>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Strongly agree</a:t>
              </a:r>
              <a:endParaRPr sz="1400">
                <a:solidFill>
                  <a:schemeClr val="dk1"/>
                </a:solidFill>
                <a:latin typeface="Calibri"/>
                <a:ea typeface="Calibri"/>
                <a:cs typeface="Calibri"/>
                <a:sym typeface="Calibri"/>
              </a:endParaRPr>
            </a:p>
          </p:txBody>
        </p:sp>
        <p:sp>
          <p:nvSpPr>
            <p:cNvPr id="310" name="Google Shape;310;gd6428b9543_0_177"/>
            <p:cNvSpPr txBox="1"/>
            <p:nvPr/>
          </p:nvSpPr>
          <p:spPr>
            <a:xfrm>
              <a:off x="6360144" y="1719169"/>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Agree</a:t>
              </a:r>
              <a:endParaRPr sz="1400">
                <a:solidFill>
                  <a:schemeClr val="dk1"/>
                </a:solidFill>
                <a:latin typeface="Calibri"/>
                <a:ea typeface="Calibri"/>
                <a:cs typeface="Calibri"/>
                <a:sym typeface="Calibri"/>
              </a:endParaRPr>
            </a:p>
          </p:txBody>
        </p:sp>
        <p:sp>
          <p:nvSpPr>
            <p:cNvPr id="311" name="Google Shape;311;gd6428b9543_0_177"/>
            <p:cNvSpPr txBox="1"/>
            <p:nvPr/>
          </p:nvSpPr>
          <p:spPr>
            <a:xfrm>
              <a:off x="6324362" y="2246661"/>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Strongly disagree</a:t>
              </a:r>
              <a:endParaRPr sz="1400">
                <a:solidFill>
                  <a:schemeClr val="dk1"/>
                </a:solidFill>
                <a:latin typeface="Calibri"/>
                <a:ea typeface="Calibri"/>
                <a:cs typeface="Calibri"/>
                <a:sym typeface="Calibri"/>
              </a:endParaRPr>
            </a:p>
          </p:txBody>
        </p:sp>
        <p:sp>
          <p:nvSpPr>
            <p:cNvPr id="312" name="Google Shape;312;gd6428b9543_0_177"/>
            <p:cNvSpPr txBox="1"/>
            <p:nvPr/>
          </p:nvSpPr>
          <p:spPr>
            <a:xfrm>
              <a:off x="6324362" y="1903406"/>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Neutral</a:t>
              </a:r>
              <a:endParaRPr sz="1400">
                <a:solidFill>
                  <a:schemeClr val="dk1"/>
                </a:solidFill>
                <a:latin typeface="Calibri"/>
                <a:ea typeface="Calibri"/>
                <a:cs typeface="Calibri"/>
                <a:sym typeface="Calibri"/>
              </a:endParaRPr>
            </a:p>
          </p:txBody>
        </p:sp>
        <p:sp>
          <p:nvSpPr>
            <p:cNvPr id="313" name="Google Shape;313;gd6428b9543_0_177"/>
            <p:cNvSpPr txBox="1"/>
            <p:nvPr/>
          </p:nvSpPr>
          <p:spPr>
            <a:xfrm>
              <a:off x="6324362" y="2071504"/>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Disagree</a:t>
              </a:r>
              <a:endParaRPr sz="1400">
                <a:solidFill>
                  <a:schemeClr val="dk1"/>
                </a:solidFill>
                <a:latin typeface="Calibri"/>
                <a:ea typeface="Calibri"/>
                <a:cs typeface="Calibri"/>
                <a:sym typeface="Calibri"/>
              </a:endParaRPr>
            </a:p>
          </p:txBody>
        </p:sp>
        <p:sp>
          <p:nvSpPr>
            <p:cNvPr id="314" name="Google Shape;314;gd6428b9543_0_177"/>
            <p:cNvSpPr/>
            <p:nvPr/>
          </p:nvSpPr>
          <p:spPr>
            <a:xfrm>
              <a:off x="5613808" y="1472290"/>
              <a:ext cx="2206800" cy="1198500"/>
            </a:xfrm>
            <a:prstGeom prst="frame">
              <a:avLst>
                <a:gd name="adj1" fmla="val 298"/>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gd6428b9543_0_177"/>
          <p:cNvSpPr txBox="1"/>
          <p:nvPr/>
        </p:nvSpPr>
        <p:spPr>
          <a:xfrm>
            <a:off x="121950" y="1322350"/>
            <a:ext cx="2173800" cy="41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DERCを用いた議論に</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ja-JP" sz="1200">
                <a:solidFill>
                  <a:schemeClr val="dk1"/>
                </a:solidFill>
                <a:latin typeface="Calibri"/>
                <a:ea typeface="Calibri"/>
                <a:cs typeface="Calibri"/>
                <a:sym typeface="Calibri"/>
              </a:rPr>
              <a:t>楽しさを感じたか。</a:t>
            </a:r>
            <a:endParaRPr sz="200"/>
          </a:p>
        </p:txBody>
      </p:sp>
      <p:sp>
        <p:nvSpPr>
          <p:cNvPr id="316" name="Google Shape;316;gd6428b9543_0_177"/>
          <p:cNvSpPr txBox="1"/>
          <p:nvPr/>
        </p:nvSpPr>
        <p:spPr>
          <a:xfrm>
            <a:off x="2974450" y="1247675"/>
            <a:ext cx="2520600" cy="45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リアクションで評価されたときに</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ja-JP" sz="1200">
                <a:solidFill>
                  <a:schemeClr val="dk1"/>
                </a:solidFill>
                <a:latin typeface="Calibri"/>
                <a:ea typeface="Calibri"/>
                <a:cs typeface="Calibri"/>
                <a:sym typeface="Calibri"/>
              </a:rPr>
              <a:t>喜びを感じたか</a:t>
            </a:r>
            <a:endParaRPr sz="1200"/>
          </a:p>
        </p:txBody>
      </p:sp>
      <p:sp>
        <p:nvSpPr>
          <p:cNvPr id="317" name="Google Shape;317;gd6428b9543_0_177"/>
          <p:cNvSpPr txBox="1"/>
          <p:nvPr/>
        </p:nvSpPr>
        <p:spPr>
          <a:xfrm>
            <a:off x="40150" y="4341663"/>
            <a:ext cx="2520600" cy="29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議論の質が向上したと思うか</a:t>
            </a:r>
            <a:endParaRPr sz="1200"/>
          </a:p>
        </p:txBody>
      </p:sp>
      <p:sp>
        <p:nvSpPr>
          <p:cNvPr id="318" name="Google Shape;318;gd6428b9543_0_177"/>
          <p:cNvSpPr txBox="1"/>
          <p:nvPr/>
        </p:nvSpPr>
        <p:spPr>
          <a:xfrm>
            <a:off x="2868650" y="4341675"/>
            <a:ext cx="2520600" cy="29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今後機会があればこのシステムを使い続けたいと思うか</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d6428b9543_0_95"/>
          <p:cNvSpPr/>
          <p:nvPr/>
        </p:nvSpPr>
        <p:spPr>
          <a:xfrm>
            <a:off x="-415636" y="-96982"/>
            <a:ext cx="10072200" cy="1108500"/>
          </a:xfrm>
          <a:prstGeom prst="rect">
            <a:avLst/>
          </a:prstGeom>
          <a:solidFill>
            <a:schemeClr val="accent6">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800" b="1" dirty="0">
                <a:latin typeface="Calibri"/>
                <a:ea typeface="Calibri"/>
                <a:cs typeface="Calibri"/>
                <a:sym typeface="Calibri"/>
              </a:rPr>
              <a:t>実験の結果②</a:t>
            </a:r>
            <a:endParaRPr dirty="0"/>
          </a:p>
        </p:txBody>
      </p:sp>
      <p:pic>
        <p:nvPicPr>
          <p:cNvPr id="324" name="Google Shape;324;gd6428b9543_0_95"/>
          <p:cNvPicPr preferRelativeResize="0"/>
          <p:nvPr/>
        </p:nvPicPr>
        <p:blipFill rotWithShape="1">
          <a:blip r:embed="rId3">
            <a:alphaModFix/>
          </a:blip>
          <a:srcRect/>
          <a:stretch/>
        </p:blipFill>
        <p:spPr>
          <a:xfrm>
            <a:off x="1090250" y="1344650"/>
            <a:ext cx="2957503" cy="1971675"/>
          </a:xfrm>
          <a:prstGeom prst="rect">
            <a:avLst/>
          </a:prstGeom>
          <a:noFill/>
          <a:ln>
            <a:noFill/>
          </a:ln>
        </p:spPr>
      </p:pic>
      <p:graphicFrame>
        <p:nvGraphicFramePr>
          <p:cNvPr id="325" name="Google Shape;325;gd6428b9543_0_95"/>
          <p:cNvGraphicFramePr/>
          <p:nvPr/>
        </p:nvGraphicFramePr>
        <p:xfrm>
          <a:off x="4649095" y="1344660"/>
          <a:ext cx="2804150" cy="1958340"/>
        </p:xfrm>
        <a:graphic>
          <a:graphicData uri="http://schemas.openxmlformats.org/drawingml/2006/table">
            <a:tbl>
              <a:tblPr>
                <a:noFill/>
              </a:tblPr>
              <a:tblGrid>
                <a:gridCol w="1402075">
                  <a:extLst>
                    <a:ext uri="{9D8B030D-6E8A-4147-A177-3AD203B41FA5}">
                      <a16:colId xmlns:a16="http://schemas.microsoft.com/office/drawing/2014/main" val="20000"/>
                    </a:ext>
                  </a:extLst>
                </a:gridCol>
                <a:gridCol w="1402075">
                  <a:extLst>
                    <a:ext uri="{9D8B030D-6E8A-4147-A177-3AD203B41FA5}">
                      <a16:colId xmlns:a16="http://schemas.microsoft.com/office/drawing/2014/main" val="20001"/>
                    </a:ext>
                  </a:extLst>
                </a:gridCol>
              </a:tblGrid>
              <a:tr h="254000">
                <a:tc>
                  <a:txBody>
                    <a:bodyPr/>
                    <a:lstStyle/>
                    <a:p>
                      <a:pPr marL="0" marR="0" lvl="0" indent="0" algn="ctr" rtl="0">
                        <a:spcBef>
                          <a:spcPts val="0"/>
                        </a:spcBef>
                        <a:spcAft>
                          <a:spcPts val="0"/>
                        </a:spcAft>
                        <a:buNone/>
                      </a:pP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1800" u="none" strike="noStrike"/>
                        <a:t>平均文字数</a:t>
                      </a:r>
                      <a:endParaRPr sz="18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254000">
                <a:tc>
                  <a:txBody>
                    <a:bodyPr/>
                    <a:lstStyle/>
                    <a:p>
                      <a:pPr marL="0" marR="0" lvl="0" indent="0" algn="ctr" rtl="0">
                        <a:spcBef>
                          <a:spcPts val="0"/>
                        </a:spcBef>
                        <a:spcAft>
                          <a:spcPts val="0"/>
                        </a:spcAft>
                        <a:buNone/>
                      </a:pPr>
                      <a:r>
                        <a:rPr lang="ja-JP" sz="1800" u="none" strike="noStrike"/>
                        <a:t>第一回</a:t>
                      </a:r>
                      <a:endParaRPr sz="1800" u="none" strike="noStrike"/>
                    </a:p>
                    <a:p>
                      <a:pPr marL="0" marR="0" lvl="0" indent="0" algn="ctr" rtl="0">
                        <a:spcBef>
                          <a:spcPts val="0"/>
                        </a:spcBef>
                        <a:spcAft>
                          <a:spcPts val="0"/>
                        </a:spcAft>
                        <a:buNone/>
                      </a:pPr>
                      <a:r>
                        <a:rPr lang="ja-JP" sz="1800" u="none" strike="noStrike"/>
                        <a:t>(DERCなし)</a:t>
                      </a: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2400" u="none" strike="noStrike"/>
                        <a:t>440.2</a:t>
                      </a:r>
                      <a:endParaRPr sz="24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254000">
                <a:tc>
                  <a:txBody>
                    <a:bodyPr/>
                    <a:lstStyle/>
                    <a:p>
                      <a:pPr marL="0" marR="0" lvl="0" indent="0" algn="ctr" rtl="0">
                        <a:spcBef>
                          <a:spcPts val="0"/>
                        </a:spcBef>
                        <a:spcAft>
                          <a:spcPts val="0"/>
                        </a:spcAft>
                        <a:buNone/>
                      </a:pPr>
                      <a:r>
                        <a:rPr lang="ja-JP" sz="1800" u="none" strike="noStrike"/>
                        <a:t>第二回</a:t>
                      </a:r>
                      <a:endParaRPr sz="1800" u="none" strike="noStrike"/>
                    </a:p>
                    <a:p>
                      <a:pPr marL="0" marR="0" lvl="0" indent="0" algn="ctr" rtl="0">
                        <a:spcBef>
                          <a:spcPts val="0"/>
                        </a:spcBef>
                        <a:spcAft>
                          <a:spcPts val="0"/>
                        </a:spcAft>
                        <a:buNone/>
                      </a:pPr>
                      <a:r>
                        <a:rPr lang="ja-JP" sz="1800" u="none" strike="noStrike"/>
                        <a:t>(DERCあり)</a:t>
                      </a: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2400" u="none" strike="noStrike"/>
                        <a:t>600.6</a:t>
                      </a:r>
                      <a:endParaRPr sz="24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254000">
                <a:tc>
                  <a:txBody>
                    <a:bodyPr/>
                    <a:lstStyle/>
                    <a:p>
                      <a:pPr marL="0" marR="0" lvl="0" indent="0" algn="ctr" rtl="0">
                        <a:spcBef>
                          <a:spcPts val="0"/>
                        </a:spcBef>
                        <a:spcAft>
                          <a:spcPts val="0"/>
                        </a:spcAft>
                        <a:buNone/>
                      </a:pPr>
                      <a:r>
                        <a:rPr lang="ja-JP" sz="1800" u="none" strike="noStrike"/>
                        <a:t>第三回</a:t>
                      </a:r>
                      <a:endParaRPr sz="1800" u="none" strike="noStrike"/>
                    </a:p>
                    <a:p>
                      <a:pPr marL="0" marR="0" lvl="0" indent="0" algn="ctr" rtl="0">
                        <a:spcBef>
                          <a:spcPts val="0"/>
                        </a:spcBef>
                        <a:spcAft>
                          <a:spcPts val="0"/>
                        </a:spcAft>
                        <a:buNone/>
                      </a:pPr>
                      <a:r>
                        <a:rPr lang="ja-JP" sz="1800" u="none" strike="noStrike"/>
                        <a:t>(DERCあり)</a:t>
                      </a: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2400" u="none" strike="noStrike"/>
                        <a:t>684.6</a:t>
                      </a:r>
                      <a:endParaRPr sz="24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bl>
          </a:graphicData>
        </a:graphic>
      </p:graphicFrame>
      <p:sp>
        <p:nvSpPr>
          <p:cNvPr id="326" name="Google Shape;326;gd6428b9543_0_95"/>
          <p:cNvSpPr txBox="1"/>
          <p:nvPr/>
        </p:nvSpPr>
        <p:spPr>
          <a:xfrm>
            <a:off x="1694600" y="3425400"/>
            <a:ext cx="570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500" dirty="0">
                <a:solidFill>
                  <a:schemeClr val="dk1"/>
                </a:solidFill>
                <a:latin typeface="Calibri"/>
                <a:ea typeface="Calibri"/>
                <a:cs typeface="Calibri"/>
                <a:sym typeface="Calibri"/>
              </a:rPr>
              <a:t>増減はしているが、全体的な文字数の平均値は増加している。</a:t>
            </a:r>
            <a:endParaRPr sz="1500" dirty="0">
              <a:solidFill>
                <a:schemeClr val="dk1"/>
              </a:solidFill>
              <a:latin typeface="Calibri"/>
              <a:ea typeface="Calibri"/>
              <a:cs typeface="Calibri"/>
              <a:sym typeface="Calibri"/>
            </a:endParaRPr>
          </a:p>
        </p:txBody>
      </p:sp>
      <p:sp>
        <p:nvSpPr>
          <p:cNvPr id="327" name="Google Shape;327;gd6428b9543_0_95"/>
          <p:cNvSpPr txBox="1"/>
          <p:nvPr/>
        </p:nvSpPr>
        <p:spPr>
          <a:xfrm>
            <a:off x="427550" y="3856200"/>
            <a:ext cx="8293210" cy="1015632"/>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JP" dirty="0">
                <a:latin typeface="Calibri"/>
                <a:ea typeface="Calibri"/>
                <a:cs typeface="Calibri"/>
                <a:sym typeface="Calibri"/>
              </a:rPr>
              <a:t>まとめ</a:t>
            </a:r>
            <a:endParaRPr dirty="0">
              <a:latin typeface="Calibri"/>
              <a:ea typeface="Calibri"/>
              <a:cs typeface="Calibri"/>
              <a:sym typeface="Calibri"/>
            </a:endParaRPr>
          </a:p>
          <a:p>
            <a:pPr marL="0" lvl="0" indent="0" algn="l" rtl="0">
              <a:spcBef>
                <a:spcPts val="0"/>
              </a:spcBef>
              <a:spcAft>
                <a:spcPts val="0"/>
              </a:spcAft>
              <a:buNone/>
            </a:pPr>
            <a:r>
              <a:rPr lang="ja-JP" dirty="0">
                <a:latin typeface="Calibri"/>
                <a:ea typeface="Calibri"/>
                <a:cs typeface="Calibri"/>
                <a:sym typeface="Calibri"/>
              </a:rPr>
              <a:t>議論の</a:t>
            </a:r>
            <a:r>
              <a:rPr lang="ja-JP" altLang="en-US" dirty="0">
                <a:latin typeface="Calibri"/>
                <a:ea typeface="Calibri"/>
                <a:cs typeface="Calibri"/>
                <a:sym typeface="Calibri"/>
              </a:rPr>
              <a:t>活発</a:t>
            </a:r>
            <a:r>
              <a:rPr lang="ja-JP" dirty="0">
                <a:latin typeface="Calibri"/>
                <a:ea typeface="Calibri"/>
                <a:cs typeface="Calibri"/>
                <a:sym typeface="Calibri"/>
              </a:rPr>
              <a:t>化にはつながり、楽しさや</a:t>
            </a:r>
            <a:r>
              <a:rPr lang="ja-JP" altLang="en-US" dirty="0">
                <a:latin typeface="Calibri"/>
                <a:ea typeface="Calibri"/>
                <a:cs typeface="Calibri"/>
                <a:sym typeface="Calibri"/>
              </a:rPr>
              <a:t>批評価時の</a:t>
            </a:r>
            <a:r>
              <a:rPr lang="ja-JP" dirty="0">
                <a:latin typeface="Calibri"/>
                <a:ea typeface="Calibri"/>
                <a:cs typeface="Calibri"/>
                <a:sym typeface="Calibri"/>
              </a:rPr>
              <a:t>嬉しさを感じた。ただ、今後使いたいとは思わない。</a:t>
            </a:r>
            <a:endParaRPr dirty="0">
              <a:latin typeface="Calibri"/>
              <a:ea typeface="Calibri"/>
              <a:cs typeface="Calibri"/>
              <a:sym typeface="Calibri"/>
            </a:endParaRPr>
          </a:p>
        </p:txBody>
      </p:sp>
      <p:sp>
        <p:nvSpPr>
          <p:cNvPr id="328" name="Google Shape;328;gd6428b9543_0_95"/>
          <p:cNvSpPr txBox="1"/>
          <p:nvPr/>
        </p:nvSpPr>
        <p:spPr>
          <a:xfrm>
            <a:off x="427550" y="5096825"/>
            <a:ext cx="8239500" cy="1293000"/>
          </a:xfrm>
          <a:prstGeom prst="rect">
            <a:avLst/>
          </a:prstGeom>
          <a:noFill/>
          <a:ln>
            <a:noFill/>
          </a:ln>
        </p:spPr>
        <p:txBody>
          <a:bodyPr spcFirstLastPara="1" wrap="square" lIns="91425" tIns="91425" rIns="91425" bIns="91425" anchor="t" anchorCtr="0">
            <a:spAutoFit/>
          </a:bodyPr>
          <a:lstStyle/>
          <a:p>
            <a:pPr marL="285750" lvl="0" indent="-273050" algn="l" rtl="0">
              <a:spcBef>
                <a:spcPts val="0"/>
              </a:spcBef>
              <a:spcAft>
                <a:spcPts val="0"/>
              </a:spcAft>
              <a:buClr>
                <a:schemeClr val="dk1"/>
              </a:buClr>
              <a:buSzPts val="1800"/>
              <a:buChar char="•"/>
            </a:pPr>
            <a:r>
              <a:rPr lang="ja-JP" sz="1800" dirty="0">
                <a:solidFill>
                  <a:schemeClr val="dk1"/>
                </a:solidFill>
                <a:latin typeface="Calibri"/>
                <a:ea typeface="Calibri"/>
                <a:cs typeface="Calibri"/>
                <a:sym typeface="Calibri"/>
              </a:rPr>
              <a:t>議題が本人の実生活と関係の遠いものが多く、興味がわかない</a:t>
            </a:r>
            <a:endParaRPr sz="18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solidFill>
                <a:schemeClr val="dk1"/>
              </a:solidFill>
              <a:latin typeface="Calibri"/>
              <a:ea typeface="Calibri"/>
              <a:cs typeface="Calibri"/>
              <a:sym typeface="Calibri"/>
            </a:endParaRPr>
          </a:p>
          <a:p>
            <a:pPr marL="285750" lvl="0" indent="-273050" algn="l" rtl="0">
              <a:spcBef>
                <a:spcPts val="0"/>
              </a:spcBef>
              <a:spcAft>
                <a:spcPts val="0"/>
              </a:spcAft>
              <a:buClr>
                <a:schemeClr val="dk1"/>
              </a:buClr>
              <a:buSzPts val="1800"/>
              <a:buChar char="•"/>
            </a:pPr>
            <a:r>
              <a:rPr lang="ja-JP" sz="1800" dirty="0">
                <a:solidFill>
                  <a:schemeClr val="dk1"/>
                </a:solidFill>
                <a:latin typeface="Calibri"/>
                <a:ea typeface="Calibri"/>
                <a:cs typeface="Calibri"/>
                <a:sym typeface="Calibri"/>
              </a:rPr>
              <a:t>チャットの議論はタイピングする時間がかかるため、７分では議論が発展しない</a:t>
            </a:r>
            <a:endParaRPr dirty="0">
              <a:latin typeface="Calibri"/>
              <a:ea typeface="Calibri"/>
              <a:cs typeface="Calibri"/>
              <a:sym typeface="Calibri"/>
            </a:endParaRPr>
          </a:p>
        </p:txBody>
      </p:sp>
      <p:sp>
        <p:nvSpPr>
          <p:cNvPr id="329" name="Google Shape;329;gd6428b9543_0_95"/>
          <p:cNvSpPr txBox="1"/>
          <p:nvPr/>
        </p:nvSpPr>
        <p:spPr>
          <a:xfrm>
            <a:off x="1013791" y="1261825"/>
            <a:ext cx="3033959" cy="31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dirty="0">
                <a:solidFill>
                  <a:schemeClr val="dk1"/>
                </a:solidFill>
                <a:latin typeface="Calibri"/>
                <a:ea typeface="Calibri"/>
                <a:cs typeface="Calibri"/>
                <a:sym typeface="Calibri"/>
              </a:rPr>
              <a:t>議論の中の総文字数の変化</a:t>
            </a:r>
            <a:endParaRPr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532</TotalTime>
  <Words>3752</Words>
  <Application>Microsoft Office PowerPoint</Application>
  <PresentationFormat>画面に合わせる (4:3)</PresentationFormat>
  <Paragraphs>414</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MS PMincho</vt:lpstr>
      <vt:lpstr>游ゴシック</vt:lpstr>
      <vt:lpstr>Arial</vt:lpstr>
      <vt:lpstr>Calibri</vt:lpstr>
      <vt:lpstr>Calibri Light</vt:lpstr>
      <vt:lpstr>Office Theme</vt:lpstr>
      <vt:lpstr>日常生活へのDERCシステム導入による利他行為促進の試み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YOSHIKAWA Junki</dc:creator>
  <cp:lastModifiedBy>YOSHIKAWA Junki</cp:lastModifiedBy>
  <cp:revision>1</cp:revision>
  <dcterms:created xsi:type="dcterms:W3CDTF">2021-07-29T09:52:57Z</dcterms:created>
  <dcterms:modified xsi:type="dcterms:W3CDTF">2021-08-02T01:25:26Z</dcterms:modified>
</cp:coreProperties>
</file>