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4"/>
  </p:notesMasterIdLst>
  <p:sldIdLst>
    <p:sldId id="257" r:id="rId5"/>
    <p:sldId id="258" r:id="rId6"/>
    <p:sldId id="259" r:id="rId7"/>
    <p:sldId id="260" r:id="rId8"/>
    <p:sldId id="261" r:id="rId9"/>
    <p:sldId id="262" r:id="rId10"/>
    <p:sldId id="263" r:id="rId11"/>
    <p:sldId id="311" r:id="rId12"/>
    <p:sldId id="279" r:id="rId13"/>
    <p:sldId id="264" r:id="rId14"/>
    <p:sldId id="305" r:id="rId15"/>
    <p:sldId id="265" r:id="rId16"/>
    <p:sldId id="306" r:id="rId17"/>
    <p:sldId id="280" r:id="rId18"/>
    <p:sldId id="278" r:id="rId19"/>
    <p:sldId id="273" r:id="rId20"/>
    <p:sldId id="289" r:id="rId21"/>
    <p:sldId id="290" r:id="rId22"/>
    <p:sldId id="292" r:id="rId23"/>
    <p:sldId id="287" r:id="rId24"/>
    <p:sldId id="297" r:id="rId25"/>
    <p:sldId id="310" r:id="rId26"/>
    <p:sldId id="308" r:id="rId27"/>
    <p:sldId id="275" r:id="rId28"/>
    <p:sldId id="274" r:id="rId29"/>
    <p:sldId id="288" r:id="rId30"/>
    <p:sldId id="281" r:id="rId31"/>
    <p:sldId id="309" r:id="rId32"/>
    <p:sldId id="29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59398-BF28-4989-B0B3-F66C0BF6467D}" v="370" dt="2021-09-28T03:22:37.40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3" autoAdjust="0"/>
    <p:restoredTop sz="77143" autoAdjust="0"/>
  </p:normalViewPr>
  <p:slideViewPr>
    <p:cSldViewPr snapToGrid="0">
      <p:cViewPr>
        <p:scale>
          <a:sx n="123" d="100"/>
          <a:sy n="123" d="100"/>
        </p:scale>
        <p:origin x="2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KAWA Junki" userId="855f383c-fa7b-4103-a010-bb426b5062c6" providerId="ADAL" clId="{7AC59398-BF28-4989-B0B3-F66C0BF6467D}"/>
    <pc:docChg chg="undo custSel addSld delSld modSld sldOrd">
      <pc:chgData name="YOSHIKAWA Junki" userId="855f383c-fa7b-4103-a010-bb426b5062c6" providerId="ADAL" clId="{7AC59398-BF28-4989-B0B3-F66C0BF6467D}" dt="2021-09-28T05:45:55.667" v="17460"/>
      <pc:docMkLst>
        <pc:docMk/>
      </pc:docMkLst>
      <pc:sldChg chg="modSp mod">
        <pc:chgData name="YOSHIKAWA Junki" userId="855f383c-fa7b-4103-a010-bb426b5062c6" providerId="ADAL" clId="{7AC59398-BF28-4989-B0B3-F66C0BF6467D}" dt="2021-09-28T05:45:55.667" v="17460"/>
        <pc:sldMkLst>
          <pc:docMk/>
          <pc:sldMk cId="0" sldId="257"/>
        </pc:sldMkLst>
        <pc:spChg chg="mod">
          <ac:chgData name="YOSHIKAWA Junki" userId="855f383c-fa7b-4103-a010-bb426b5062c6" providerId="ADAL" clId="{7AC59398-BF28-4989-B0B3-F66C0BF6467D}" dt="2021-09-24T04:49:16.875" v="84" actId="20577"/>
          <ac:spMkLst>
            <pc:docMk/>
            <pc:sldMk cId="0" sldId="257"/>
            <ac:spMk id="89" creationId="{00000000-0000-0000-0000-000000000000}"/>
          </ac:spMkLst>
        </pc:spChg>
        <pc:spChg chg="mod">
          <ac:chgData name="YOSHIKAWA Junki" userId="855f383c-fa7b-4103-a010-bb426b5062c6" providerId="ADAL" clId="{7AC59398-BF28-4989-B0B3-F66C0BF6467D}" dt="2021-09-28T05:45:55.667" v="17460"/>
          <ac:spMkLst>
            <pc:docMk/>
            <pc:sldMk cId="0" sldId="257"/>
            <ac:spMk id="90" creationId="{00000000-0000-0000-0000-000000000000}"/>
          </ac:spMkLst>
        </pc:spChg>
      </pc:sldChg>
      <pc:sldChg chg="modSp mod modNotesTx">
        <pc:chgData name="YOSHIKAWA Junki" userId="855f383c-fa7b-4103-a010-bb426b5062c6" providerId="ADAL" clId="{7AC59398-BF28-4989-B0B3-F66C0BF6467D}" dt="2021-09-28T01:54:14.257" v="16474" actId="20577"/>
        <pc:sldMkLst>
          <pc:docMk/>
          <pc:sldMk cId="0" sldId="258"/>
        </pc:sldMkLst>
        <pc:spChg chg="mod">
          <ac:chgData name="YOSHIKAWA Junki" userId="855f383c-fa7b-4103-a010-bb426b5062c6" providerId="ADAL" clId="{7AC59398-BF28-4989-B0B3-F66C0BF6467D}" dt="2021-09-27T12:08:41.383" v="13701"/>
          <ac:spMkLst>
            <pc:docMk/>
            <pc:sldMk cId="0" sldId="258"/>
            <ac:spMk id="100" creationId="{00000000-0000-0000-0000-000000000000}"/>
          </ac:spMkLst>
        </pc:spChg>
      </pc:sldChg>
      <pc:sldChg chg="modNotesTx">
        <pc:chgData name="YOSHIKAWA Junki" userId="855f383c-fa7b-4103-a010-bb426b5062c6" providerId="ADAL" clId="{7AC59398-BF28-4989-B0B3-F66C0BF6467D}" dt="2021-09-27T12:10:40.435" v="13734" actId="20577"/>
        <pc:sldMkLst>
          <pc:docMk/>
          <pc:sldMk cId="0" sldId="259"/>
        </pc:sldMkLst>
      </pc:sldChg>
      <pc:sldChg chg="modSp mod">
        <pc:chgData name="YOSHIKAWA Junki" userId="855f383c-fa7b-4103-a010-bb426b5062c6" providerId="ADAL" clId="{7AC59398-BF28-4989-B0B3-F66C0BF6467D}" dt="2021-09-27T05:54:21.520" v="3791"/>
        <pc:sldMkLst>
          <pc:docMk/>
          <pc:sldMk cId="0" sldId="260"/>
        </pc:sldMkLst>
        <pc:spChg chg="mod">
          <ac:chgData name="YOSHIKAWA Junki" userId="855f383c-fa7b-4103-a010-bb426b5062c6" providerId="ADAL" clId="{7AC59398-BF28-4989-B0B3-F66C0BF6467D}" dt="2021-09-27T05:54:21.520" v="3791"/>
          <ac:spMkLst>
            <pc:docMk/>
            <pc:sldMk cId="0" sldId="260"/>
            <ac:spMk id="164" creationId="{00000000-0000-0000-0000-000000000000}"/>
          </ac:spMkLst>
        </pc:spChg>
      </pc:sldChg>
      <pc:sldChg chg="addSp modSp mod modNotesTx">
        <pc:chgData name="YOSHIKAWA Junki" userId="855f383c-fa7b-4103-a010-bb426b5062c6" providerId="ADAL" clId="{7AC59398-BF28-4989-B0B3-F66C0BF6467D}" dt="2021-09-28T02:18:37.768" v="17032" actId="20577"/>
        <pc:sldMkLst>
          <pc:docMk/>
          <pc:sldMk cId="3546391912" sldId="263"/>
        </pc:sldMkLst>
        <pc:spChg chg="mod">
          <ac:chgData name="YOSHIKAWA Junki" userId="855f383c-fa7b-4103-a010-bb426b5062c6" providerId="ADAL" clId="{7AC59398-BF28-4989-B0B3-F66C0BF6467D}" dt="2021-09-28T02:10:39.481" v="16787" actId="20577"/>
          <ac:spMkLst>
            <pc:docMk/>
            <pc:sldMk cId="3546391912" sldId="263"/>
            <ac:spMk id="2" creationId="{7B4BF1B3-66F9-4DE8-AD70-9529288BB80F}"/>
          </ac:spMkLst>
        </pc:spChg>
        <pc:spChg chg="add mod">
          <ac:chgData name="YOSHIKAWA Junki" userId="855f383c-fa7b-4103-a010-bb426b5062c6" providerId="ADAL" clId="{7AC59398-BF28-4989-B0B3-F66C0BF6467D}" dt="2021-09-28T02:08:32.659" v="16658" actId="164"/>
          <ac:spMkLst>
            <pc:docMk/>
            <pc:sldMk cId="3546391912" sldId="263"/>
            <ac:spMk id="3" creationId="{0C602DB2-9C38-4524-8AF6-263EB2EB73B7}"/>
          </ac:spMkLst>
        </pc:spChg>
        <pc:spChg chg="add mod">
          <ac:chgData name="YOSHIKAWA Junki" userId="855f383c-fa7b-4103-a010-bb426b5062c6" providerId="ADAL" clId="{7AC59398-BF28-4989-B0B3-F66C0BF6467D}" dt="2021-09-28T02:08:58.651" v="16699" actId="14100"/>
          <ac:spMkLst>
            <pc:docMk/>
            <pc:sldMk cId="3546391912" sldId="263"/>
            <ac:spMk id="4" creationId="{C222EAC7-242B-4453-AF6E-1087A6AEBAA9}"/>
          </ac:spMkLst>
        </pc:spChg>
        <pc:spChg chg="add mod">
          <ac:chgData name="YOSHIKAWA Junki" userId="855f383c-fa7b-4103-a010-bb426b5062c6" providerId="ADAL" clId="{7AC59398-BF28-4989-B0B3-F66C0BF6467D}" dt="2021-09-28T02:08:32.659" v="16658" actId="164"/>
          <ac:spMkLst>
            <pc:docMk/>
            <pc:sldMk cId="3546391912" sldId="263"/>
            <ac:spMk id="5" creationId="{257E8CB0-E217-4EB9-B88E-A9817CE8DAA5}"/>
          </ac:spMkLst>
        </pc:spChg>
        <pc:spChg chg="add mod">
          <ac:chgData name="YOSHIKAWA Junki" userId="855f383c-fa7b-4103-a010-bb426b5062c6" providerId="ADAL" clId="{7AC59398-BF28-4989-B0B3-F66C0BF6467D}" dt="2021-09-28T02:08:32.659" v="16658" actId="164"/>
          <ac:spMkLst>
            <pc:docMk/>
            <pc:sldMk cId="3546391912" sldId="263"/>
            <ac:spMk id="7" creationId="{A2139257-969A-494E-B363-1D44921B629B}"/>
          </ac:spMkLst>
        </pc:spChg>
        <pc:spChg chg="add mod">
          <ac:chgData name="YOSHIKAWA Junki" userId="855f383c-fa7b-4103-a010-bb426b5062c6" providerId="ADAL" clId="{7AC59398-BF28-4989-B0B3-F66C0BF6467D}" dt="2021-09-28T02:08:32.659" v="16658" actId="164"/>
          <ac:spMkLst>
            <pc:docMk/>
            <pc:sldMk cId="3546391912" sldId="263"/>
            <ac:spMk id="8" creationId="{6E7D00FF-BB8C-4956-ADF6-6885FCE67916}"/>
          </ac:spMkLst>
        </pc:spChg>
        <pc:spChg chg="add mod">
          <ac:chgData name="YOSHIKAWA Junki" userId="855f383c-fa7b-4103-a010-bb426b5062c6" providerId="ADAL" clId="{7AC59398-BF28-4989-B0B3-F66C0BF6467D}" dt="2021-09-28T02:08:32.659" v="16658" actId="164"/>
          <ac:spMkLst>
            <pc:docMk/>
            <pc:sldMk cId="3546391912" sldId="263"/>
            <ac:spMk id="9" creationId="{8E885521-9E31-4C05-B88A-9D973DF50DE2}"/>
          </ac:spMkLst>
        </pc:spChg>
        <pc:spChg chg="add mod">
          <ac:chgData name="YOSHIKAWA Junki" userId="855f383c-fa7b-4103-a010-bb426b5062c6" providerId="ADAL" clId="{7AC59398-BF28-4989-B0B3-F66C0BF6467D}" dt="2021-09-28T02:08:32.659" v="16658" actId="164"/>
          <ac:spMkLst>
            <pc:docMk/>
            <pc:sldMk cId="3546391912" sldId="263"/>
            <ac:spMk id="10" creationId="{E98F40CC-00DF-4A09-9420-1D812A9F1B49}"/>
          </ac:spMkLst>
        </pc:spChg>
        <pc:spChg chg="mod">
          <ac:chgData name="YOSHIKAWA Junki" userId="855f383c-fa7b-4103-a010-bb426b5062c6" providerId="ADAL" clId="{7AC59398-BF28-4989-B0B3-F66C0BF6467D}" dt="2021-09-27T11:39:17.585" v="12437" actId="20577"/>
          <ac:spMkLst>
            <pc:docMk/>
            <pc:sldMk cId="3546391912" sldId="263"/>
            <ac:spMk id="250" creationId="{00000000-0000-0000-0000-000000000000}"/>
          </ac:spMkLst>
        </pc:spChg>
        <pc:grpChg chg="add mod">
          <ac:chgData name="YOSHIKAWA Junki" userId="855f383c-fa7b-4103-a010-bb426b5062c6" providerId="ADAL" clId="{7AC59398-BF28-4989-B0B3-F66C0BF6467D}" dt="2021-09-28T02:10:46.159" v="16788" actId="1076"/>
          <ac:grpSpMkLst>
            <pc:docMk/>
            <pc:sldMk cId="3546391912" sldId="263"/>
            <ac:grpSpMk id="6" creationId="{1E8EF3D8-B7AC-49A6-8A5B-228E3139F09D}"/>
          </ac:grpSpMkLst>
        </pc:grpChg>
      </pc:sldChg>
      <pc:sldChg chg="addSp delSp modSp mod modNotesTx">
        <pc:chgData name="YOSHIKAWA Junki" userId="855f383c-fa7b-4103-a010-bb426b5062c6" providerId="ADAL" clId="{7AC59398-BF28-4989-B0B3-F66C0BF6467D}" dt="2021-09-27T12:53:07.541" v="14121" actId="20577"/>
        <pc:sldMkLst>
          <pc:docMk/>
          <pc:sldMk cId="1278764761" sldId="264"/>
        </pc:sldMkLst>
        <pc:spChg chg="mod">
          <ac:chgData name="YOSHIKAWA Junki" userId="855f383c-fa7b-4103-a010-bb426b5062c6" providerId="ADAL" clId="{7AC59398-BF28-4989-B0B3-F66C0BF6467D}" dt="2021-09-24T05:31:08.905" v="804" actId="14100"/>
          <ac:spMkLst>
            <pc:docMk/>
            <pc:sldMk cId="1278764761" sldId="264"/>
            <ac:spMk id="2" creationId="{DB964B57-F08B-43D3-814F-76BB0899B877}"/>
          </ac:spMkLst>
        </pc:spChg>
        <pc:spChg chg="add mod">
          <ac:chgData name="YOSHIKAWA Junki" userId="855f383c-fa7b-4103-a010-bb426b5062c6" providerId="ADAL" clId="{7AC59398-BF28-4989-B0B3-F66C0BF6467D}" dt="2021-09-24T05:49:27.187" v="1420" actId="14100"/>
          <ac:spMkLst>
            <pc:docMk/>
            <pc:sldMk cId="1278764761" sldId="264"/>
            <ac:spMk id="4" creationId="{B33B8AF3-A2DA-426D-B281-658CAC8EAB02}"/>
          </ac:spMkLst>
        </pc:spChg>
        <pc:spChg chg="del mod">
          <ac:chgData name="YOSHIKAWA Junki" userId="855f383c-fa7b-4103-a010-bb426b5062c6" providerId="ADAL" clId="{7AC59398-BF28-4989-B0B3-F66C0BF6467D}" dt="2021-09-24T05:31:27.572" v="809" actId="478"/>
          <ac:spMkLst>
            <pc:docMk/>
            <pc:sldMk cId="1278764761" sldId="264"/>
            <ac:spMk id="6" creationId="{66F24A49-2621-4F72-B54B-62D23F7885D6}"/>
          </ac:spMkLst>
        </pc:spChg>
        <pc:spChg chg="add mod">
          <ac:chgData name="YOSHIKAWA Junki" userId="855f383c-fa7b-4103-a010-bb426b5062c6" providerId="ADAL" clId="{7AC59398-BF28-4989-B0B3-F66C0BF6467D}" dt="2021-09-24T05:49:16.975" v="1418" actId="20577"/>
          <ac:spMkLst>
            <pc:docMk/>
            <pc:sldMk cId="1278764761" sldId="264"/>
            <ac:spMk id="8" creationId="{F2D72C12-767E-4B37-81C6-3D2580C18177}"/>
          </ac:spMkLst>
        </pc:spChg>
        <pc:spChg chg="add mod ord">
          <ac:chgData name="YOSHIKAWA Junki" userId="855f383c-fa7b-4103-a010-bb426b5062c6" providerId="ADAL" clId="{7AC59398-BF28-4989-B0B3-F66C0BF6467D}" dt="2021-09-24T05:48:33.276" v="1373" actId="207"/>
          <ac:spMkLst>
            <pc:docMk/>
            <pc:sldMk cId="1278764761" sldId="264"/>
            <ac:spMk id="13" creationId="{0C5641AC-19B2-4625-B9FA-DA1BE19AD811}"/>
          </ac:spMkLst>
        </pc:spChg>
        <pc:spChg chg="add mod">
          <ac:chgData name="YOSHIKAWA Junki" userId="855f383c-fa7b-4103-a010-bb426b5062c6" providerId="ADAL" clId="{7AC59398-BF28-4989-B0B3-F66C0BF6467D}" dt="2021-09-24T05:49:11.429" v="1405" actId="20577"/>
          <ac:spMkLst>
            <pc:docMk/>
            <pc:sldMk cId="1278764761" sldId="264"/>
            <ac:spMk id="14" creationId="{238E2E0E-DDC2-4FD6-B16F-2C0E45630ACD}"/>
          </ac:spMkLst>
        </pc:spChg>
        <pc:spChg chg="mod">
          <ac:chgData name="YOSHIKAWA Junki" userId="855f383c-fa7b-4103-a010-bb426b5062c6" providerId="ADAL" clId="{7AC59398-BF28-4989-B0B3-F66C0BF6467D}" dt="2021-09-24T05:31:00.994" v="799" actId="164"/>
          <ac:spMkLst>
            <pc:docMk/>
            <pc:sldMk cId="1278764761" sldId="264"/>
            <ac:spMk id="17" creationId="{24CC049D-D78F-4567-A584-A2B6C2D8D674}"/>
          </ac:spMkLst>
        </pc:spChg>
        <pc:spChg chg="del mod">
          <ac:chgData name="YOSHIKAWA Junki" userId="855f383c-fa7b-4103-a010-bb426b5062c6" providerId="ADAL" clId="{7AC59398-BF28-4989-B0B3-F66C0BF6467D}" dt="2021-09-24T05:31:36.287" v="812" actId="478"/>
          <ac:spMkLst>
            <pc:docMk/>
            <pc:sldMk cId="1278764761" sldId="264"/>
            <ac:spMk id="18" creationId="{21A5DF15-A1EB-406B-93AD-7799E21C508D}"/>
          </ac:spMkLst>
        </pc:spChg>
        <pc:spChg chg="add mod">
          <ac:chgData name="YOSHIKAWA Junki" userId="855f383c-fa7b-4103-a010-bb426b5062c6" providerId="ADAL" clId="{7AC59398-BF28-4989-B0B3-F66C0BF6467D}" dt="2021-09-24T05:47:03.646" v="1356" actId="1076"/>
          <ac:spMkLst>
            <pc:docMk/>
            <pc:sldMk cId="1278764761" sldId="264"/>
            <ac:spMk id="21" creationId="{4A123F18-9ED5-4F69-AD79-881C1FFCAB30}"/>
          </ac:spMkLst>
        </pc:spChg>
        <pc:spChg chg="add del mod">
          <ac:chgData name="YOSHIKAWA Junki" userId="855f383c-fa7b-4103-a010-bb426b5062c6" providerId="ADAL" clId="{7AC59398-BF28-4989-B0B3-F66C0BF6467D}" dt="2021-09-24T05:40:46.446" v="1284" actId="478"/>
          <ac:spMkLst>
            <pc:docMk/>
            <pc:sldMk cId="1278764761" sldId="264"/>
            <ac:spMk id="23" creationId="{D3729F41-8914-4623-BB0C-8EA4E9850F62}"/>
          </ac:spMkLst>
        </pc:spChg>
        <pc:spChg chg="add mod">
          <ac:chgData name="YOSHIKAWA Junki" userId="855f383c-fa7b-4103-a010-bb426b5062c6" providerId="ADAL" clId="{7AC59398-BF28-4989-B0B3-F66C0BF6467D}" dt="2021-09-24T05:47:28.290" v="1359" actId="1076"/>
          <ac:spMkLst>
            <pc:docMk/>
            <pc:sldMk cId="1278764761" sldId="264"/>
            <ac:spMk id="26" creationId="{2B473D5C-A80D-4490-A50E-AD052F573844}"/>
          </ac:spMkLst>
        </pc:spChg>
        <pc:spChg chg="add mod">
          <ac:chgData name="YOSHIKAWA Junki" userId="855f383c-fa7b-4103-a010-bb426b5062c6" providerId="ADAL" clId="{7AC59398-BF28-4989-B0B3-F66C0BF6467D}" dt="2021-09-24T05:47:03.646" v="1356" actId="1076"/>
          <ac:spMkLst>
            <pc:docMk/>
            <pc:sldMk cId="1278764761" sldId="264"/>
            <ac:spMk id="28" creationId="{8F1001F8-AEAF-4564-BC53-D66A615B76B9}"/>
          </ac:spMkLst>
        </pc:spChg>
        <pc:spChg chg="add mod ord">
          <ac:chgData name="YOSHIKAWA Junki" userId="855f383c-fa7b-4103-a010-bb426b5062c6" providerId="ADAL" clId="{7AC59398-BF28-4989-B0B3-F66C0BF6467D}" dt="2021-09-24T05:48:51.130" v="1378" actId="207"/>
          <ac:spMkLst>
            <pc:docMk/>
            <pc:sldMk cId="1278764761" sldId="264"/>
            <ac:spMk id="30" creationId="{81B33B54-05E3-45A1-B6F9-89AF8A882C9C}"/>
          </ac:spMkLst>
        </pc:spChg>
        <pc:spChg chg="mod">
          <ac:chgData name="YOSHIKAWA Junki" userId="855f383c-fa7b-4103-a010-bb426b5062c6" providerId="ADAL" clId="{7AC59398-BF28-4989-B0B3-F66C0BF6467D}" dt="2021-09-27T11:44:41.836" v="12759" actId="20577"/>
          <ac:spMkLst>
            <pc:docMk/>
            <pc:sldMk cId="1278764761" sldId="264"/>
            <ac:spMk id="250" creationId="{00000000-0000-0000-0000-000000000000}"/>
          </ac:spMkLst>
        </pc:spChg>
        <pc:grpChg chg="add mod">
          <ac:chgData name="YOSHIKAWA Junki" userId="855f383c-fa7b-4103-a010-bb426b5062c6" providerId="ADAL" clId="{7AC59398-BF28-4989-B0B3-F66C0BF6467D}" dt="2021-09-24T05:47:05.342" v="1357" actId="1076"/>
          <ac:grpSpMkLst>
            <pc:docMk/>
            <pc:sldMk cId="1278764761" sldId="264"/>
            <ac:grpSpMk id="3" creationId="{0F1038B8-3B41-4768-A059-848D0AFC6D18}"/>
          </ac:grpSpMkLst>
        </pc:grpChg>
        <pc:grpChg chg="add del mod">
          <ac:chgData name="YOSHIKAWA Junki" userId="855f383c-fa7b-4103-a010-bb426b5062c6" providerId="ADAL" clId="{7AC59398-BF28-4989-B0B3-F66C0BF6467D}" dt="2021-09-24T05:32:27.435" v="818" actId="478"/>
          <ac:grpSpMkLst>
            <pc:docMk/>
            <pc:sldMk cId="1278764761" sldId="264"/>
            <ac:grpSpMk id="10" creationId="{9BDEB60E-658A-4232-8776-3AE4EBF34A50}"/>
          </ac:grpSpMkLst>
        </pc:grpChg>
        <pc:grpChg chg="add mod">
          <ac:chgData name="YOSHIKAWA Junki" userId="855f383c-fa7b-4103-a010-bb426b5062c6" providerId="ADAL" clId="{7AC59398-BF28-4989-B0B3-F66C0BF6467D}" dt="2021-09-24T05:47:03.646" v="1356" actId="1076"/>
          <ac:grpSpMkLst>
            <pc:docMk/>
            <pc:sldMk cId="1278764761" sldId="264"/>
            <ac:grpSpMk id="15" creationId="{DE90217F-FC88-46E8-B5FF-40FA501958DE}"/>
          </ac:grpSpMkLst>
        </pc:grpChg>
        <pc:picChg chg="mod">
          <ac:chgData name="YOSHIKAWA Junki" userId="855f383c-fa7b-4103-a010-bb426b5062c6" providerId="ADAL" clId="{7AC59398-BF28-4989-B0B3-F66C0BF6467D}" dt="2021-09-24T05:32:18.131" v="817"/>
          <ac:picMkLst>
            <pc:docMk/>
            <pc:sldMk cId="1278764761" sldId="264"/>
            <ac:picMk id="11" creationId="{72DA911B-E8A2-4FD4-85D7-85417BB5CD4A}"/>
          </ac:picMkLst>
        </pc:picChg>
        <pc:picChg chg="mod">
          <ac:chgData name="YOSHIKAWA Junki" userId="855f383c-fa7b-4103-a010-bb426b5062c6" providerId="ADAL" clId="{7AC59398-BF28-4989-B0B3-F66C0BF6467D}" dt="2021-09-24T05:32:18.131" v="817"/>
          <ac:picMkLst>
            <pc:docMk/>
            <pc:sldMk cId="1278764761" sldId="264"/>
            <ac:picMk id="12" creationId="{BFA73FA2-E78B-4D23-9F5A-8D83850377C8}"/>
          </ac:picMkLst>
        </pc:picChg>
        <pc:picChg chg="mod">
          <ac:chgData name="YOSHIKAWA Junki" userId="855f383c-fa7b-4103-a010-bb426b5062c6" providerId="ADAL" clId="{7AC59398-BF28-4989-B0B3-F66C0BF6467D}" dt="2021-09-24T05:37:57.520" v="1167"/>
          <ac:picMkLst>
            <pc:docMk/>
            <pc:sldMk cId="1278764761" sldId="264"/>
            <ac:picMk id="16" creationId="{4FD328B9-41C4-41EE-90D0-1F0538E436C2}"/>
          </ac:picMkLst>
        </pc:picChg>
        <pc:picChg chg="mod">
          <ac:chgData name="YOSHIKAWA Junki" userId="855f383c-fa7b-4103-a010-bb426b5062c6" providerId="ADAL" clId="{7AC59398-BF28-4989-B0B3-F66C0BF6467D}" dt="2021-09-24T05:37:57.520" v="1167"/>
          <ac:picMkLst>
            <pc:docMk/>
            <pc:sldMk cId="1278764761" sldId="264"/>
            <ac:picMk id="19" creationId="{9282BB31-8960-4F99-BBB1-DA53D3EEEEEE}"/>
          </ac:picMkLst>
        </pc:picChg>
        <pc:picChg chg="mod">
          <ac:chgData name="YOSHIKAWA Junki" userId="855f383c-fa7b-4103-a010-bb426b5062c6" providerId="ADAL" clId="{7AC59398-BF28-4989-B0B3-F66C0BF6467D}" dt="2021-09-24T05:31:10.640" v="806" actId="1076"/>
          <ac:picMkLst>
            <pc:docMk/>
            <pc:sldMk cId="1278764761" sldId="264"/>
            <ac:picMk id="20" creationId="{D43687E6-A157-46C3-979B-20068BBF011E}"/>
          </ac:picMkLst>
        </pc:picChg>
        <pc:picChg chg="add mod">
          <ac:chgData name="YOSHIKAWA Junki" userId="855f383c-fa7b-4103-a010-bb426b5062c6" providerId="ADAL" clId="{7AC59398-BF28-4989-B0B3-F66C0BF6467D}" dt="2021-09-24T05:47:03.646" v="1356" actId="1076"/>
          <ac:picMkLst>
            <pc:docMk/>
            <pc:sldMk cId="1278764761" sldId="264"/>
            <ac:picMk id="27" creationId="{2E9C824F-DDE8-4F2A-AA5D-4688B13B173B}"/>
          </ac:picMkLst>
        </pc:picChg>
        <pc:cxnChg chg="add mod">
          <ac:chgData name="YOSHIKAWA Junki" userId="855f383c-fa7b-4103-a010-bb426b5062c6" providerId="ADAL" clId="{7AC59398-BF28-4989-B0B3-F66C0BF6467D}" dt="2021-09-24T05:47:30.899" v="1360" actId="14100"/>
          <ac:cxnSpMkLst>
            <pc:docMk/>
            <pc:sldMk cId="1278764761" sldId="264"/>
            <ac:cxnSpMk id="22" creationId="{29BF1166-3C2D-4CF7-B57D-6534ABCA2EF8}"/>
          </ac:cxnSpMkLst>
        </pc:cxnChg>
        <pc:cxnChg chg="add del mod">
          <ac:chgData name="YOSHIKAWA Junki" userId="855f383c-fa7b-4103-a010-bb426b5062c6" providerId="ADAL" clId="{7AC59398-BF28-4989-B0B3-F66C0BF6467D}" dt="2021-09-24T05:40:46.446" v="1284" actId="478"/>
          <ac:cxnSpMkLst>
            <pc:docMk/>
            <pc:sldMk cId="1278764761" sldId="264"/>
            <ac:cxnSpMk id="24" creationId="{3E9C1687-E39C-41A9-8DDB-F1A8CECA205E}"/>
          </ac:cxnSpMkLst>
        </pc:cxnChg>
        <pc:cxnChg chg="add mod">
          <ac:chgData name="YOSHIKAWA Junki" userId="855f383c-fa7b-4103-a010-bb426b5062c6" providerId="ADAL" clId="{7AC59398-BF28-4989-B0B3-F66C0BF6467D}" dt="2021-09-24T05:47:03.646" v="1356" actId="1076"/>
          <ac:cxnSpMkLst>
            <pc:docMk/>
            <pc:sldMk cId="1278764761" sldId="264"/>
            <ac:cxnSpMk id="25" creationId="{F857259B-B2E2-4A87-ACCA-C0FB9A24AC1A}"/>
          </ac:cxnSpMkLst>
        </pc:cxnChg>
      </pc:sldChg>
      <pc:sldChg chg="delSp modSp mod ord modNotesTx">
        <pc:chgData name="YOSHIKAWA Junki" userId="855f383c-fa7b-4103-a010-bb426b5062c6" providerId="ADAL" clId="{7AC59398-BF28-4989-B0B3-F66C0BF6467D}" dt="2021-09-28T03:23:11.875" v="17358" actId="14100"/>
        <pc:sldMkLst>
          <pc:docMk/>
          <pc:sldMk cId="2944509443" sldId="265"/>
        </pc:sldMkLst>
        <pc:spChg chg="mod">
          <ac:chgData name="YOSHIKAWA Junki" userId="855f383c-fa7b-4103-a010-bb426b5062c6" providerId="ADAL" clId="{7AC59398-BF28-4989-B0B3-F66C0BF6467D}" dt="2021-09-24T05:55:47.310" v="1483" actId="20577"/>
          <ac:spMkLst>
            <pc:docMk/>
            <pc:sldMk cId="2944509443" sldId="265"/>
            <ac:spMk id="4" creationId="{E187DC0D-2443-4B05-AF50-1006B8417614}"/>
          </ac:spMkLst>
        </pc:spChg>
        <pc:spChg chg="mod">
          <ac:chgData name="YOSHIKAWA Junki" userId="855f383c-fa7b-4103-a010-bb426b5062c6" providerId="ADAL" clId="{7AC59398-BF28-4989-B0B3-F66C0BF6467D}" dt="2021-09-28T03:22:54.570" v="17354" actId="14100"/>
          <ac:spMkLst>
            <pc:docMk/>
            <pc:sldMk cId="2944509443" sldId="265"/>
            <ac:spMk id="6" creationId="{8B8A3D98-F5B5-41A4-A45F-310AFBCF2699}"/>
          </ac:spMkLst>
        </pc:spChg>
        <pc:spChg chg="mod topLvl">
          <ac:chgData name="YOSHIKAWA Junki" userId="855f383c-fa7b-4103-a010-bb426b5062c6" providerId="ADAL" clId="{7AC59398-BF28-4989-B0B3-F66C0BF6467D}" dt="2021-09-28T03:22:49.544" v="17351" actId="1076"/>
          <ac:spMkLst>
            <pc:docMk/>
            <pc:sldMk cId="2944509443" sldId="265"/>
            <ac:spMk id="16" creationId="{21F70ABD-368E-48F1-9E8F-CE7FA102DC34}"/>
          </ac:spMkLst>
        </pc:spChg>
        <pc:spChg chg="mod topLvl">
          <ac:chgData name="YOSHIKAWA Junki" userId="855f383c-fa7b-4103-a010-bb426b5062c6" providerId="ADAL" clId="{7AC59398-BF28-4989-B0B3-F66C0BF6467D}" dt="2021-09-28T03:22:49.544" v="17351" actId="1076"/>
          <ac:spMkLst>
            <pc:docMk/>
            <pc:sldMk cId="2944509443" sldId="265"/>
            <ac:spMk id="17" creationId="{B6D11B92-2F5E-4BFD-A300-7EBAFDC39A45}"/>
          </ac:spMkLst>
        </pc:spChg>
        <pc:spChg chg="mod topLvl">
          <ac:chgData name="YOSHIKAWA Junki" userId="855f383c-fa7b-4103-a010-bb426b5062c6" providerId="ADAL" clId="{7AC59398-BF28-4989-B0B3-F66C0BF6467D}" dt="2021-09-28T03:23:04.078" v="17356" actId="14100"/>
          <ac:spMkLst>
            <pc:docMk/>
            <pc:sldMk cId="2944509443" sldId="265"/>
            <ac:spMk id="20" creationId="{C452DA23-7C79-4E4E-92EE-900CD12E630F}"/>
          </ac:spMkLst>
        </pc:spChg>
        <pc:spChg chg="mod topLvl">
          <ac:chgData name="YOSHIKAWA Junki" userId="855f383c-fa7b-4103-a010-bb426b5062c6" providerId="ADAL" clId="{7AC59398-BF28-4989-B0B3-F66C0BF6467D}" dt="2021-09-28T03:22:49.544" v="17351" actId="1076"/>
          <ac:spMkLst>
            <pc:docMk/>
            <pc:sldMk cId="2944509443" sldId="265"/>
            <ac:spMk id="21" creationId="{CB8EC6FB-1464-41AE-B017-A7CA2701F988}"/>
          </ac:spMkLst>
        </pc:spChg>
        <pc:spChg chg="mod topLvl">
          <ac:chgData name="YOSHIKAWA Junki" userId="855f383c-fa7b-4103-a010-bb426b5062c6" providerId="ADAL" clId="{7AC59398-BF28-4989-B0B3-F66C0BF6467D}" dt="2021-09-28T03:22:41.638" v="17348" actId="1076"/>
          <ac:spMkLst>
            <pc:docMk/>
            <pc:sldMk cId="2944509443" sldId="265"/>
            <ac:spMk id="22" creationId="{FB8C049C-9A19-4104-83D1-C2BF806F7304}"/>
          </ac:spMkLst>
        </pc:spChg>
        <pc:spChg chg="mod topLvl">
          <ac:chgData name="YOSHIKAWA Junki" userId="855f383c-fa7b-4103-a010-bb426b5062c6" providerId="ADAL" clId="{7AC59398-BF28-4989-B0B3-F66C0BF6467D}" dt="2021-09-28T03:23:11.875" v="17358" actId="14100"/>
          <ac:spMkLst>
            <pc:docMk/>
            <pc:sldMk cId="2944509443" sldId="265"/>
            <ac:spMk id="23" creationId="{90862198-9963-4C29-BDC6-BA0209FE980E}"/>
          </ac:spMkLst>
        </pc:spChg>
        <pc:spChg chg="mod">
          <ac:chgData name="YOSHIKAWA Junki" userId="855f383c-fa7b-4103-a010-bb426b5062c6" providerId="ADAL" clId="{7AC59398-BF28-4989-B0B3-F66C0BF6467D}" dt="2021-09-28T03:22:37.401" v="17347" actId="165"/>
          <ac:spMkLst>
            <pc:docMk/>
            <pc:sldMk cId="2944509443" sldId="265"/>
            <ac:spMk id="25" creationId="{419E9C9D-1570-4C54-92FC-0EA7CC061DD2}"/>
          </ac:spMkLst>
        </pc:spChg>
        <pc:spChg chg="mod">
          <ac:chgData name="YOSHIKAWA Junki" userId="855f383c-fa7b-4103-a010-bb426b5062c6" providerId="ADAL" clId="{7AC59398-BF28-4989-B0B3-F66C0BF6467D}" dt="2021-09-28T03:22:37.401" v="17347" actId="165"/>
          <ac:spMkLst>
            <pc:docMk/>
            <pc:sldMk cId="2944509443" sldId="265"/>
            <ac:spMk id="26" creationId="{9B6ACFA1-4319-43A3-B4B9-85785A3ED411}"/>
          </ac:spMkLst>
        </pc:spChg>
        <pc:spChg chg="mod">
          <ac:chgData name="YOSHIKAWA Junki" userId="855f383c-fa7b-4103-a010-bb426b5062c6" providerId="ADAL" clId="{7AC59398-BF28-4989-B0B3-F66C0BF6467D}" dt="2021-09-28T03:22:37.401" v="17347" actId="165"/>
          <ac:spMkLst>
            <pc:docMk/>
            <pc:sldMk cId="2944509443" sldId="265"/>
            <ac:spMk id="27" creationId="{28396199-9B7C-41B8-9E80-EFEB1F9DAC9E}"/>
          </ac:spMkLst>
        </pc:spChg>
        <pc:spChg chg="mod">
          <ac:chgData name="YOSHIKAWA Junki" userId="855f383c-fa7b-4103-a010-bb426b5062c6" providerId="ADAL" clId="{7AC59398-BF28-4989-B0B3-F66C0BF6467D}" dt="2021-09-28T03:22:37.401" v="17347" actId="165"/>
          <ac:spMkLst>
            <pc:docMk/>
            <pc:sldMk cId="2944509443" sldId="265"/>
            <ac:spMk id="29" creationId="{8506AFD2-5D41-434E-BD18-87B1D8891D00}"/>
          </ac:spMkLst>
        </pc:spChg>
        <pc:spChg chg="mod">
          <ac:chgData name="YOSHIKAWA Junki" userId="855f383c-fa7b-4103-a010-bb426b5062c6" providerId="ADAL" clId="{7AC59398-BF28-4989-B0B3-F66C0BF6467D}" dt="2021-09-28T03:22:37.401" v="17347" actId="165"/>
          <ac:spMkLst>
            <pc:docMk/>
            <pc:sldMk cId="2944509443" sldId="265"/>
            <ac:spMk id="30" creationId="{FD2F585F-4FD2-4D1D-93F1-E025576BA796}"/>
          </ac:spMkLst>
        </pc:spChg>
        <pc:spChg chg="mod">
          <ac:chgData name="YOSHIKAWA Junki" userId="855f383c-fa7b-4103-a010-bb426b5062c6" providerId="ADAL" clId="{7AC59398-BF28-4989-B0B3-F66C0BF6467D}" dt="2021-09-28T03:22:37.401" v="17347" actId="165"/>
          <ac:spMkLst>
            <pc:docMk/>
            <pc:sldMk cId="2944509443" sldId="265"/>
            <ac:spMk id="31" creationId="{9F91E39A-F710-4548-94EF-4627966EC15F}"/>
          </ac:spMkLst>
        </pc:spChg>
        <pc:grpChg chg="del">
          <ac:chgData name="YOSHIKAWA Junki" userId="855f383c-fa7b-4103-a010-bb426b5062c6" providerId="ADAL" clId="{7AC59398-BF28-4989-B0B3-F66C0BF6467D}" dt="2021-09-28T03:22:37.401" v="17347" actId="165"/>
          <ac:grpSpMkLst>
            <pc:docMk/>
            <pc:sldMk cId="2944509443" sldId="265"/>
            <ac:grpSpMk id="2" creationId="{88746C23-7874-4B7D-B982-4E4185F843B1}"/>
          </ac:grpSpMkLst>
        </pc:grpChg>
        <pc:grpChg chg="mod topLvl">
          <ac:chgData name="YOSHIKAWA Junki" userId="855f383c-fa7b-4103-a010-bb426b5062c6" providerId="ADAL" clId="{7AC59398-BF28-4989-B0B3-F66C0BF6467D}" dt="2021-09-28T03:22:49.544" v="17351" actId="1076"/>
          <ac:grpSpMkLst>
            <pc:docMk/>
            <pc:sldMk cId="2944509443" sldId="265"/>
            <ac:grpSpMk id="18" creationId="{076EA2AB-B7C1-468F-A246-4340C6677BBD}"/>
          </ac:grpSpMkLst>
        </pc:grpChg>
        <pc:grpChg chg="mod topLvl">
          <ac:chgData name="YOSHIKAWA Junki" userId="855f383c-fa7b-4103-a010-bb426b5062c6" providerId="ADAL" clId="{7AC59398-BF28-4989-B0B3-F66C0BF6467D}" dt="2021-09-28T03:22:49.544" v="17351" actId="1076"/>
          <ac:grpSpMkLst>
            <pc:docMk/>
            <pc:sldMk cId="2944509443" sldId="265"/>
            <ac:grpSpMk id="19" creationId="{D78E750D-9B00-4DB1-97CD-5CD77B0798DC}"/>
          </ac:grpSpMkLst>
        </pc:grpChg>
        <pc:grpChg chg="mod">
          <ac:chgData name="YOSHIKAWA Junki" userId="855f383c-fa7b-4103-a010-bb426b5062c6" providerId="ADAL" clId="{7AC59398-BF28-4989-B0B3-F66C0BF6467D}" dt="2021-09-28T03:22:37.401" v="17347" actId="165"/>
          <ac:grpSpMkLst>
            <pc:docMk/>
            <pc:sldMk cId="2944509443" sldId="265"/>
            <ac:grpSpMk id="24" creationId="{D0DDE1EC-D5B8-40F6-B0A1-9948DEA08768}"/>
          </ac:grpSpMkLst>
        </pc:grpChg>
        <pc:grpChg chg="mod">
          <ac:chgData name="YOSHIKAWA Junki" userId="855f383c-fa7b-4103-a010-bb426b5062c6" providerId="ADAL" clId="{7AC59398-BF28-4989-B0B3-F66C0BF6467D}" dt="2021-09-28T03:22:37.401" v="17347" actId="165"/>
          <ac:grpSpMkLst>
            <pc:docMk/>
            <pc:sldMk cId="2944509443" sldId="265"/>
            <ac:grpSpMk id="28" creationId="{A2E63D91-FAA2-490D-8D3A-EF8D2C0A3021}"/>
          </ac:grpSpMkLst>
        </pc:grpChg>
      </pc:sldChg>
      <pc:sldChg chg="modSp del mod">
        <pc:chgData name="YOSHIKAWA Junki" userId="855f383c-fa7b-4103-a010-bb426b5062c6" providerId="ADAL" clId="{7AC59398-BF28-4989-B0B3-F66C0BF6467D}" dt="2021-09-24T06:26:00.926" v="1967" actId="47"/>
        <pc:sldMkLst>
          <pc:docMk/>
          <pc:sldMk cId="109494558" sldId="272"/>
        </pc:sldMkLst>
        <pc:spChg chg="mod">
          <ac:chgData name="YOSHIKAWA Junki" userId="855f383c-fa7b-4103-a010-bb426b5062c6" providerId="ADAL" clId="{7AC59398-BF28-4989-B0B3-F66C0BF6467D}" dt="2021-09-24T05:56:03.597" v="1521" actId="20577"/>
          <ac:spMkLst>
            <pc:docMk/>
            <pc:sldMk cId="109494558" sldId="272"/>
            <ac:spMk id="4" creationId="{E187DC0D-2443-4B05-AF50-1006B8417614}"/>
          </ac:spMkLst>
        </pc:spChg>
      </pc:sldChg>
      <pc:sldChg chg="modSp mod ord modNotesTx">
        <pc:chgData name="YOSHIKAWA Junki" userId="855f383c-fa7b-4103-a010-bb426b5062c6" providerId="ADAL" clId="{7AC59398-BF28-4989-B0B3-F66C0BF6467D}" dt="2021-09-28T02:17:56.576" v="16948" actId="20577"/>
        <pc:sldMkLst>
          <pc:docMk/>
          <pc:sldMk cId="976862622" sldId="273"/>
        </pc:sldMkLst>
        <pc:spChg chg="mod">
          <ac:chgData name="YOSHIKAWA Junki" userId="855f383c-fa7b-4103-a010-bb426b5062c6" providerId="ADAL" clId="{7AC59398-BF28-4989-B0B3-F66C0BF6467D}" dt="2021-09-28T02:17:05.040" v="16855" actId="20577"/>
          <ac:spMkLst>
            <pc:docMk/>
            <pc:sldMk cId="976862622" sldId="273"/>
            <ac:spMk id="4" creationId="{E187DC0D-2443-4B05-AF50-1006B8417614}"/>
          </ac:spMkLst>
        </pc:spChg>
        <pc:spChg chg="mod">
          <ac:chgData name="YOSHIKAWA Junki" userId="855f383c-fa7b-4103-a010-bb426b5062c6" providerId="ADAL" clId="{7AC59398-BF28-4989-B0B3-F66C0BF6467D}" dt="2021-09-27T06:33:23.743" v="7011" actId="20577"/>
          <ac:spMkLst>
            <pc:docMk/>
            <pc:sldMk cId="976862622" sldId="273"/>
            <ac:spMk id="7" creationId="{D9F2277F-7A21-4DDE-8DF8-94C64E1EBF2F}"/>
          </ac:spMkLst>
        </pc:spChg>
      </pc:sldChg>
      <pc:sldChg chg="addSp delSp modSp mod ord delAnim modAnim modNotesTx">
        <pc:chgData name="YOSHIKAWA Junki" userId="855f383c-fa7b-4103-a010-bb426b5062c6" providerId="ADAL" clId="{7AC59398-BF28-4989-B0B3-F66C0BF6467D}" dt="2021-09-28T02:26:09.792" v="17073" actId="20577"/>
        <pc:sldMkLst>
          <pc:docMk/>
          <pc:sldMk cId="1796822369" sldId="274"/>
        </pc:sldMkLst>
        <pc:spChg chg="mod">
          <ac:chgData name="YOSHIKAWA Junki" userId="855f383c-fa7b-4103-a010-bb426b5062c6" providerId="ADAL" clId="{7AC59398-BF28-4989-B0B3-F66C0BF6467D}" dt="2021-09-24T06:42:55.562" v="2003" actId="1076"/>
          <ac:spMkLst>
            <pc:docMk/>
            <pc:sldMk cId="1796822369" sldId="274"/>
            <ac:spMk id="3" creationId="{3FDDD29C-FDDF-4D37-B9F9-60E5E0CE8024}"/>
          </ac:spMkLst>
        </pc:spChg>
        <pc:spChg chg="add mod">
          <ac:chgData name="YOSHIKAWA Junki" userId="855f383c-fa7b-4103-a010-bb426b5062c6" providerId="ADAL" clId="{7AC59398-BF28-4989-B0B3-F66C0BF6467D}" dt="2021-09-27T13:02:16.029" v="14730" actId="1582"/>
          <ac:spMkLst>
            <pc:docMk/>
            <pc:sldMk cId="1796822369" sldId="274"/>
            <ac:spMk id="3" creationId="{80A849C6-556B-4F9F-A942-0BF4664AC485}"/>
          </ac:spMkLst>
        </pc:spChg>
        <pc:spChg chg="mod">
          <ac:chgData name="YOSHIKAWA Junki" userId="855f383c-fa7b-4103-a010-bb426b5062c6" providerId="ADAL" clId="{7AC59398-BF28-4989-B0B3-F66C0BF6467D}" dt="2021-09-24T06:42:53.295" v="2002" actId="20577"/>
          <ac:spMkLst>
            <pc:docMk/>
            <pc:sldMk cId="1796822369" sldId="274"/>
            <ac:spMk id="4" creationId="{E187DC0D-2443-4B05-AF50-1006B8417614}"/>
          </ac:spMkLst>
        </pc:spChg>
        <pc:spChg chg="del">
          <ac:chgData name="YOSHIKAWA Junki" userId="855f383c-fa7b-4103-a010-bb426b5062c6" providerId="ADAL" clId="{7AC59398-BF28-4989-B0B3-F66C0BF6467D}" dt="2021-09-24T06:43:10.486" v="2010" actId="478"/>
          <ac:spMkLst>
            <pc:docMk/>
            <pc:sldMk cId="1796822369" sldId="274"/>
            <ac:spMk id="9" creationId="{F7741AC3-3323-4A04-BB1A-B5E0245C3855}"/>
          </ac:spMkLst>
        </pc:spChg>
        <pc:spChg chg="mod">
          <ac:chgData name="YOSHIKAWA Junki" userId="855f383c-fa7b-4103-a010-bb426b5062c6" providerId="ADAL" clId="{7AC59398-BF28-4989-B0B3-F66C0BF6467D}" dt="2021-09-27T13:01:43.036" v="14726" actId="1076"/>
          <ac:spMkLst>
            <pc:docMk/>
            <pc:sldMk cId="1796822369" sldId="274"/>
            <ac:spMk id="18" creationId="{5FE223F4-2BEB-4B2F-B4BD-85E14195C133}"/>
          </ac:spMkLst>
        </pc:spChg>
        <pc:spChg chg="mod">
          <ac:chgData name="YOSHIKAWA Junki" userId="855f383c-fa7b-4103-a010-bb426b5062c6" providerId="ADAL" clId="{7AC59398-BF28-4989-B0B3-F66C0BF6467D}" dt="2021-09-24T07:12:41.407" v="2719" actId="1076"/>
          <ac:spMkLst>
            <pc:docMk/>
            <pc:sldMk cId="1796822369" sldId="274"/>
            <ac:spMk id="21" creationId="{84CEBAAF-C31A-43CF-83B7-DAD817738717}"/>
          </ac:spMkLst>
        </pc:spChg>
        <pc:spChg chg="mod">
          <ac:chgData name="YOSHIKAWA Junki" userId="855f383c-fa7b-4103-a010-bb426b5062c6" providerId="ADAL" clId="{7AC59398-BF28-4989-B0B3-F66C0BF6467D}" dt="2021-09-24T07:12:41.407" v="2719" actId="1076"/>
          <ac:spMkLst>
            <pc:docMk/>
            <pc:sldMk cId="1796822369" sldId="274"/>
            <ac:spMk id="22" creationId="{73ED4CE9-DAE8-4E16-A08B-4BA26693D8F8}"/>
          </ac:spMkLst>
        </pc:spChg>
        <pc:spChg chg="mod">
          <ac:chgData name="YOSHIKAWA Junki" userId="855f383c-fa7b-4103-a010-bb426b5062c6" providerId="ADAL" clId="{7AC59398-BF28-4989-B0B3-F66C0BF6467D}" dt="2021-09-24T07:12:41.407" v="2719" actId="1076"/>
          <ac:spMkLst>
            <pc:docMk/>
            <pc:sldMk cId="1796822369" sldId="274"/>
            <ac:spMk id="23" creationId="{0BD0B2C1-D350-4E9E-A8B0-9475E28FF9EB}"/>
          </ac:spMkLst>
        </pc:spChg>
        <pc:spChg chg="add mod">
          <ac:chgData name="YOSHIKAWA Junki" userId="855f383c-fa7b-4103-a010-bb426b5062c6" providerId="ADAL" clId="{7AC59398-BF28-4989-B0B3-F66C0BF6467D}" dt="2021-09-27T13:02:52.590" v="14741" actId="14100"/>
          <ac:spMkLst>
            <pc:docMk/>
            <pc:sldMk cId="1796822369" sldId="274"/>
            <ac:spMk id="25" creationId="{4C4A41CF-E8E3-4B25-99E3-1CE8F41C3586}"/>
          </ac:spMkLst>
        </pc:spChg>
        <pc:spChg chg="add del mod">
          <ac:chgData name="YOSHIKAWA Junki" userId="855f383c-fa7b-4103-a010-bb426b5062c6" providerId="ADAL" clId="{7AC59398-BF28-4989-B0B3-F66C0BF6467D}" dt="2021-09-27T13:02:20.396" v="14733" actId="478"/>
          <ac:spMkLst>
            <pc:docMk/>
            <pc:sldMk cId="1796822369" sldId="274"/>
            <ac:spMk id="27" creationId="{8B7E22FF-0615-4F00-B629-DD9FB359BFBB}"/>
          </ac:spMkLst>
        </pc:spChg>
        <pc:spChg chg="mod">
          <ac:chgData name="YOSHIKAWA Junki" userId="855f383c-fa7b-4103-a010-bb426b5062c6" providerId="ADAL" clId="{7AC59398-BF28-4989-B0B3-F66C0BF6467D}" dt="2021-09-27T13:03:04.972" v="14744" actId="1076"/>
          <ac:spMkLst>
            <pc:docMk/>
            <pc:sldMk cId="1796822369" sldId="274"/>
            <ac:spMk id="28" creationId="{5D2651BF-46A2-492F-8632-5614C17EC177}"/>
          </ac:spMkLst>
        </pc:spChg>
        <pc:spChg chg="mod">
          <ac:chgData name="YOSHIKAWA Junki" userId="855f383c-fa7b-4103-a010-bb426b5062c6" providerId="ADAL" clId="{7AC59398-BF28-4989-B0B3-F66C0BF6467D}" dt="2021-09-24T06:49:37.454" v="2106" actId="14100"/>
          <ac:spMkLst>
            <pc:docMk/>
            <pc:sldMk cId="1796822369" sldId="274"/>
            <ac:spMk id="29" creationId="{7E01E764-F20C-4672-BA97-E3967FAA0CB9}"/>
          </ac:spMkLst>
        </pc:spChg>
        <pc:spChg chg="add mod">
          <ac:chgData name="YOSHIKAWA Junki" userId="855f383c-fa7b-4103-a010-bb426b5062c6" providerId="ADAL" clId="{7AC59398-BF28-4989-B0B3-F66C0BF6467D}" dt="2021-09-27T13:03:39.572" v="14751" actId="14100"/>
          <ac:spMkLst>
            <pc:docMk/>
            <pc:sldMk cId="1796822369" sldId="274"/>
            <ac:spMk id="30" creationId="{D6280B26-50D0-46CC-B496-46ABAEE9A0C1}"/>
          </ac:spMkLst>
        </pc:spChg>
        <pc:spChg chg="add del mod">
          <ac:chgData name="YOSHIKAWA Junki" userId="855f383c-fa7b-4103-a010-bb426b5062c6" providerId="ADAL" clId="{7AC59398-BF28-4989-B0B3-F66C0BF6467D}" dt="2021-09-24T06:46:48.853" v="2035" actId="478"/>
          <ac:spMkLst>
            <pc:docMk/>
            <pc:sldMk cId="1796822369" sldId="274"/>
            <ac:spMk id="34" creationId="{48084CFF-CD61-4E1F-A7CD-1A4BA8802826}"/>
          </ac:spMkLst>
        </pc:spChg>
        <pc:spChg chg="add mod">
          <ac:chgData name="YOSHIKAWA Junki" userId="855f383c-fa7b-4103-a010-bb426b5062c6" providerId="ADAL" clId="{7AC59398-BF28-4989-B0B3-F66C0BF6467D}" dt="2021-09-27T13:03:14.144" v="14745" actId="1076"/>
          <ac:spMkLst>
            <pc:docMk/>
            <pc:sldMk cId="1796822369" sldId="274"/>
            <ac:spMk id="35" creationId="{E6D007B8-5C26-4751-BD3F-ADC89E854864}"/>
          </ac:spMkLst>
        </pc:spChg>
        <pc:spChg chg="add mod">
          <ac:chgData name="YOSHIKAWA Junki" userId="855f383c-fa7b-4103-a010-bb426b5062c6" providerId="ADAL" clId="{7AC59398-BF28-4989-B0B3-F66C0BF6467D}" dt="2021-09-27T13:03:19.419" v="14746" actId="1076"/>
          <ac:spMkLst>
            <pc:docMk/>
            <pc:sldMk cId="1796822369" sldId="274"/>
            <ac:spMk id="36" creationId="{66E84F67-CDA2-40ED-BB0D-A1072A4E51F5}"/>
          </ac:spMkLst>
        </pc:spChg>
        <pc:spChg chg="add mod">
          <ac:chgData name="YOSHIKAWA Junki" userId="855f383c-fa7b-4103-a010-bb426b5062c6" providerId="ADAL" clId="{7AC59398-BF28-4989-B0B3-F66C0BF6467D}" dt="2021-09-27T06:26:23.040" v="6231" actId="20577"/>
          <ac:spMkLst>
            <pc:docMk/>
            <pc:sldMk cId="1796822369" sldId="274"/>
            <ac:spMk id="39" creationId="{CC9B0DE3-B198-47BB-86A8-2112499F452D}"/>
          </ac:spMkLst>
        </pc:spChg>
        <pc:spChg chg="add mod">
          <ac:chgData name="YOSHIKAWA Junki" userId="855f383c-fa7b-4103-a010-bb426b5062c6" providerId="ADAL" clId="{7AC59398-BF28-4989-B0B3-F66C0BF6467D}" dt="2021-09-27T13:03:36.491" v="14750" actId="1076"/>
          <ac:spMkLst>
            <pc:docMk/>
            <pc:sldMk cId="1796822369" sldId="274"/>
            <ac:spMk id="41" creationId="{8D7EB781-732D-40C3-81B4-BC1EC5B380A5}"/>
          </ac:spMkLst>
        </pc:spChg>
        <pc:grpChg chg="add mod">
          <ac:chgData name="YOSHIKAWA Junki" userId="855f383c-fa7b-4103-a010-bb426b5062c6" providerId="ADAL" clId="{7AC59398-BF28-4989-B0B3-F66C0BF6467D}" dt="2021-09-24T07:12:41.407" v="2719" actId="1076"/>
          <ac:grpSpMkLst>
            <pc:docMk/>
            <pc:sldMk cId="1796822369" sldId="274"/>
            <ac:grpSpMk id="2" creationId="{9FB3CCF9-A639-4151-994A-B676A03DF174}"/>
          </ac:grpSpMkLst>
        </pc:grpChg>
        <pc:grpChg chg="del mod">
          <ac:chgData name="YOSHIKAWA Junki" userId="855f383c-fa7b-4103-a010-bb426b5062c6" providerId="ADAL" clId="{7AC59398-BF28-4989-B0B3-F66C0BF6467D}" dt="2021-09-24T06:43:00.813" v="2004" actId="478"/>
          <ac:grpSpMkLst>
            <pc:docMk/>
            <pc:sldMk cId="1796822369" sldId="274"/>
            <ac:grpSpMk id="7" creationId="{4859D2B3-0D55-49E4-9570-99F94617B524}"/>
          </ac:grpSpMkLst>
        </pc:grpChg>
        <pc:grpChg chg="mod">
          <ac:chgData name="YOSHIKAWA Junki" userId="855f383c-fa7b-4103-a010-bb426b5062c6" providerId="ADAL" clId="{7AC59398-BF28-4989-B0B3-F66C0BF6467D}" dt="2021-09-24T07:12:41.407" v="2719" actId="1076"/>
          <ac:grpSpMkLst>
            <pc:docMk/>
            <pc:sldMk cId="1796822369" sldId="274"/>
            <ac:grpSpMk id="8" creationId="{08B6803F-B62C-4C3B-A612-9DD81F03FF78}"/>
          </ac:grpSpMkLst>
        </pc:grpChg>
        <pc:grpChg chg="del">
          <ac:chgData name="YOSHIKAWA Junki" userId="855f383c-fa7b-4103-a010-bb426b5062c6" providerId="ADAL" clId="{7AC59398-BF28-4989-B0B3-F66C0BF6467D}" dt="2021-09-24T06:43:02.022" v="2006" actId="478"/>
          <ac:grpSpMkLst>
            <pc:docMk/>
            <pc:sldMk cId="1796822369" sldId="274"/>
            <ac:grpSpMk id="11" creationId="{55444E2C-B394-46F5-B584-2E16A3F6713D}"/>
          </ac:grpSpMkLst>
        </pc:grpChg>
        <pc:grpChg chg="del">
          <ac:chgData name="YOSHIKAWA Junki" userId="855f383c-fa7b-4103-a010-bb426b5062c6" providerId="ADAL" clId="{7AC59398-BF28-4989-B0B3-F66C0BF6467D}" dt="2021-09-24T06:43:03.126" v="2007" actId="478"/>
          <ac:grpSpMkLst>
            <pc:docMk/>
            <pc:sldMk cId="1796822369" sldId="274"/>
            <ac:grpSpMk id="12" creationId="{FC0F8788-91B7-4635-9618-36D201C1EFB9}"/>
          </ac:grpSpMkLst>
        </pc:grpChg>
        <pc:grpChg chg="add mod">
          <ac:chgData name="YOSHIKAWA Junki" userId="855f383c-fa7b-4103-a010-bb426b5062c6" providerId="ADAL" clId="{7AC59398-BF28-4989-B0B3-F66C0BF6467D}" dt="2021-09-24T06:49:37.454" v="2106" actId="14100"/>
          <ac:grpSpMkLst>
            <pc:docMk/>
            <pc:sldMk cId="1796822369" sldId="274"/>
            <ac:grpSpMk id="13" creationId="{9EDC4068-56ED-47E9-A1C8-F14CC4304DC8}"/>
          </ac:grpSpMkLst>
        </pc:grpChg>
        <pc:grpChg chg="add mod">
          <ac:chgData name="YOSHIKAWA Junki" userId="855f383c-fa7b-4103-a010-bb426b5062c6" providerId="ADAL" clId="{7AC59398-BF28-4989-B0B3-F66C0BF6467D}" dt="2021-09-27T13:03:14.144" v="14745" actId="1076"/>
          <ac:grpSpMkLst>
            <pc:docMk/>
            <pc:sldMk cId="1796822369" sldId="274"/>
            <ac:grpSpMk id="15" creationId="{72355338-CBB9-483F-ADEE-7B527662BE2C}"/>
          </ac:grpSpMkLst>
        </pc:grpChg>
        <pc:grpChg chg="add mod">
          <ac:chgData name="YOSHIKAWA Junki" userId="855f383c-fa7b-4103-a010-bb426b5062c6" providerId="ADAL" clId="{7AC59398-BF28-4989-B0B3-F66C0BF6467D}" dt="2021-09-24T06:49:37.454" v="2106" actId="14100"/>
          <ac:grpSpMkLst>
            <pc:docMk/>
            <pc:sldMk cId="1796822369" sldId="274"/>
            <ac:grpSpMk id="26" creationId="{DBD9682E-6A9E-4FEE-9513-6AB549AA3A0D}"/>
          </ac:grpSpMkLst>
        </pc:grpChg>
        <pc:graphicFrameChg chg="add mod modGraphic">
          <ac:chgData name="YOSHIKAWA Junki" userId="855f383c-fa7b-4103-a010-bb426b5062c6" providerId="ADAL" clId="{7AC59398-BF28-4989-B0B3-F66C0BF6467D}" dt="2021-09-27T13:03:28.512" v="14748" actId="1076"/>
          <ac:graphicFrameMkLst>
            <pc:docMk/>
            <pc:sldMk cId="1796822369" sldId="274"/>
            <ac:graphicFrameMk id="40" creationId="{E754C639-5142-4692-A634-5C37B9A54DDE}"/>
          </ac:graphicFrameMkLst>
        </pc:graphicFrameChg>
        <pc:graphicFrameChg chg="add mod modGraphic">
          <ac:chgData name="YOSHIKAWA Junki" userId="855f383c-fa7b-4103-a010-bb426b5062c6" providerId="ADAL" clId="{7AC59398-BF28-4989-B0B3-F66C0BF6467D}" dt="2021-09-27T13:03:31.593" v="14749" actId="1076"/>
          <ac:graphicFrameMkLst>
            <pc:docMk/>
            <pc:sldMk cId="1796822369" sldId="274"/>
            <ac:graphicFrameMk id="42" creationId="{D7A8C57B-FB56-4327-81AC-B9DE383D5F66}"/>
          </ac:graphicFrameMkLst>
        </pc:graphicFrameChg>
        <pc:picChg chg="del">
          <ac:chgData name="YOSHIKAWA Junki" userId="855f383c-fa7b-4103-a010-bb426b5062c6" providerId="ADAL" clId="{7AC59398-BF28-4989-B0B3-F66C0BF6467D}" dt="2021-09-24T06:43:01.415" v="2005" actId="478"/>
          <ac:picMkLst>
            <pc:docMk/>
            <pc:sldMk cId="1796822369" sldId="274"/>
            <ac:picMk id="20" creationId="{087190A7-2EC5-4C84-8D48-098EFEA2335F}"/>
          </ac:picMkLst>
        </pc:picChg>
        <pc:picChg chg="del mod">
          <ac:chgData name="YOSHIKAWA Junki" userId="855f383c-fa7b-4103-a010-bb426b5062c6" providerId="ADAL" clId="{7AC59398-BF28-4989-B0B3-F66C0BF6467D}" dt="2021-09-24T06:45:55.616" v="2026" actId="478"/>
          <ac:picMkLst>
            <pc:docMk/>
            <pc:sldMk cId="1796822369" sldId="274"/>
            <ac:picMk id="27" creationId="{7316C850-5D52-49FA-87D2-D8406712EEFD}"/>
          </ac:picMkLst>
        </pc:picChg>
        <pc:picChg chg="add del mod">
          <ac:chgData name="YOSHIKAWA Junki" userId="855f383c-fa7b-4103-a010-bb426b5062c6" providerId="ADAL" clId="{7AC59398-BF28-4989-B0B3-F66C0BF6467D}" dt="2021-09-24T06:46:31.122" v="2033" actId="478"/>
          <ac:picMkLst>
            <pc:docMk/>
            <pc:sldMk cId="1796822369" sldId="274"/>
            <ac:picMk id="32" creationId="{915639D1-7B30-408A-B75D-4CFC61055DA1}"/>
          </ac:picMkLst>
        </pc:picChg>
        <pc:picChg chg="add del mod">
          <ac:chgData name="YOSHIKAWA Junki" userId="855f383c-fa7b-4103-a010-bb426b5062c6" providerId="ADAL" clId="{7AC59398-BF28-4989-B0B3-F66C0BF6467D}" dt="2021-09-24T06:47:29.846" v="2045" actId="478"/>
          <ac:picMkLst>
            <pc:docMk/>
            <pc:sldMk cId="1796822369" sldId="274"/>
            <ac:picMk id="33" creationId="{D7587ADE-33CE-4F15-8640-3C31FAD4AD67}"/>
          </ac:picMkLst>
        </pc:picChg>
        <pc:picChg chg="add mod">
          <ac:chgData name="YOSHIKAWA Junki" userId="855f383c-fa7b-4103-a010-bb426b5062c6" providerId="ADAL" clId="{7AC59398-BF28-4989-B0B3-F66C0BF6467D}" dt="2021-09-24T06:49:37.454" v="2106" actId="14100"/>
          <ac:picMkLst>
            <pc:docMk/>
            <pc:sldMk cId="1796822369" sldId="274"/>
            <ac:picMk id="1026" creationId="{7DA9F4E1-547E-4D7E-AAA1-E08F1BD1DF98}"/>
          </ac:picMkLst>
        </pc:picChg>
        <pc:picChg chg="add mod">
          <ac:chgData name="YOSHIKAWA Junki" userId="855f383c-fa7b-4103-a010-bb426b5062c6" providerId="ADAL" clId="{7AC59398-BF28-4989-B0B3-F66C0BF6467D}" dt="2021-09-27T13:03:14.144" v="14745" actId="1076"/>
          <ac:picMkLst>
            <pc:docMk/>
            <pc:sldMk cId="1796822369" sldId="274"/>
            <ac:picMk id="1028" creationId="{32ECC00F-6DC5-4590-A9EA-2924A1FE3001}"/>
          </ac:picMkLst>
        </pc:picChg>
        <pc:picChg chg="mod">
          <ac:chgData name="YOSHIKAWA Junki" userId="855f383c-fa7b-4103-a010-bb426b5062c6" providerId="ADAL" clId="{7AC59398-BF28-4989-B0B3-F66C0BF6467D}" dt="2021-09-24T06:42:55.562" v="2003" actId="1076"/>
          <ac:picMkLst>
            <pc:docMk/>
            <pc:sldMk cId="1796822369" sldId="274"/>
            <ac:picMk id="1032" creationId="{C1259DD4-5BA0-4FD9-AB86-DD2567B9652D}"/>
          </ac:picMkLst>
        </pc:picChg>
        <pc:picChg chg="mod">
          <ac:chgData name="YOSHIKAWA Junki" userId="855f383c-fa7b-4103-a010-bb426b5062c6" providerId="ADAL" clId="{7AC59398-BF28-4989-B0B3-F66C0BF6467D}" dt="2021-09-24T07:12:41.407" v="2719" actId="1076"/>
          <ac:picMkLst>
            <pc:docMk/>
            <pc:sldMk cId="1796822369" sldId="274"/>
            <ac:picMk id="1042" creationId="{F45F06D9-7CF5-4FB0-9817-F85C2E9CB9CE}"/>
          </ac:picMkLst>
        </pc:picChg>
        <pc:cxnChg chg="mod">
          <ac:chgData name="YOSHIKAWA Junki" userId="855f383c-fa7b-4103-a010-bb426b5062c6" providerId="ADAL" clId="{7AC59398-BF28-4989-B0B3-F66C0BF6467D}" dt="2021-09-24T07:12:41.407" v="2719" actId="1076"/>
          <ac:cxnSpMkLst>
            <pc:docMk/>
            <pc:sldMk cId="1796822369" sldId="274"/>
            <ac:cxnSpMk id="10" creationId="{DE3B8C48-3892-40EC-AF3A-885DF7FC60E6}"/>
          </ac:cxnSpMkLst>
        </pc:cxnChg>
      </pc:sldChg>
      <pc:sldChg chg="modSp mod ord modNotesTx">
        <pc:chgData name="YOSHIKAWA Junki" userId="855f383c-fa7b-4103-a010-bb426b5062c6" providerId="ADAL" clId="{7AC59398-BF28-4989-B0B3-F66C0BF6467D}" dt="2021-09-28T02:16:31.529" v="16832"/>
        <pc:sldMkLst>
          <pc:docMk/>
          <pc:sldMk cId="3408367892" sldId="275"/>
        </pc:sldMkLst>
        <pc:spChg chg="mod">
          <ac:chgData name="YOSHIKAWA Junki" userId="855f383c-fa7b-4103-a010-bb426b5062c6" providerId="ADAL" clId="{7AC59398-BF28-4989-B0B3-F66C0BF6467D}" dt="2021-09-27T06:20:05.103" v="5664" actId="20577"/>
          <ac:spMkLst>
            <pc:docMk/>
            <pc:sldMk cId="3408367892" sldId="275"/>
            <ac:spMk id="2" creationId="{DE59DE46-8586-41C0-AC5A-444F6FB9B38E}"/>
          </ac:spMkLst>
        </pc:spChg>
        <pc:grpChg chg="mod">
          <ac:chgData name="YOSHIKAWA Junki" userId="855f383c-fa7b-4103-a010-bb426b5062c6" providerId="ADAL" clId="{7AC59398-BF28-4989-B0B3-F66C0BF6467D}" dt="2021-09-27T12:59:04.484" v="14409" actId="1076"/>
          <ac:grpSpMkLst>
            <pc:docMk/>
            <pc:sldMk cId="3408367892" sldId="275"/>
            <ac:grpSpMk id="3" creationId="{F1BFED97-D541-4A87-B9E4-B0880A114D14}"/>
          </ac:grpSpMkLst>
        </pc:grpChg>
        <pc:picChg chg="mod">
          <ac:chgData name="YOSHIKAWA Junki" userId="855f383c-fa7b-4103-a010-bb426b5062c6" providerId="ADAL" clId="{7AC59398-BF28-4989-B0B3-F66C0BF6467D}" dt="2021-09-27T12:59:04.484" v="14409" actId="1076"/>
          <ac:picMkLst>
            <pc:docMk/>
            <pc:sldMk cId="3408367892" sldId="275"/>
            <ac:picMk id="1030" creationId="{B4D72482-C7BD-45FA-88A8-A7FFC95785C7}"/>
          </ac:picMkLst>
        </pc:picChg>
        <pc:picChg chg="mod">
          <ac:chgData name="YOSHIKAWA Junki" userId="855f383c-fa7b-4103-a010-bb426b5062c6" providerId="ADAL" clId="{7AC59398-BF28-4989-B0B3-F66C0BF6467D}" dt="2021-09-27T12:59:04.484" v="14409" actId="1076"/>
          <ac:picMkLst>
            <pc:docMk/>
            <pc:sldMk cId="3408367892" sldId="275"/>
            <ac:picMk id="1032" creationId="{82E286A3-E621-4437-83BB-CB6EEDE04125}"/>
          </ac:picMkLst>
        </pc:picChg>
        <pc:picChg chg="mod">
          <ac:chgData name="YOSHIKAWA Junki" userId="855f383c-fa7b-4103-a010-bb426b5062c6" providerId="ADAL" clId="{7AC59398-BF28-4989-B0B3-F66C0BF6467D}" dt="2021-09-27T12:59:04.484" v="14409" actId="1076"/>
          <ac:picMkLst>
            <pc:docMk/>
            <pc:sldMk cId="3408367892" sldId="275"/>
            <ac:picMk id="1034" creationId="{2CAC1A6B-5138-43E0-9768-C32E1C19E094}"/>
          </ac:picMkLst>
        </pc:picChg>
      </pc:sldChg>
      <pc:sldChg chg="addSp delSp del mod">
        <pc:chgData name="YOSHIKAWA Junki" userId="855f383c-fa7b-4103-a010-bb426b5062c6" providerId="ADAL" clId="{7AC59398-BF28-4989-B0B3-F66C0BF6467D}" dt="2021-09-24T06:54:03.671" v="2178" actId="47"/>
        <pc:sldMkLst>
          <pc:docMk/>
          <pc:sldMk cId="1602990722" sldId="276"/>
        </pc:sldMkLst>
        <pc:graphicFrameChg chg="add del">
          <ac:chgData name="YOSHIKAWA Junki" userId="855f383c-fa7b-4103-a010-bb426b5062c6" providerId="ADAL" clId="{7AC59398-BF28-4989-B0B3-F66C0BF6467D}" dt="2021-09-24T06:48:52.561" v="2088" actId="21"/>
          <ac:graphicFrameMkLst>
            <pc:docMk/>
            <pc:sldMk cId="1602990722" sldId="276"/>
            <ac:graphicFrameMk id="5" creationId="{72AA7B8F-8D08-4753-866D-8494733FDCD8}"/>
          </ac:graphicFrameMkLst>
        </pc:graphicFrameChg>
      </pc:sldChg>
      <pc:sldChg chg="del">
        <pc:chgData name="YOSHIKAWA Junki" userId="855f383c-fa7b-4103-a010-bb426b5062c6" providerId="ADAL" clId="{7AC59398-BF28-4989-B0B3-F66C0BF6467D}" dt="2021-09-24T06:54:06.426" v="2179" actId="47"/>
        <pc:sldMkLst>
          <pc:docMk/>
          <pc:sldMk cId="4155682480" sldId="277"/>
        </pc:sldMkLst>
      </pc:sldChg>
      <pc:sldChg chg="modSp mod modNotesTx">
        <pc:chgData name="YOSHIKAWA Junki" userId="855f383c-fa7b-4103-a010-bb426b5062c6" providerId="ADAL" clId="{7AC59398-BF28-4989-B0B3-F66C0BF6467D}" dt="2021-09-27T11:41:41.004" v="12605" actId="404"/>
        <pc:sldMkLst>
          <pc:docMk/>
          <pc:sldMk cId="2154052589" sldId="279"/>
        </pc:sldMkLst>
        <pc:spChg chg="mod">
          <ac:chgData name="YOSHIKAWA Junki" userId="855f383c-fa7b-4103-a010-bb426b5062c6" providerId="ADAL" clId="{7AC59398-BF28-4989-B0B3-F66C0BF6467D}" dt="2021-09-27T11:41:18.058" v="12578" actId="404"/>
          <ac:spMkLst>
            <pc:docMk/>
            <pc:sldMk cId="2154052589" sldId="279"/>
            <ac:spMk id="239" creationId="{00000000-0000-0000-0000-000000000000}"/>
          </ac:spMkLst>
        </pc:spChg>
        <pc:spChg chg="mod">
          <ac:chgData name="YOSHIKAWA Junki" userId="855f383c-fa7b-4103-a010-bb426b5062c6" providerId="ADAL" clId="{7AC59398-BF28-4989-B0B3-F66C0BF6467D}" dt="2021-09-27T11:41:41.004" v="12605" actId="404"/>
          <ac:spMkLst>
            <pc:docMk/>
            <pc:sldMk cId="2154052589" sldId="279"/>
            <ac:spMk id="240" creationId="{00000000-0000-0000-0000-000000000000}"/>
          </ac:spMkLst>
        </pc:spChg>
        <pc:spChg chg="mod">
          <ac:chgData name="YOSHIKAWA Junki" userId="855f383c-fa7b-4103-a010-bb426b5062c6" providerId="ADAL" clId="{7AC59398-BF28-4989-B0B3-F66C0BF6467D}" dt="2021-09-27T06:06:57.568" v="4091"/>
          <ac:spMkLst>
            <pc:docMk/>
            <pc:sldMk cId="2154052589" sldId="279"/>
            <ac:spMk id="242" creationId="{00000000-0000-0000-0000-000000000000}"/>
          </ac:spMkLst>
        </pc:spChg>
      </pc:sldChg>
      <pc:sldChg chg="modSp mod modNotesTx">
        <pc:chgData name="YOSHIKAWA Junki" userId="855f383c-fa7b-4103-a010-bb426b5062c6" providerId="ADAL" clId="{7AC59398-BF28-4989-B0B3-F66C0BF6467D}" dt="2021-09-27T06:19:17.746" v="5569" actId="20577"/>
        <pc:sldMkLst>
          <pc:docMk/>
          <pc:sldMk cId="289038136" sldId="280"/>
        </pc:sldMkLst>
        <pc:spChg chg="mod">
          <ac:chgData name="YOSHIKAWA Junki" userId="855f383c-fa7b-4103-a010-bb426b5062c6" providerId="ADAL" clId="{7AC59398-BF28-4989-B0B3-F66C0BF6467D}" dt="2021-09-27T06:18:49.535" v="5568" actId="403"/>
          <ac:spMkLst>
            <pc:docMk/>
            <pc:sldMk cId="289038136" sldId="280"/>
            <ac:spMk id="4" creationId="{E187DC0D-2443-4B05-AF50-1006B8417614}"/>
          </ac:spMkLst>
        </pc:spChg>
      </pc:sldChg>
      <pc:sldChg chg="addSp delSp modSp mod modNotesTx">
        <pc:chgData name="YOSHIKAWA Junki" userId="855f383c-fa7b-4103-a010-bb426b5062c6" providerId="ADAL" clId="{7AC59398-BF28-4989-B0B3-F66C0BF6467D}" dt="2021-09-27T13:29:03.847" v="16235" actId="20577"/>
        <pc:sldMkLst>
          <pc:docMk/>
          <pc:sldMk cId="2225103898" sldId="281"/>
        </pc:sldMkLst>
        <pc:spChg chg="mod">
          <ac:chgData name="YOSHIKAWA Junki" userId="855f383c-fa7b-4103-a010-bb426b5062c6" providerId="ADAL" clId="{7AC59398-BF28-4989-B0B3-F66C0BF6467D}" dt="2021-09-27T13:23:40.884" v="15890" actId="20577"/>
          <ac:spMkLst>
            <pc:docMk/>
            <pc:sldMk cId="2225103898" sldId="281"/>
            <ac:spMk id="4" creationId="{E187DC0D-2443-4B05-AF50-1006B8417614}"/>
          </ac:spMkLst>
        </pc:spChg>
        <pc:spChg chg="add del">
          <ac:chgData name="YOSHIKAWA Junki" userId="855f383c-fa7b-4103-a010-bb426b5062c6" providerId="ADAL" clId="{7AC59398-BF28-4989-B0B3-F66C0BF6467D}" dt="2021-09-27T07:54:35.776" v="9165" actId="478"/>
          <ac:spMkLst>
            <pc:docMk/>
            <pc:sldMk cId="2225103898" sldId="281"/>
            <ac:spMk id="15" creationId="{F3E74E15-FE52-4D0A-8189-9470FE6151F8}"/>
          </ac:spMkLst>
        </pc:spChg>
        <pc:spChg chg="mod">
          <ac:chgData name="YOSHIKAWA Junki" userId="855f383c-fa7b-4103-a010-bb426b5062c6" providerId="ADAL" clId="{7AC59398-BF28-4989-B0B3-F66C0BF6467D}" dt="2021-09-27T08:02:15.981" v="9219" actId="1076"/>
          <ac:spMkLst>
            <pc:docMk/>
            <pc:sldMk cId="2225103898" sldId="281"/>
            <ac:spMk id="16" creationId="{865ADD65-8746-4B6B-8DBD-15A68C280472}"/>
          </ac:spMkLst>
        </pc:spChg>
        <pc:spChg chg="mod">
          <ac:chgData name="YOSHIKAWA Junki" userId="855f383c-fa7b-4103-a010-bb426b5062c6" providerId="ADAL" clId="{7AC59398-BF28-4989-B0B3-F66C0BF6467D}" dt="2021-09-27T08:02:15.981" v="9219" actId="1076"/>
          <ac:spMkLst>
            <pc:docMk/>
            <pc:sldMk cId="2225103898" sldId="281"/>
            <ac:spMk id="17" creationId="{531453F2-EFD4-4880-8332-1D024131A811}"/>
          </ac:spMkLst>
        </pc:spChg>
        <pc:picChg chg="add mod">
          <ac:chgData name="YOSHIKAWA Junki" userId="855f383c-fa7b-4103-a010-bb426b5062c6" providerId="ADAL" clId="{7AC59398-BF28-4989-B0B3-F66C0BF6467D}" dt="2021-09-27T08:02:15.981" v="9219" actId="1076"/>
          <ac:picMkLst>
            <pc:docMk/>
            <pc:sldMk cId="2225103898" sldId="281"/>
            <ac:picMk id="19" creationId="{D2FDF56D-DBA1-4346-99AF-050F0C7DDF0F}"/>
          </ac:picMkLst>
        </pc:picChg>
        <pc:picChg chg="mod">
          <ac:chgData name="YOSHIKAWA Junki" userId="855f383c-fa7b-4103-a010-bb426b5062c6" providerId="ADAL" clId="{7AC59398-BF28-4989-B0B3-F66C0BF6467D}" dt="2021-09-27T08:02:15.981" v="9219" actId="1076"/>
          <ac:picMkLst>
            <pc:docMk/>
            <pc:sldMk cId="2225103898" sldId="281"/>
            <ac:picMk id="21" creationId="{8E296D59-90E4-4E7F-A5FA-6A230EA51BCE}"/>
          </ac:picMkLst>
        </pc:picChg>
        <pc:picChg chg="mod">
          <ac:chgData name="YOSHIKAWA Junki" userId="855f383c-fa7b-4103-a010-bb426b5062c6" providerId="ADAL" clId="{7AC59398-BF28-4989-B0B3-F66C0BF6467D}" dt="2021-09-27T08:01:36.650" v="9210" actId="1076"/>
          <ac:picMkLst>
            <pc:docMk/>
            <pc:sldMk cId="2225103898" sldId="281"/>
            <ac:picMk id="4112" creationId="{DD6035E0-B523-412C-A166-58E72EF41C9A}"/>
          </ac:picMkLst>
        </pc:picChg>
        <pc:picChg chg="mod">
          <ac:chgData name="YOSHIKAWA Junki" userId="855f383c-fa7b-4103-a010-bb426b5062c6" providerId="ADAL" clId="{7AC59398-BF28-4989-B0B3-F66C0BF6467D}" dt="2021-09-27T08:01:48.232" v="9214" actId="1076"/>
          <ac:picMkLst>
            <pc:docMk/>
            <pc:sldMk cId="2225103898" sldId="281"/>
            <ac:picMk id="4114" creationId="{FCA62DE9-CF25-478B-8637-76D6C7EAE43E}"/>
          </ac:picMkLst>
        </pc:picChg>
        <pc:picChg chg="mod">
          <ac:chgData name="YOSHIKAWA Junki" userId="855f383c-fa7b-4103-a010-bb426b5062c6" providerId="ADAL" clId="{7AC59398-BF28-4989-B0B3-F66C0BF6467D}" dt="2021-09-27T08:01:42.812" v="9212" actId="1076"/>
          <ac:picMkLst>
            <pc:docMk/>
            <pc:sldMk cId="2225103898" sldId="281"/>
            <ac:picMk id="4116" creationId="{38975D1A-C124-4B13-B8EB-5350FA154995}"/>
          </ac:picMkLst>
        </pc:picChg>
        <pc:picChg chg="mod">
          <ac:chgData name="YOSHIKAWA Junki" userId="855f383c-fa7b-4103-a010-bb426b5062c6" providerId="ADAL" clId="{7AC59398-BF28-4989-B0B3-F66C0BF6467D}" dt="2021-09-27T08:02:15.981" v="9219" actId="1076"/>
          <ac:picMkLst>
            <pc:docMk/>
            <pc:sldMk cId="2225103898" sldId="281"/>
            <ac:picMk id="4120" creationId="{68393B2A-F7B1-45DB-BE2B-04AE5FE5B63A}"/>
          </ac:picMkLst>
        </pc:picChg>
        <pc:picChg chg="mod">
          <ac:chgData name="YOSHIKAWA Junki" userId="855f383c-fa7b-4103-a010-bb426b5062c6" providerId="ADAL" clId="{7AC59398-BF28-4989-B0B3-F66C0BF6467D}" dt="2021-09-27T08:01:45.110" v="9213" actId="1076"/>
          <ac:picMkLst>
            <pc:docMk/>
            <pc:sldMk cId="2225103898" sldId="281"/>
            <ac:picMk id="4122" creationId="{B8327812-CFB4-4B9D-93ED-AC81C4B65E8D}"/>
          </ac:picMkLst>
        </pc:picChg>
        <pc:picChg chg="mod">
          <ac:chgData name="YOSHIKAWA Junki" userId="855f383c-fa7b-4103-a010-bb426b5062c6" providerId="ADAL" clId="{7AC59398-BF28-4989-B0B3-F66C0BF6467D}" dt="2021-09-27T08:02:15.981" v="9219" actId="1076"/>
          <ac:picMkLst>
            <pc:docMk/>
            <pc:sldMk cId="2225103898" sldId="281"/>
            <ac:picMk id="4124" creationId="{19491422-9361-44BB-BC42-CFD57741B902}"/>
          </ac:picMkLst>
        </pc:picChg>
      </pc:sldChg>
      <pc:sldChg chg="del">
        <pc:chgData name="YOSHIKAWA Junki" userId="855f383c-fa7b-4103-a010-bb426b5062c6" providerId="ADAL" clId="{7AC59398-BF28-4989-B0B3-F66C0BF6467D}" dt="2021-09-27T04:38:20.361" v="2830" actId="47"/>
        <pc:sldMkLst>
          <pc:docMk/>
          <pc:sldMk cId="3918328579" sldId="282"/>
        </pc:sldMkLst>
      </pc:sldChg>
      <pc:sldChg chg="del">
        <pc:chgData name="YOSHIKAWA Junki" userId="855f383c-fa7b-4103-a010-bb426b5062c6" providerId="ADAL" clId="{7AC59398-BF28-4989-B0B3-F66C0BF6467D}" dt="2021-09-27T04:38:21.757" v="2831" actId="47"/>
        <pc:sldMkLst>
          <pc:docMk/>
          <pc:sldMk cId="3118849201" sldId="283"/>
        </pc:sldMkLst>
      </pc:sldChg>
      <pc:sldChg chg="del">
        <pc:chgData name="YOSHIKAWA Junki" userId="855f383c-fa7b-4103-a010-bb426b5062c6" providerId="ADAL" clId="{7AC59398-BF28-4989-B0B3-F66C0BF6467D}" dt="2021-09-27T04:38:24.141" v="2833" actId="47"/>
        <pc:sldMkLst>
          <pc:docMk/>
          <pc:sldMk cId="3142121574" sldId="284"/>
        </pc:sldMkLst>
      </pc:sldChg>
      <pc:sldChg chg="del">
        <pc:chgData name="YOSHIKAWA Junki" userId="855f383c-fa7b-4103-a010-bb426b5062c6" providerId="ADAL" clId="{7AC59398-BF28-4989-B0B3-F66C0BF6467D}" dt="2021-09-27T04:38:26.566" v="2834" actId="47"/>
        <pc:sldMkLst>
          <pc:docMk/>
          <pc:sldMk cId="1428279731" sldId="285"/>
        </pc:sldMkLst>
      </pc:sldChg>
      <pc:sldChg chg="del">
        <pc:chgData name="YOSHIKAWA Junki" userId="855f383c-fa7b-4103-a010-bb426b5062c6" providerId="ADAL" clId="{7AC59398-BF28-4989-B0B3-F66C0BF6467D}" dt="2021-09-27T04:38:26.787" v="2835" actId="47"/>
        <pc:sldMkLst>
          <pc:docMk/>
          <pc:sldMk cId="3069198423" sldId="286"/>
        </pc:sldMkLst>
      </pc:sldChg>
      <pc:sldChg chg="modSp mod modNotesTx">
        <pc:chgData name="YOSHIKAWA Junki" userId="855f383c-fa7b-4103-a010-bb426b5062c6" providerId="ADAL" clId="{7AC59398-BF28-4989-B0B3-F66C0BF6467D}" dt="2021-09-27T13:15:07.418" v="15514" actId="20577"/>
        <pc:sldMkLst>
          <pc:docMk/>
          <pc:sldMk cId="3621986570" sldId="287"/>
        </pc:sldMkLst>
        <pc:spChg chg="mod">
          <ac:chgData name="YOSHIKAWA Junki" userId="855f383c-fa7b-4103-a010-bb426b5062c6" providerId="ADAL" clId="{7AC59398-BF28-4989-B0B3-F66C0BF6467D}" dt="2021-09-27T07:05:00.713" v="7854" actId="403"/>
          <ac:spMkLst>
            <pc:docMk/>
            <pc:sldMk cId="3621986570" sldId="287"/>
            <ac:spMk id="4" creationId="{E187DC0D-2443-4B05-AF50-1006B8417614}"/>
          </ac:spMkLst>
        </pc:spChg>
      </pc:sldChg>
      <pc:sldChg chg="modSp mod modNotesTx">
        <pc:chgData name="YOSHIKAWA Junki" userId="855f383c-fa7b-4103-a010-bb426b5062c6" providerId="ADAL" clId="{7AC59398-BF28-4989-B0B3-F66C0BF6467D}" dt="2021-09-27T13:19:13.174" v="15882" actId="20577"/>
        <pc:sldMkLst>
          <pc:docMk/>
          <pc:sldMk cId="2929226355" sldId="288"/>
        </pc:sldMkLst>
        <pc:spChg chg="mod">
          <ac:chgData name="YOSHIKAWA Junki" userId="855f383c-fa7b-4103-a010-bb426b5062c6" providerId="ADAL" clId="{7AC59398-BF28-4989-B0B3-F66C0BF6467D}" dt="2021-09-27T07:50:32.667" v="9154" actId="403"/>
          <ac:spMkLst>
            <pc:docMk/>
            <pc:sldMk cId="2929226355" sldId="288"/>
            <ac:spMk id="4" creationId="{E187DC0D-2443-4B05-AF50-1006B8417614}"/>
          </ac:spMkLst>
        </pc:spChg>
      </pc:sldChg>
      <pc:sldChg chg="addSp delSp modSp mod ord modNotesTx">
        <pc:chgData name="YOSHIKAWA Junki" userId="855f383c-fa7b-4103-a010-bb426b5062c6" providerId="ADAL" clId="{7AC59398-BF28-4989-B0B3-F66C0BF6467D}" dt="2021-09-28T02:35:39.820" v="17196" actId="20577"/>
        <pc:sldMkLst>
          <pc:docMk/>
          <pc:sldMk cId="2207293679" sldId="289"/>
        </pc:sldMkLst>
        <pc:spChg chg="mod">
          <ac:chgData name="YOSHIKAWA Junki" userId="855f383c-fa7b-4103-a010-bb426b5062c6" providerId="ADAL" clId="{7AC59398-BF28-4989-B0B3-F66C0BF6467D}" dt="2021-09-27T06:51:50.358" v="7225" actId="1076"/>
          <ac:spMkLst>
            <pc:docMk/>
            <pc:sldMk cId="2207293679" sldId="289"/>
            <ac:spMk id="3" creationId="{7870A9BA-9FD6-4C8B-85DB-FB769002E4AD}"/>
          </ac:spMkLst>
        </pc:spChg>
        <pc:spChg chg="mod">
          <ac:chgData name="YOSHIKAWA Junki" userId="855f383c-fa7b-4103-a010-bb426b5062c6" providerId="ADAL" clId="{7AC59398-BF28-4989-B0B3-F66C0BF6467D}" dt="2021-09-27T06:52:09.985" v="7257" actId="20577"/>
          <ac:spMkLst>
            <pc:docMk/>
            <pc:sldMk cId="2207293679" sldId="289"/>
            <ac:spMk id="4" creationId="{E187DC0D-2443-4B05-AF50-1006B8417614}"/>
          </ac:spMkLst>
        </pc:spChg>
        <pc:spChg chg="add del mod">
          <ac:chgData name="YOSHIKAWA Junki" userId="855f383c-fa7b-4103-a010-bb426b5062c6" providerId="ADAL" clId="{7AC59398-BF28-4989-B0B3-F66C0BF6467D}" dt="2021-09-27T06:36:12.867" v="7029" actId="478"/>
          <ac:spMkLst>
            <pc:docMk/>
            <pc:sldMk cId="2207293679" sldId="289"/>
            <ac:spMk id="5" creationId="{77B4A055-9DBF-4A74-9D8E-0B06DEA1510B}"/>
          </ac:spMkLst>
        </pc:spChg>
        <pc:spChg chg="add mod">
          <ac:chgData name="YOSHIKAWA Junki" userId="855f383c-fa7b-4103-a010-bb426b5062c6" providerId="ADAL" clId="{7AC59398-BF28-4989-B0B3-F66C0BF6467D}" dt="2021-09-27T06:50:50.153" v="7170" actId="1076"/>
          <ac:spMkLst>
            <pc:docMk/>
            <pc:sldMk cId="2207293679" sldId="289"/>
            <ac:spMk id="6" creationId="{89B88E72-181C-45FF-BDEA-36A04FBC5C45}"/>
          </ac:spMkLst>
        </pc:spChg>
        <pc:spChg chg="mod">
          <ac:chgData name="YOSHIKAWA Junki" userId="855f383c-fa7b-4103-a010-bb426b5062c6" providerId="ADAL" clId="{7AC59398-BF28-4989-B0B3-F66C0BF6467D}" dt="2021-09-27T06:50:38.345" v="7167" actId="20577"/>
          <ac:spMkLst>
            <pc:docMk/>
            <pc:sldMk cId="2207293679" sldId="289"/>
            <ac:spMk id="13" creationId="{3A605810-CCEA-4403-9CBB-8B6713DD6D9E}"/>
          </ac:spMkLst>
        </pc:spChg>
        <pc:spChg chg="add mod">
          <ac:chgData name="YOSHIKAWA Junki" userId="855f383c-fa7b-4103-a010-bb426b5062c6" providerId="ADAL" clId="{7AC59398-BF28-4989-B0B3-F66C0BF6467D}" dt="2021-09-27T06:50:50.153" v="7170" actId="1076"/>
          <ac:spMkLst>
            <pc:docMk/>
            <pc:sldMk cId="2207293679" sldId="289"/>
            <ac:spMk id="18" creationId="{625AAEC4-7290-4454-BAD5-F2677656B6D3}"/>
          </ac:spMkLst>
        </pc:spChg>
        <pc:spChg chg="add mod">
          <ac:chgData name="YOSHIKAWA Junki" userId="855f383c-fa7b-4103-a010-bb426b5062c6" providerId="ADAL" clId="{7AC59398-BF28-4989-B0B3-F66C0BF6467D}" dt="2021-09-27T06:50:50.153" v="7170" actId="1076"/>
          <ac:spMkLst>
            <pc:docMk/>
            <pc:sldMk cId="2207293679" sldId="289"/>
            <ac:spMk id="19" creationId="{1A2C5A10-A930-4942-A9B2-AF9B280B0484}"/>
          </ac:spMkLst>
        </pc:spChg>
        <pc:spChg chg="add mod">
          <ac:chgData name="YOSHIKAWA Junki" userId="855f383c-fa7b-4103-a010-bb426b5062c6" providerId="ADAL" clId="{7AC59398-BF28-4989-B0B3-F66C0BF6467D}" dt="2021-09-27T06:50:50.153" v="7170" actId="1076"/>
          <ac:spMkLst>
            <pc:docMk/>
            <pc:sldMk cId="2207293679" sldId="289"/>
            <ac:spMk id="20" creationId="{5A1B24D7-420B-4009-A099-2ABF1202FF67}"/>
          </ac:spMkLst>
        </pc:spChg>
        <pc:spChg chg="add mod">
          <ac:chgData name="YOSHIKAWA Junki" userId="855f383c-fa7b-4103-a010-bb426b5062c6" providerId="ADAL" clId="{7AC59398-BF28-4989-B0B3-F66C0BF6467D}" dt="2021-09-27T06:50:50.153" v="7170" actId="1076"/>
          <ac:spMkLst>
            <pc:docMk/>
            <pc:sldMk cId="2207293679" sldId="289"/>
            <ac:spMk id="21" creationId="{6A3DE593-2941-4CD3-977A-E966432BF8EC}"/>
          </ac:spMkLst>
        </pc:spChg>
        <pc:spChg chg="add del mod">
          <ac:chgData name="YOSHIKAWA Junki" userId="855f383c-fa7b-4103-a010-bb426b5062c6" providerId="ADAL" clId="{7AC59398-BF28-4989-B0B3-F66C0BF6467D}" dt="2021-09-27T06:50:46.850" v="7169"/>
          <ac:spMkLst>
            <pc:docMk/>
            <pc:sldMk cId="2207293679" sldId="289"/>
            <ac:spMk id="24" creationId="{9994C981-08C5-4D0A-ACFA-D1D654F2E601}"/>
          </ac:spMkLst>
        </pc:spChg>
        <pc:spChg chg="mod">
          <ac:chgData name="YOSHIKAWA Junki" userId="855f383c-fa7b-4103-a010-bb426b5062c6" providerId="ADAL" clId="{7AC59398-BF28-4989-B0B3-F66C0BF6467D}" dt="2021-09-27T06:51:14.805" v="7209" actId="1076"/>
          <ac:spMkLst>
            <pc:docMk/>
            <pc:sldMk cId="2207293679" sldId="289"/>
            <ac:spMk id="28" creationId="{1F34BD08-3D13-4AC6-8C5E-F81A87B16C8B}"/>
          </ac:spMkLst>
        </pc:spChg>
        <pc:spChg chg="mod">
          <ac:chgData name="YOSHIKAWA Junki" userId="855f383c-fa7b-4103-a010-bb426b5062c6" providerId="ADAL" clId="{7AC59398-BF28-4989-B0B3-F66C0BF6467D}" dt="2021-09-27T06:51:14.805" v="7209" actId="1076"/>
          <ac:spMkLst>
            <pc:docMk/>
            <pc:sldMk cId="2207293679" sldId="289"/>
            <ac:spMk id="29" creationId="{299C2AF4-F4D2-4B3D-8522-AB279FCCD100}"/>
          </ac:spMkLst>
        </pc:spChg>
        <pc:spChg chg="mod">
          <ac:chgData name="YOSHIKAWA Junki" userId="855f383c-fa7b-4103-a010-bb426b5062c6" providerId="ADAL" clId="{7AC59398-BF28-4989-B0B3-F66C0BF6467D}" dt="2021-09-27T06:51:14.805" v="7209" actId="1076"/>
          <ac:spMkLst>
            <pc:docMk/>
            <pc:sldMk cId="2207293679" sldId="289"/>
            <ac:spMk id="30" creationId="{BC6856A1-8AB2-4513-9F20-DD6F4A04FE5C}"/>
          </ac:spMkLst>
        </pc:spChg>
        <pc:spChg chg="mod">
          <ac:chgData name="YOSHIKAWA Junki" userId="855f383c-fa7b-4103-a010-bb426b5062c6" providerId="ADAL" clId="{7AC59398-BF28-4989-B0B3-F66C0BF6467D}" dt="2021-09-27T06:51:14.805" v="7209" actId="1076"/>
          <ac:spMkLst>
            <pc:docMk/>
            <pc:sldMk cId="2207293679" sldId="289"/>
            <ac:spMk id="31" creationId="{177903AF-69CC-46E4-B5FE-D7196C91CC6B}"/>
          </ac:spMkLst>
        </pc:spChg>
        <pc:spChg chg="mod">
          <ac:chgData name="YOSHIKAWA Junki" userId="855f383c-fa7b-4103-a010-bb426b5062c6" providerId="ADAL" clId="{7AC59398-BF28-4989-B0B3-F66C0BF6467D}" dt="2021-09-27T06:51:14.805" v="7209" actId="1076"/>
          <ac:spMkLst>
            <pc:docMk/>
            <pc:sldMk cId="2207293679" sldId="289"/>
            <ac:spMk id="32" creationId="{E6CC8EC9-1333-4A08-831C-ABA72A641846}"/>
          </ac:spMkLst>
        </pc:spChg>
        <pc:spChg chg="mod">
          <ac:chgData name="YOSHIKAWA Junki" userId="855f383c-fa7b-4103-a010-bb426b5062c6" providerId="ADAL" clId="{7AC59398-BF28-4989-B0B3-F66C0BF6467D}" dt="2021-09-27T06:51:19.376" v="7211" actId="1076"/>
          <ac:spMkLst>
            <pc:docMk/>
            <pc:sldMk cId="2207293679" sldId="289"/>
            <ac:spMk id="39" creationId="{2A0BC1B7-F64F-4AA3-BCE8-962E34185BDB}"/>
          </ac:spMkLst>
        </pc:spChg>
        <pc:spChg chg="mod">
          <ac:chgData name="YOSHIKAWA Junki" userId="855f383c-fa7b-4103-a010-bb426b5062c6" providerId="ADAL" clId="{7AC59398-BF28-4989-B0B3-F66C0BF6467D}" dt="2021-09-27T06:51:19.376" v="7211" actId="1076"/>
          <ac:spMkLst>
            <pc:docMk/>
            <pc:sldMk cId="2207293679" sldId="289"/>
            <ac:spMk id="40" creationId="{24D3F1CF-2426-4514-8927-6893E33429D5}"/>
          </ac:spMkLst>
        </pc:spChg>
        <pc:spChg chg="mod">
          <ac:chgData name="YOSHIKAWA Junki" userId="855f383c-fa7b-4103-a010-bb426b5062c6" providerId="ADAL" clId="{7AC59398-BF28-4989-B0B3-F66C0BF6467D}" dt="2021-09-27T06:51:19.376" v="7211" actId="1076"/>
          <ac:spMkLst>
            <pc:docMk/>
            <pc:sldMk cId="2207293679" sldId="289"/>
            <ac:spMk id="41" creationId="{0253B99D-7F78-4525-9DF1-A8EDD4DA410B}"/>
          </ac:spMkLst>
        </pc:spChg>
        <pc:spChg chg="mod">
          <ac:chgData name="YOSHIKAWA Junki" userId="855f383c-fa7b-4103-a010-bb426b5062c6" providerId="ADAL" clId="{7AC59398-BF28-4989-B0B3-F66C0BF6467D}" dt="2021-09-27T06:51:19.376" v="7211" actId="1076"/>
          <ac:spMkLst>
            <pc:docMk/>
            <pc:sldMk cId="2207293679" sldId="289"/>
            <ac:spMk id="42" creationId="{5129AD15-14CE-4952-94EC-3304FF1F6AE1}"/>
          </ac:spMkLst>
        </pc:spChg>
        <pc:spChg chg="mod">
          <ac:chgData name="YOSHIKAWA Junki" userId="855f383c-fa7b-4103-a010-bb426b5062c6" providerId="ADAL" clId="{7AC59398-BF28-4989-B0B3-F66C0BF6467D}" dt="2021-09-27T06:51:19.376" v="7211" actId="1076"/>
          <ac:spMkLst>
            <pc:docMk/>
            <pc:sldMk cId="2207293679" sldId="289"/>
            <ac:spMk id="43" creationId="{ADE15A24-7AF3-4BFD-958E-EEA9C72D8CFE}"/>
          </ac:spMkLst>
        </pc:spChg>
        <pc:spChg chg="mod">
          <ac:chgData name="YOSHIKAWA Junki" userId="855f383c-fa7b-4103-a010-bb426b5062c6" providerId="ADAL" clId="{7AC59398-BF28-4989-B0B3-F66C0BF6467D}" dt="2021-09-27T06:51:26.642" v="7214" actId="1076"/>
          <ac:spMkLst>
            <pc:docMk/>
            <pc:sldMk cId="2207293679" sldId="289"/>
            <ac:spMk id="50" creationId="{6A4C047E-1104-42E3-8083-C8781406E67C}"/>
          </ac:spMkLst>
        </pc:spChg>
        <pc:spChg chg="mod">
          <ac:chgData name="YOSHIKAWA Junki" userId="855f383c-fa7b-4103-a010-bb426b5062c6" providerId="ADAL" clId="{7AC59398-BF28-4989-B0B3-F66C0BF6467D}" dt="2021-09-27T06:51:26.642" v="7214" actId="1076"/>
          <ac:spMkLst>
            <pc:docMk/>
            <pc:sldMk cId="2207293679" sldId="289"/>
            <ac:spMk id="51" creationId="{6344FE82-1845-4B8F-B8BE-CC5F76AB2A79}"/>
          </ac:spMkLst>
        </pc:spChg>
        <pc:spChg chg="mod">
          <ac:chgData name="YOSHIKAWA Junki" userId="855f383c-fa7b-4103-a010-bb426b5062c6" providerId="ADAL" clId="{7AC59398-BF28-4989-B0B3-F66C0BF6467D}" dt="2021-09-27T06:51:26.642" v="7214" actId="1076"/>
          <ac:spMkLst>
            <pc:docMk/>
            <pc:sldMk cId="2207293679" sldId="289"/>
            <ac:spMk id="52" creationId="{5004D078-0661-4D70-9A40-EFF902A08B2A}"/>
          </ac:spMkLst>
        </pc:spChg>
        <pc:spChg chg="mod">
          <ac:chgData name="YOSHIKAWA Junki" userId="855f383c-fa7b-4103-a010-bb426b5062c6" providerId="ADAL" clId="{7AC59398-BF28-4989-B0B3-F66C0BF6467D}" dt="2021-09-27T06:51:26.642" v="7214" actId="1076"/>
          <ac:spMkLst>
            <pc:docMk/>
            <pc:sldMk cId="2207293679" sldId="289"/>
            <ac:spMk id="53" creationId="{99DF6632-AEBE-4EC6-AE9B-038EE822F03B}"/>
          </ac:spMkLst>
        </pc:spChg>
        <pc:spChg chg="mod">
          <ac:chgData name="YOSHIKAWA Junki" userId="855f383c-fa7b-4103-a010-bb426b5062c6" providerId="ADAL" clId="{7AC59398-BF28-4989-B0B3-F66C0BF6467D}" dt="2021-09-27T06:51:26.642" v="7214" actId="1076"/>
          <ac:spMkLst>
            <pc:docMk/>
            <pc:sldMk cId="2207293679" sldId="289"/>
            <ac:spMk id="54" creationId="{B8E46212-7C6C-43EB-8EF9-59B6550EC91E}"/>
          </ac:spMkLst>
        </pc:spChg>
        <pc:grpChg chg="mod">
          <ac:chgData name="YOSHIKAWA Junki" userId="855f383c-fa7b-4103-a010-bb426b5062c6" providerId="ADAL" clId="{7AC59398-BF28-4989-B0B3-F66C0BF6467D}" dt="2021-09-27T06:50:50.153" v="7170" actId="1076"/>
          <ac:grpSpMkLst>
            <pc:docMk/>
            <pc:sldMk cId="2207293679" sldId="289"/>
            <ac:grpSpMk id="2" creationId="{2E8F44FC-3EDF-4D8B-8F75-B3AA50D8188B}"/>
          </ac:grpSpMkLst>
        </pc:grpChg>
        <pc:grpChg chg="add mod">
          <ac:chgData name="YOSHIKAWA Junki" userId="855f383c-fa7b-4103-a010-bb426b5062c6" providerId="ADAL" clId="{7AC59398-BF28-4989-B0B3-F66C0BF6467D}" dt="2021-09-27T06:50:50.153" v="7170" actId="1076"/>
          <ac:grpSpMkLst>
            <pc:docMk/>
            <pc:sldMk cId="2207293679" sldId="289"/>
            <ac:grpSpMk id="7" creationId="{9AF8C474-5FF9-452F-8DF0-42BD6237D430}"/>
          </ac:grpSpMkLst>
        </pc:grpChg>
        <pc:grpChg chg="add mod">
          <ac:chgData name="YOSHIKAWA Junki" userId="855f383c-fa7b-4103-a010-bb426b5062c6" providerId="ADAL" clId="{7AC59398-BF28-4989-B0B3-F66C0BF6467D}" dt="2021-09-27T06:50:50.153" v="7170" actId="1076"/>
          <ac:grpSpMkLst>
            <pc:docMk/>
            <pc:sldMk cId="2207293679" sldId="289"/>
            <ac:grpSpMk id="8" creationId="{AC19BE3B-86F1-43E7-A4D8-B5430F4FAF57}"/>
          </ac:grpSpMkLst>
        </pc:grpChg>
        <pc:grpChg chg="add mod">
          <ac:chgData name="YOSHIKAWA Junki" userId="855f383c-fa7b-4103-a010-bb426b5062c6" providerId="ADAL" clId="{7AC59398-BF28-4989-B0B3-F66C0BF6467D}" dt="2021-09-27T06:51:14.805" v="7209" actId="1076"/>
          <ac:grpSpMkLst>
            <pc:docMk/>
            <pc:sldMk cId="2207293679" sldId="289"/>
            <ac:grpSpMk id="25" creationId="{F4F3E573-65AB-421B-BEBE-160A1DB0BE33}"/>
          </ac:grpSpMkLst>
        </pc:grpChg>
        <pc:grpChg chg="mod">
          <ac:chgData name="YOSHIKAWA Junki" userId="855f383c-fa7b-4103-a010-bb426b5062c6" providerId="ADAL" clId="{7AC59398-BF28-4989-B0B3-F66C0BF6467D}" dt="2021-09-27T06:51:14.805" v="7209" actId="1076"/>
          <ac:grpSpMkLst>
            <pc:docMk/>
            <pc:sldMk cId="2207293679" sldId="289"/>
            <ac:grpSpMk id="26" creationId="{364FD82F-0754-416A-9B27-168309FE8510}"/>
          </ac:grpSpMkLst>
        </pc:grpChg>
        <pc:grpChg chg="mod">
          <ac:chgData name="YOSHIKAWA Junki" userId="855f383c-fa7b-4103-a010-bb426b5062c6" providerId="ADAL" clId="{7AC59398-BF28-4989-B0B3-F66C0BF6467D}" dt="2021-09-27T06:51:14.805" v="7209" actId="1076"/>
          <ac:grpSpMkLst>
            <pc:docMk/>
            <pc:sldMk cId="2207293679" sldId="289"/>
            <ac:grpSpMk id="27" creationId="{352FDFC4-4D25-4DAB-977F-6149AE383B69}"/>
          </ac:grpSpMkLst>
        </pc:grpChg>
        <pc:grpChg chg="add mod">
          <ac:chgData name="YOSHIKAWA Junki" userId="855f383c-fa7b-4103-a010-bb426b5062c6" providerId="ADAL" clId="{7AC59398-BF28-4989-B0B3-F66C0BF6467D}" dt="2021-09-27T06:51:19.376" v="7211" actId="1076"/>
          <ac:grpSpMkLst>
            <pc:docMk/>
            <pc:sldMk cId="2207293679" sldId="289"/>
            <ac:grpSpMk id="36" creationId="{49C2D0C6-6A80-482C-A90C-4E722948E42B}"/>
          </ac:grpSpMkLst>
        </pc:grpChg>
        <pc:grpChg chg="mod">
          <ac:chgData name="YOSHIKAWA Junki" userId="855f383c-fa7b-4103-a010-bb426b5062c6" providerId="ADAL" clId="{7AC59398-BF28-4989-B0B3-F66C0BF6467D}" dt="2021-09-27T06:51:19.376" v="7211" actId="1076"/>
          <ac:grpSpMkLst>
            <pc:docMk/>
            <pc:sldMk cId="2207293679" sldId="289"/>
            <ac:grpSpMk id="37" creationId="{3EFF8A57-59FD-468D-8029-EE4D25C06C24}"/>
          </ac:grpSpMkLst>
        </pc:grpChg>
        <pc:grpChg chg="mod">
          <ac:chgData name="YOSHIKAWA Junki" userId="855f383c-fa7b-4103-a010-bb426b5062c6" providerId="ADAL" clId="{7AC59398-BF28-4989-B0B3-F66C0BF6467D}" dt="2021-09-27T06:51:19.376" v="7211" actId="1076"/>
          <ac:grpSpMkLst>
            <pc:docMk/>
            <pc:sldMk cId="2207293679" sldId="289"/>
            <ac:grpSpMk id="38" creationId="{3BD79EA6-B098-436B-8DFE-E338C46FFF4B}"/>
          </ac:grpSpMkLst>
        </pc:grpChg>
        <pc:grpChg chg="add mod">
          <ac:chgData name="YOSHIKAWA Junki" userId="855f383c-fa7b-4103-a010-bb426b5062c6" providerId="ADAL" clId="{7AC59398-BF28-4989-B0B3-F66C0BF6467D}" dt="2021-09-27T06:51:26.642" v="7214" actId="1076"/>
          <ac:grpSpMkLst>
            <pc:docMk/>
            <pc:sldMk cId="2207293679" sldId="289"/>
            <ac:grpSpMk id="47" creationId="{8EA52381-E358-4995-935E-97AD199470BC}"/>
          </ac:grpSpMkLst>
        </pc:grpChg>
        <pc:grpChg chg="mod">
          <ac:chgData name="YOSHIKAWA Junki" userId="855f383c-fa7b-4103-a010-bb426b5062c6" providerId="ADAL" clId="{7AC59398-BF28-4989-B0B3-F66C0BF6467D}" dt="2021-09-27T06:51:26.642" v="7214" actId="1076"/>
          <ac:grpSpMkLst>
            <pc:docMk/>
            <pc:sldMk cId="2207293679" sldId="289"/>
            <ac:grpSpMk id="48" creationId="{25BB897F-CB2D-4106-96CD-58441E6EA09F}"/>
          </ac:grpSpMkLst>
        </pc:grpChg>
        <pc:grpChg chg="mod">
          <ac:chgData name="YOSHIKAWA Junki" userId="855f383c-fa7b-4103-a010-bb426b5062c6" providerId="ADAL" clId="{7AC59398-BF28-4989-B0B3-F66C0BF6467D}" dt="2021-09-27T06:51:26.642" v="7214" actId="1076"/>
          <ac:grpSpMkLst>
            <pc:docMk/>
            <pc:sldMk cId="2207293679" sldId="289"/>
            <ac:grpSpMk id="49" creationId="{6CF057EF-1800-4ED1-BAF2-45776FEEFA2F}"/>
          </ac:grpSpMkLst>
        </pc:grpChg>
        <pc:picChg chg="mod">
          <ac:chgData name="YOSHIKAWA Junki" userId="855f383c-fa7b-4103-a010-bb426b5062c6" providerId="ADAL" clId="{7AC59398-BF28-4989-B0B3-F66C0BF6467D}" dt="2021-09-27T06:50:50.153" v="7170" actId="1076"/>
          <ac:picMkLst>
            <pc:docMk/>
            <pc:sldMk cId="2207293679" sldId="289"/>
            <ac:picMk id="15" creationId="{65F180C6-974E-4712-ABD3-56A318FA34D4}"/>
          </ac:picMkLst>
        </pc:picChg>
        <pc:picChg chg="mod">
          <ac:chgData name="YOSHIKAWA Junki" userId="855f383c-fa7b-4103-a010-bb426b5062c6" providerId="ADAL" clId="{7AC59398-BF28-4989-B0B3-F66C0BF6467D}" dt="2021-09-27T06:50:50.153" v="7170" actId="1076"/>
          <ac:picMkLst>
            <pc:docMk/>
            <pc:sldMk cId="2207293679" sldId="289"/>
            <ac:picMk id="16" creationId="{530EB360-00C3-4B74-AC95-C7BC179F9052}"/>
          </ac:picMkLst>
        </pc:picChg>
        <pc:picChg chg="mod">
          <ac:chgData name="YOSHIKAWA Junki" userId="855f383c-fa7b-4103-a010-bb426b5062c6" providerId="ADAL" clId="{7AC59398-BF28-4989-B0B3-F66C0BF6467D}" dt="2021-09-27T06:51:14.805" v="7209" actId="1076"/>
          <ac:picMkLst>
            <pc:docMk/>
            <pc:sldMk cId="2207293679" sldId="289"/>
            <ac:picMk id="33" creationId="{7BBAA6B8-E79C-49D0-9F93-8D3F594CDAB5}"/>
          </ac:picMkLst>
        </pc:picChg>
        <pc:picChg chg="mod">
          <ac:chgData name="YOSHIKAWA Junki" userId="855f383c-fa7b-4103-a010-bb426b5062c6" providerId="ADAL" clId="{7AC59398-BF28-4989-B0B3-F66C0BF6467D}" dt="2021-09-27T06:51:14.805" v="7209" actId="1076"/>
          <ac:picMkLst>
            <pc:docMk/>
            <pc:sldMk cId="2207293679" sldId="289"/>
            <ac:picMk id="34" creationId="{275790DC-7E9C-48AB-B867-6F225C6861DB}"/>
          </ac:picMkLst>
        </pc:picChg>
        <pc:picChg chg="mod">
          <ac:chgData name="YOSHIKAWA Junki" userId="855f383c-fa7b-4103-a010-bb426b5062c6" providerId="ADAL" clId="{7AC59398-BF28-4989-B0B3-F66C0BF6467D}" dt="2021-09-27T06:51:14.805" v="7209" actId="1076"/>
          <ac:picMkLst>
            <pc:docMk/>
            <pc:sldMk cId="2207293679" sldId="289"/>
            <ac:picMk id="35" creationId="{3BAB56D2-308D-4691-95C9-6769B56F1E02}"/>
          </ac:picMkLst>
        </pc:picChg>
        <pc:picChg chg="mod">
          <ac:chgData name="YOSHIKAWA Junki" userId="855f383c-fa7b-4103-a010-bb426b5062c6" providerId="ADAL" clId="{7AC59398-BF28-4989-B0B3-F66C0BF6467D}" dt="2021-09-27T06:51:19.376" v="7211" actId="1076"/>
          <ac:picMkLst>
            <pc:docMk/>
            <pc:sldMk cId="2207293679" sldId="289"/>
            <ac:picMk id="44" creationId="{C2439085-92F8-4265-BB3B-0663451896D2}"/>
          </ac:picMkLst>
        </pc:picChg>
        <pc:picChg chg="mod">
          <ac:chgData name="YOSHIKAWA Junki" userId="855f383c-fa7b-4103-a010-bb426b5062c6" providerId="ADAL" clId="{7AC59398-BF28-4989-B0B3-F66C0BF6467D}" dt="2021-09-27T06:51:19.376" v="7211" actId="1076"/>
          <ac:picMkLst>
            <pc:docMk/>
            <pc:sldMk cId="2207293679" sldId="289"/>
            <ac:picMk id="45" creationId="{F404D8CD-625A-4657-A258-6450C77B4A35}"/>
          </ac:picMkLst>
        </pc:picChg>
        <pc:picChg chg="mod">
          <ac:chgData name="YOSHIKAWA Junki" userId="855f383c-fa7b-4103-a010-bb426b5062c6" providerId="ADAL" clId="{7AC59398-BF28-4989-B0B3-F66C0BF6467D}" dt="2021-09-27T06:51:19.376" v="7211" actId="1076"/>
          <ac:picMkLst>
            <pc:docMk/>
            <pc:sldMk cId="2207293679" sldId="289"/>
            <ac:picMk id="46" creationId="{3CA3A2D8-9762-422B-9FF5-F0E82F86E38A}"/>
          </ac:picMkLst>
        </pc:picChg>
        <pc:picChg chg="mod">
          <ac:chgData name="YOSHIKAWA Junki" userId="855f383c-fa7b-4103-a010-bb426b5062c6" providerId="ADAL" clId="{7AC59398-BF28-4989-B0B3-F66C0BF6467D}" dt="2021-09-27T06:51:26.642" v="7214" actId="1076"/>
          <ac:picMkLst>
            <pc:docMk/>
            <pc:sldMk cId="2207293679" sldId="289"/>
            <ac:picMk id="55" creationId="{D805C28D-676F-4392-A694-AA1F89721153}"/>
          </ac:picMkLst>
        </pc:picChg>
        <pc:picChg chg="mod">
          <ac:chgData name="YOSHIKAWA Junki" userId="855f383c-fa7b-4103-a010-bb426b5062c6" providerId="ADAL" clId="{7AC59398-BF28-4989-B0B3-F66C0BF6467D}" dt="2021-09-27T06:51:26.642" v="7214" actId="1076"/>
          <ac:picMkLst>
            <pc:docMk/>
            <pc:sldMk cId="2207293679" sldId="289"/>
            <ac:picMk id="56" creationId="{13DFE44F-85A2-4962-8F23-67B04DD6418E}"/>
          </ac:picMkLst>
        </pc:picChg>
        <pc:picChg chg="mod">
          <ac:chgData name="YOSHIKAWA Junki" userId="855f383c-fa7b-4103-a010-bb426b5062c6" providerId="ADAL" clId="{7AC59398-BF28-4989-B0B3-F66C0BF6467D}" dt="2021-09-27T06:51:26.642" v="7214" actId="1076"/>
          <ac:picMkLst>
            <pc:docMk/>
            <pc:sldMk cId="2207293679" sldId="289"/>
            <ac:picMk id="57" creationId="{DBAE5AC9-2719-4805-B2F8-1F08FB0E7268}"/>
          </ac:picMkLst>
        </pc:picChg>
        <pc:picChg chg="mod">
          <ac:chgData name="YOSHIKAWA Junki" userId="855f383c-fa7b-4103-a010-bb426b5062c6" providerId="ADAL" clId="{7AC59398-BF28-4989-B0B3-F66C0BF6467D}" dt="2021-09-27T06:50:50.153" v="7170" actId="1076"/>
          <ac:picMkLst>
            <pc:docMk/>
            <pc:sldMk cId="2207293679" sldId="289"/>
            <ac:picMk id="6156" creationId="{83CCBF65-B23B-40AB-AAA2-327489F2925E}"/>
          </ac:picMkLst>
        </pc:picChg>
      </pc:sldChg>
      <pc:sldChg chg="addSp delSp modSp mod modNotesTx">
        <pc:chgData name="YOSHIKAWA Junki" userId="855f383c-fa7b-4103-a010-bb426b5062c6" providerId="ADAL" clId="{7AC59398-BF28-4989-B0B3-F66C0BF6467D}" dt="2021-09-28T02:35:49.595" v="17197" actId="403"/>
        <pc:sldMkLst>
          <pc:docMk/>
          <pc:sldMk cId="1952368405" sldId="290"/>
        </pc:sldMkLst>
        <pc:spChg chg="mod">
          <ac:chgData name="YOSHIKAWA Junki" userId="855f383c-fa7b-4103-a010-bb426b5062c6" providerId="ADAL" clId="{7AC59398-BF28-4989-B0B3-F66C0BF6467D}" dt="2021-09-28T02:35:49.595" v="17197" actId="403"/>
          <ac:spMkLst>
            <pc:docMk/>
            <pc:sldMk cId="1952368405" sldId="290"/>
            <ac:spMk id="2" creationId="{B296E4E7-40AD-4DE8-9B97-6B075BD9DF49}"/>
          </ac:spMkLst>
        </pc:spChg>
        <pc:graphicFrameChg chg="add del modGraphic">
          <ac:chgData name="YOSHIKAWA Junki" userId="855f383c-fa7b-4103-a010-bb426b5062c6" providerId="ADAL" clId="{7AC59398-BF28-4989-B0B3-F66C0BF6467D}" dt="2021-09-27T08:49:47.944" v="9741" actId="14100"/>
          <ac:graphicFrameMkLst>
            <pc:docMk/>
            <pc:sldMk cId="1952368405" sldId="290"/>
            <ac:graphicFrameMk id="3" creationId="{7E4C623B-B640-4CF0-8D53-B923BA72DBD4}"/>
          </ac:graphicFrameMkLst>
        </pc:graphicFrameChg>
      </pc:sldChg>
      <pc:sldChg chg="modSp mod modNotesTx">
        <pc:chgData name="YOSHIKAWA Junki" userId="855f383c-fa7b-4103-a010-bb426b5062c6" providerId="ADAL" clId="{7AC59398-BF28-4989-B0B3-F66C0BF6467D}" dt="2021-09-28T02:35:55.649" v="17199" actId="403"/>
        <pc:sldMkLst>
          <pc:docMk/>
          <pc:sldMk cId="2295764196" sldId="292"/>
        </pc:sldMkLst>
        <pc:spChg chg="mod">
          <ac:chgData name="YOSHIKAWA Junki" userId="855f383c-fa7b-4103-a010-bb426b5062c6" providerId="ADAL" clId="{7AC59398-BF28-4989-B0B3-F66C0BF6467D}" dt="2021-09-28T02:35:55.649" v="17199" actId="403"/>
          <ac:spMkLst>
            <pc:docMk/>
            <pc:sldMk cId="2295764196" sldId="292"/>
            <ac:spMk id="3" creationId="{95B854EA-DA36-4B42-9D2E-6D2B23CB1E79}"/>
          </ac:spMkLst>
        </pc:spChg>
        <pc:graphicFrameChg chg="modGraphic">
          <ac:chgData name="YOSHIKAWA Junki" userId="855f383c-fa7b-4103-a010-bb426b5062c6" providerId="ADAL" clId="{7AC59398-BF28-4989-B0B3-F66C0BF6467D}" dt="2021-09-27T08:49:59.446" v="9744" actId="14100"/>
          <ac:graphicFrameMkLst>
            <pc:docMk/>
            <pc:sldMk cId="2295764196" sldId="292"/>
            <ac:graphicFrameMk id="2" creationId="{CA380CF5-D7ED-49B1-92DE-EAAAD84913C2}"/>
          </ac:graphicFrameMkLst>
        </pc:graphicFrameChg>
      </pc:sldChg>
      <pc:sldChg chg="del">
        <pc:chgData name="YOSHIKAWA Junki" userId="855f383c-fa7b-4103-a010-bb426b5062c6" providerId="ADAL" clId="{7AC59398-BF28-4989-B0B3-F66C0BF6467D}" dt="2021-09-24T07:01:04.958" v="2568" actId="47"/>
        <pc:sldMkLst>
          <pc:docMk/>
          <pc:sldMk cId="2386147825" sldId="293"/>
        </pc:sldMkLst>
      </pc:sldChg>
      <pc:sldChg chg="addSp delSp modSp del mod">
        <pc:chgData name="YOSHIKAWA Junki" userId="855f383c-fa7b-4103-a010-bb426b5062c6" providerId="ADAL" clId="{7AC59398-BF28-4989-B0B3-F66C0BF6467D}" dt="2021-09-27T04:36:59.973" v="2823" actId="47"/>
        <pc:sldMkLst>
          <pc:docMk/>
          <pc:sldMk cId="1529940127" sldId="294"/>
        </pc:sldMkLst>
        <pc:spChg chg="add mod">
          <ac:chgData name="YOSHIKAWA Junki" userId="855f383c-fa7b-4103-a010-bb426b5062c6" providerId="ADAL" clId="{7AC59398-BF28-4989-B0B3-F66C0BF6467D}" dt="2021-09-24T07:13:36.491" v="2748" actId="1076"/>
          <ac:spMkLst>
            <pc:docMk/>
            <pc:sldMk cId="1529940127" sldId="294"/>
            <ac:spMk id="5" creationId="{304FD44E-DC1F-487F-8362-0BB5E68BD8B0}"/>
          </ac:spMkLst>
        </pc:spChg>
        <pc:spChg chg="add del mod">
          <ac:chgData name="YOSHIKAWA Junki" userId="855f383c-fa7b-4103-a010-bb426b5062c6" providerId="ADAL" clId="{7AC59398-BF28-4989-B0B3-F66C0BF6467D}" dt="2021-09-24T07:06:10.917" v="2629" actId="478"/>
          <ac:spMkLst>
            <pc:docMk/>
            <pc:sldMk cId="1529940127" sldId="294"/>
            <ac:spMk id="10" creationId="{619402E6-515C-4E92-B3BF-397736239FA7}"/>
          </ac:spMkLst>
        </pc:spChg>
        <pc:spChg chg="add del mod">
          <ac:chgData name="YOSHIKAWA Junki" userId="855f383c-fa7b-4103-a010-bb426b5062c6" providerId="ADAL" clId="{7AC59398-BF28-4989-B0B3-F66C0BF6467D}" dt="2021-09-24T07:07:47.530" v="2688" actId="1076"/>
          <ac:spMkLst>
            <pc:docMk/>
            <pc:sldMk cId="1529940127" sldId="294"/>
            <ac:spMk id="11" creationId="{A7A89DF6-BF18-488B-A67E-870A496837B6}"/>
          </ac:spMkLst>
        </pc:spChg>
        <pc:spChg chg="add mod">
          <ac:chgData name="YOSHIKAWA Junki" userId="855f383c-fa7b-4103-a010-bb426b5062c6" providerId="ADAL" clId="{7AC59398-BF28-4989-B0B3-F66C0BF6467D}" dt="2021-09-24T07:07:52.019" v="2690" actId="1076"/>
          <ac:spMkLst>
            <pc:docMk/>
            <pc:sldMk cId="1529940127" sldId="294"/>
            <ac:spMk id="12" creationId="{BBB12D14-1DF6-4BED-908D-1A0193C4C0A9}"/>
          </ac:spMkLst>
        </pc:spChg>
        <pc:spChg chg="add mod">
          <ac:chgData name="YOSHIKAWA Junki" userId="855f383c-fa7b-4103-a010-bb426b5062c6" providerId="ADAL" clId="{7AC59398-BF28-4989-B0B3-F66C0BF6467D}" dt="2021-09-24T07:06:51.367" v="2656" actId="1076"/>
          <ac:spMkLst>
            <pc:docMk/>
            <pc:sldMk cId="1529940127" sldId="294"/>
            <ac:spMk id="13" creationId="{5CF6A492-889C-43E4-8021-AE805BD8EDDA}"/>
          </ac:spMkLst>
        </pc:spChg>
        <pc:grpChg chg="add mod">
          <ac:chgData name="YOSHIKAWA Junki" userId="855f383c-fa7b-4103-a010-bb426b5062c6" providerId="ADAL" clId="{7AC59398-BF28-4989-B0B3-F66C0BF6467D}" dt="2021-09-24T07:07:58.511" v="2693" actId="1076"/>
          <ac:grpSpMkLst>
            <pc:docMk/>
            <pc:sldMk cId="1529940127" sldId="294"/>
            <ac:grpSpMk id="3" creationId="{338D1B0C-1D4E-49B0-B4B9-C7452FA2E677}"/>
          </ac:grpSpMkLst>
        </pc:grpChg>
        <pc:picChg chg="add mod">
          <ac:chgData name="YOSHIKAWA Junki" userId="855f383c-fa7b-4103-a010-bb426b5062c6" providerId="ADAL" clId="{7AC59398-BF28-4989-B0B3-F66C0BF6467D}" dt="2021-09-24T07:07:58.511" v="2693" actId="1076"/>
          <ac:picMkLst>
            <pc:docMk/>
            <pc:sldMk cId="1529940127" sldId="294"/>
            <ac:picMk id="7" creationId="{843AE09C-2DD5-4026-A640-B04CD4619B89}"/>
          </ac:picMkLst>
        </pc:picChg>
        <pc:picChg chg="add mod">
          <ac:chgData name="YOSHIKAWA Junki" userId="855f383c-fa7b-4103-a010-bb426b5062c6" providerId="ADAL" clId="{7AC59398-BF28-4989-B0B3-F66C0BF6467D}" dt="2021-09-24T07:07:58.511" v="2693" actId="1076"/>
          <ac:picMkLst>
            <pc:docMk/>
            <pc:sldMk cId="1529940127" sldId="294"/>
            <ac:picMk id="8" creationId="{D1866603-8287-47EE-942D-420D0D0F78FC}"/>
          </ac:picMkLst>
        </pc:picChg>
        <pc:picChg chg="mod">
          <ac:chgData name="YOSHIKAWA Junki" userId="855f383c-fa7b-4103-a010-bb426b5062c6" providerId="ADAL" clId="{7AC59398-BF28-4989-B0B3-F66C0BF6467D}" dt="2021-09-24T07:06:47.541" v="2655" actId="1076"/>
          <ac:picMkLst>
            <pc:docMk/>
            <pc:sldMk cId="1529940127" sldId="294"/>
            <ac:picMk id="2050" creationId="{828818E6-044B-4ABE-AF1E-F89891C28A0D}"/>
          </ac:picMkLst>
        </pc:picChg>
        <pc:picChg chg="mod">
          <ac:chgData name="YOSHIKAWA Junki" userId="855f383c-fa7b-4103-a010-bb426b5062c6" providerId="ADAL" clId="{7AC59398-BF28-4989-B0B3-F66C0BF6467D}" dt="2021-09-24T07:07:43.008" v="2686" actId="1076"/>
          <ac:picMkLst>
            <pc:docMk/>
            <pc:sldMk cId="1529940127" sldId="294"/>
            <ac:picMk id="2052" creationId="{C9AA245F-ED5F-4A1B-B8C1-2219AB7FC501}"/>
          </ac:picMkLst>
        </pc:picChg>
        <pc:picChg chg="mod">
          <ac:chgData name="YOSHIKAWA Junki" userId="855f383c-fa7b-4103-a010-bb426b5062c6" providerId="ADAL" clId="{7AC59398-BF28-4989-B0B3-F66C0BF6467D}" dt="2021-09-24T07:07:50.034" v="2689" actId="1076"/>
          <ac:picMkLst>
            <pc:docMk/>
            <pc:sldMk cId="1529940127" sldId="294"/>
            <ac:picMk id="2056" creationId="{74A82A7C-F381-46C6-BF2F-C745FE5277E2}"/>
          </ac:picMkLst>
        </pc:picChg>
      </pc:sldChg>
      <pc:sldChg chg="addSp modSp mod ord modNotesTx">
        <pc:chgData name="YOSHIKAWA Junki" userId="855f383c-fa7b-4103-a010-bb426b5062c6" providerId="ADAL" clId="{7AC59398-BF28-4989-B0B3-F66C0BF6467D}" dt="2021-09-28T04:54:57.247" v="17459" actId="20577"/>
        <pc:sldMkLst>
          <pc:docMk/>
          <pc:sldMk cId="589881945" sldId="295"/>
        </pc:sldMkLst>
        <pc:spChg chg="mod">
          <ac:chgData name="YOSHIKAWA Junki" userId="855f383c-fa7b-4103-a010-bb426b5062c6" providerId="ADAL" clId="{7AC59398-BF28-4989-B0B3-F66C0BF6467D}" dt="2021-09-28T03:21:14.555" v="17345" actId="20577"/>
          <ac:spMkLst>
            <pc:docMk/>
            <pc:sldMk cId="589881945" sldId="295"/>
            <ac:spMk id="2" creationId="{1253CBE3-3CB9-47C3-92CD-FEF4585E0BC1}"/>
          </ac:spMkLst>
        </pc:spChg>
        <pc:spChg chg="mod">
          <ac:chgData name="YOSHIKAWA Junki" userId="855f383c-fa7b-4103-a010-bb426b5062c6" providerId="ADAL" clId="{7AC59398-BF28-4989-B0B3-F66C0BF6467D}" dt="2021-09-28T03:18:17.987" v="17209" actId="20577"/>
          <ac:spMkLst>
            <pc:docMk/>
            <pc:sldMk cId="589881945" sldId="295"/>
            <ac:spMk id="4" creationId="{E187DC0D-2443-4B05-AF50-1006B8417614}"/>
          </ac:spMkLst>
        </pc:spChg>
        <pc:spChg chg="mod">
          <ac:chgData name="YOSHIKAWA Junki" userId="855f383c-fa7b-4103-a010-bb426b5062c6" providerId="ADAL" clId="{7AC59398-BF28-4989-B0B3-F66C0BF6467D}" dt="2021-09-28T03:20:39.545" v="17333" actId="1076"/>
          <ac:spMkLst>
            <pc:docMk/>
            <pc:sldMk cId="589881945" sldId="295"/>
            <ac:spMk id="7" creationId="{4B3B2464-9463-4FFD-9820-34F5CD0BF64F}"/>
          </ac:spMkLst>
        </pc:spChg>
        <pc:grpChg chg="add mod">
          <ac:chgData name="YOSHIKAWA Junki" userId="855f383c-fa7b-4103-a010-bb426b5062c6" providerId="ADAL" clId="{7AC59398-BF28-4989-B0B3-F66C0BF6467D}" dt="2021-09-28T03:20:42.194" v="17334" actId="1076"/>
          <ac:grpSpMkLst>
            <pc:docMk/>
            <pc:sldMk cId="589881945" sldId="295"/>
            <ac:grpSpMk id="5" creationId="{87ABA650-7C67-4499-884C-D335494F830B}"/>
          </ac:grpSpMkLst>
        </pc:grpChg>
        <pc:picChg chg="mod">
          <ac:chgData name="YOSHIKAWA Junki" userId="855f383c-fa7b-4103-a010-bb426b5062c6" providerId="ADAL" clId="{7AC59398-BF28-4989-B0B3-F66C0BF6467D}" dt="2021-09-28T03:20:35.078" v="17331"/>
          <ac:picMkLst>
            <pc:docMk/>
            <pc:sldMk cId="589881945" sldId="295"/>
            <ac:picMk id="6" creationId="{AF0FBEB7-3C62-41C3-862F-EC55A337A0C2}"/>
          </ac:picMkLst>
        </pc:picChg>
      </pc:sldChg>
      <pc:sldChg chg="addSp modSp del mod ord">
        <pc:chgData name="YOSHIKAWA Junki" userId="855f383c-fa7b-4103-a010-bb426b5062c6" providerId="ADAL" clId="{7AC59398-BF28-4989-B0B3-F66C0BF6467D}" dt="2021-09-27T11:11:19.710" v="11942" actId="47"/>
        <pc:sldMkLst>
          <pc:docMk/>
          <pc:sldMk cId="1936555106" sldId="296"/>
        </pc:sldMkLst>
        <pc:spChg chg="mod">
          <ac:chgData name="YOSHIKAWA Junki" userId="855f383c-fa7b-4103-a010-bb426b5062c6" providerId="ADAL" clId="{7AC59398-BF28-4989-B0B3-F66C0BF6467D}" dt="2021-09-27T09:41:41.436" v="11236" actId="1076"/>
          <ac:spMkLst>
            <pc:docMk/>
            <pc:sldMk cId="1936555106" sldId="296"/>
            <ac:spMk id="3" creationId="{FA702BA1-F879-44D5-8FB0-026EBC8C6764}"/>
          </ac:spMkLst>
        </pc:spChg>
        <pc:spChg chg="mod">
          <ac:chgData name="YOSHIKAWA Junki" userId="855f383c-fa7b-4103-a010-bb426b5062c6" providerId="ADAL" clId="{7AC59398-BF28-4989-B0B3-F66C0BF6467D}" dt="2021-09-27T11:06:36.335" v="11418" actId="1076"/>
          <ac:spMkLst>
            <pc:docMk/>
            <pc:sldMk cId="1936555106" sldId="296"/>
            <ac:spMk id="4" creationId="{E187DC0D-2443-4B05-AF50-1006B8417614}"/>
          </ac:spMkLst>
        </pc:spChg>
        <pc:spChg chg="mod">
          <ac:chgData name="YOSHIKAWA Junki" userId="855f383c-fa7b-4103-a010-bb426b5062c6" providerId="ADAL" clId="{7AC59398-BF28-4989-B0B3-F66C0BF6467D}" dt="2021-09-27T11:07:20.842" v="11480" actId="164"/>
          <ac:spMkLst>
            <pc:docMk/>
            <pc:sldMk cId="1936555106" sldId="296"/>
            <ac:spMk id="7" creationId="{FC2AFD8E-B185-418F-A32E-AC1A3EAE01E4}"/>
          </ac:spMkLst>
        </pc:spChg>
        <pc:spChg chg="mod">
          <ac:chgData name="YOSHIKAWA Junki" userId="855f383c-fa7b-4103-a010-bb426b5062c6" providerId="ADAL" clId="{7AC59398-BF28-4989-B0B3-F66C0BF6467D}" dt="2021-09-27T11:07:14.770" v="11478" actId="1076"/>
          <ac:spMkLst>
            <pc:docMk/>
            <pc:sldMk cId="1936555106" sldId="296"/>
            <ac:spMk id="8" creationId="{6FF0E1EE-483B-45A9-9353-1E265E5FEA39}"/>
          </ac:spMkLst>
        </pc:spChg>
        <pc:grpChg chg="add mod">
          <ac:chgData name="YOSHIKAWA Junki" userId="855f383c-fa7b-4103-a010-bb426b5062c6" providerId="ADAL" clId="{7AC59398-BF28-4989-B0B3-F66C0BF6467D}" dt="2021-09-27T11:07:20.842" v="11480" actId="164"/>
          <ac:grpSpMkLst>
            <pc:docMk/>
            <pc:sldMk cId="1936555106" sldId="296"/>
            <ac:grpSpMk id="2" creationId="{F9BEA57E-A708-4679-85C4-DEED0373C028}"/>
          </ac:grpSpMkLst>
        </pc:grpChg>
        <pc:picChg chg="mod">
          <ac:chgData name="YOSHIKAWA Junki" userId="855f383c-fa7b-4103-a010-bb426b5062c6" providerId="ADAL" clId="{7AC59398-BF28-4989-B0B3-F66C0BF6467D}" dt="2021-09-27T11:07:20.842" v="11480" actId="164"/>
          <ac:picMkLst>
            <pc:docMk/>
            <pc:sldMk cId="1936555106" sldId="296"/>
            <ac:picMk id="6" creationId="{6D7E7520-340A-4C8A-9457-03DDE87FE766}"/>
          </ac:picMkLst>
        </pc:picChg>
      </pc:sldChg>
      <pc:sldChg chg="addSp delSp modSp mod modNotesTx">
        <pc:chgData name="YOSHIKAWA Junki" userId="855f383c-fa7b-4103-a010-bb426b5062c6" providerId="ADAL" clId="{7AC59398-BF28-4989-B0B3-F66C0BF6467D}" dt="2021-09-28T02:22:03.753" v="17071" actId="20577"/>
        <pc:sldMkLst>
          <pc:docMk/>
          <pc:sldMk cId="1759652423" sldId="297"/>
        </pc:sldMkLst>
        <pc:spChg chg="mod">
          <ac:chgData name="YOSHIKAWA Junki" userId="855f383c-fa7b-4103-a010-bb426b5062c6" providerId="ADAL" clId="{7AC59398-BF28-4989-B0B3-F66C0BF6467D}" dt="2021-09-27T07:49:21.857" v="8963" actId="732"/>
          <ac:spMkLst>
            <pc:docMk/>
            <pc:sldMk cId="1759652423" sldId="297"/>
            <ac:spMk id="7" creationId="{B7CC157C-5CF9-46AC-B4A5-28B3FDF64204}"/>
          </ac:spMkLst>
        </pc:spChg>
        <pc:spChg chg="mod">
          <ac:chgData name="YOSHIKAWA Junki" userId="855f383c-fa7b-4103-a010-bb426b5062c6" providerId="ADAL" clId="{7AC59398-BF28-4989-B0B3-F66C0BF6467D}" dt="2021-09-27T07:47:37.157" v="8810" actId="1076"/>
          <ac:spMkLst>
            <pc:docMk/>
            <pc:sldMk cId="1759652423" sldId="297"/>
            <ac:spMk id="9" creationId="{26D23721-35C5-4ADD-8E14-71F08CC93292}"/>
          </ac:spMkLst>
        </pc:spChg>
        <pc:spChg chg="mod">
          <ac:chgData name="YOSHIKAWA Junki" userId="855f383c-fa7b-4103-a010-bb426b5062c6" providerId="ADAL" clId="{7AC59398-BF28-4989-B0B3-F66C0BF6467D}" dt="2021-09-27T13:23:20.456" v="15885" actId="14100"/>
          <ac:spMkLst>
            <pc:docMk/>
            <pc:sldMk cId="1759652423" sldId="297"/>
            <ac:spMk id="10" creationId="{854BE8D6-2FB1-44C7-98ED-D1DB510BD188}"/>
          </ac:spMkLst>
        </pc:spChg>
        <pc:spChg chg="mod">
          <ac:chgData name="YOSHIKAWA Junki" userId="855f383c-fa7b-4103-a010-bb426b5062c6" providerId="ADAL" clId="{7AC59398-BF28-4989-B0B3-F66C0BF6467D}" dt="2021-09-27T07:49:21.857" v="8963" actId="732"/>
          <ac:spMkLst>
            <pc:docMk/>
            <pc:sldMk cId="1759652423" sldId="297"/>
            <ac:spMk id="15" creationId="{43D55398-EDBE-46B9-95FA-0E87C61597D6}"/>
          </ac:spMkLst>
        </pc:spChg>
        <pc:spChg chg="mod">
          <ac:chgData name="YOSHIKAWA Junki" userId="855f383c-fa7b-4103-a010-bb426b5062c6" providerId="ADAL" clId="{7AC59398-BF28-4989-B0B3-F66C0BF6467D}" dt="2021-09-27T07:49:21.857" v="8963" actId="732"/>
          <ac:spMkLst>
            <pc:docMk/>
            <pc:sldMk cId="1759652423" sldId="297"/>
            <ac:spMk id="16" creationId="{5A8729E4-444F-4596-ACD2-991DD0957AB7}"/>
          </ac:spMkLst>
        </pc:spChg>
        <pc:spChg chg="mod">
          <ac:chgData name="YOSHIKAWA Junki" userId="855f383c-fa7b-4103-a010-bb426b5062c6" providerId="ADAL" clId="{7AC59398-BF28-4989-B0B3-F66C0BF6467D}" dt="2021-09-27T07:49:21.857" v="8963" actId="732"/>
          <ac:spMkLst>
            <pc:docMk/>
            <pc:sldMk cId="1759652423" sldId="297"/>
            <ac:spMk id="17" creationId="{8BF846FB-3013-4707-BBF5-623E8BCEF51D}"/>
          </ac:spMkLst>
        </pc:spChg>
        <pc:spChg chg="mod">
          <ac:chgData name="YOSHIKAWA Junki" userId="855f383c-fa7b-4103-a010-bb426b5062c6" providerId="ADAL" clId="{7AC59398-BF28-4989-B0B3-F66C0BF6467D}" dt="2021-09-27T07:49:21.857" v="8963" actId="732"/>
          <ac:spMkLst>
            <pc:docMk/>
            <pc:sldMk cId="1759652423" sldId="297"/>
            <ac:spMk id="18" creationId="{29EBA3D7-1EBB-4B0A-92C9-E4722F12A8A6}"/>
          </ac:spMkLst>
        </pc:spChg>
        <pc:spChg chg="mod">
          <ac:chgData name="YOSHIKAWA Junki" userId="855f383c-fa7b-4103-a010-bb426b5062c6" providerId="ADAL" clId="{7AC59398-BF28-4989-B0B3-F66C0BF6467D}" dt="2021-09-27T07:49:21.857" v="8963" actId="732"/>
          <ac:spMkLst>
            <pc:docMk/>
            <pc:sldMk cId="1759652423" sldId="297"/>
            <ac:spMk id="19" creationId="{80476717-2386-48B1-A591-4E8655B652B3}"/>
          </ac:spMkLst>
        </pc:spChg>
        <pc:grpChg chg="add mod">
          <ac:chgData name="YOSHIKAWA Junki" userId="855f383c-fa7b-4103-a010-bb426b5062c6" providerId="ADAL" clId="{7AC59398-BF28-4989-B0B3-F66C0BF6467D}" dt="2021-09-27T13:23:18.277" v="15884" actId="1076"/>
          <ac:grpSpMkLst>
            <pc:docMk/>
            <pc:sldMk cId="1759652423" sldId="297"/>
            <ac:grpSpMk id="3" creationId="{22236E40-77D6-4716-858E-14B08131775D}"/>
          </ac:grpSpMkLst>
        </pc:grpChg>
        <pc:grpChg chg="add mod">
          <ac:chgData name="YOSHIKAWA Junki" userId="855f383c-fa7b-4103-a010-bb426b5062c6" providerId="ADAL" clId="{7AC59398-BF28-4989-B0B3-F66C0BF6467D}" dt="2021-09-27T07:47:37.157" v="8810" actId="1076"/>
          <ac:grpSpMkLst>
            <pc:docMk/>
            <pc:sldMk cId="1759652423" sldId="297"/>
            <ac:grpSpMk id="5" creationId="{234E43D6-59CD-48C4-9E0D-AFCCFBE44F7B}"/>
          </ac:grpSpMkLst>
        </pc:grpChg>
        <pc:grpChg chg="add mod">
          <ac:chgData name="YOSHIKAWA Junki" userId="855f383c-fa7b-4103-a010-bb426b5062c6" providerId="ADAL" clId="{7AC59398-BF28-4989-B0B3-F66C0BF6467D}" dt="2021-09-27T07:49:21.857" v="8963" actId="732"/>
          <ac:grpSpMkLst>
            <pc:docMk/>
            <pc:sldMk cId="1759652423" sldId="297"/>
            <ac:grpSpMk id="6" creationId="{68995D15-960A-427F-93CE-86605D62C409}"/>
          </ac:grpSpMkLst>
        </pc:grpChg>
        <pc:grpChg chg="add mod">
          <ac:chgData name="YOSHIKAWA Junki" userId="855f383c-fa7b-4103-a010-bb426b5062c6" providerId="ADAL" clId="{7AC59398-BF28-4989-B0B3-F66C0BF6467D}" dt="2021-09-27T07:49:21.857" v="8963" actId="732"/>
          <ac:grpSpMkLst>
            <pc:docMk/>
            <pc:sldMk cId="1759652423" sldId="297"/>
            <ac:grpSpMk id="12" creationId="{1E043BE6-055A-4C4A-963C-B76B105B775D}"/>
          </ac:grpSpMkLst>
        </pc:grpChg>
        <pc:grpChg chg="mod">
          <ac:chgData name="YOSHIKAWA Junki" userId="855f383c-fa7b-4103-a010-bb426b5062c6" providerId="ADAL" clId="{7AC59398-BF28-4989-B0B3-F66C0BF6467D}" dt="2021-09-27T07:49:21.857" v="8963" actId="732"/>
          <ac:grpSpMkLst>
            <pc:docMk/>
            <pc:sldMk cId="1759652423" sldId="297"/>
            <ac:grpSpMk id="13" creationId="{23281C53-6051-48F1-A242-9494A548176D}"/>
          </ac:grpSpMkLst>
        </pc:grpChg>
        <pc:grpChg chg="mod">
          <ac:chgData name="YOSHIKAWA Junki" userId="855f383c-fa7b-4103-a010-bb426b5062c6" providerId="ADAL" clId="{7AC59398-BF28-4989-B0B3-F66C0BF6467D}" dt="2021-09-27T07:49:21.857" v="8963" actId="732"/>
          <ac:grpSpMkLst>
            <pc:docMk/>
            <pc:sldMk cId="1759652423" sldId="297"/>
            <ac:grpSpMk id="14" creationId="{8CADCD4E-1376-493F-9419-117B56E1F73D}"/>
          </ac:grpSpMkLst>
        </pc:grpChg>
        <pc:graphicFrameChg chg="mod">
          <ac:chgData name="YOSHIKAWA Junki" userId="855f383c-fa7b-4103-a010-bb426b5062c6" providerId="ADAL" clId="{7AC59398-BF28-4989-B0B3-F66C0BF6467D}" dt="2021-09-27T07:46:38.784" v="8807" actId="1076"/>
          <ac:graphicFrameMkLst>
            <pc:docMk/>
            <pc:sldMk cId="1759652423" sldId="297"/>
            <ac:graphicFrameMk id="2" creationId="{19BC9554-0495-493A-B30C-5CDF6241329E}"/>
          </ac:graphicFrameMkLst>
        </pc:graphicFrameChg>
        <pc:graphicFrameChg chg="add del mod modGraphic">
          <ac:chgData name="YOSHIKAWA Junki" userId="855f383c-fa7b-4103-a010-bb426b5062c6" providerId="ADAL" clId="{7AC59398-BF28-4989-B0B3-F66C0BF6467D}" dt="2021-09-27T07:47:53.917" v="8812" actId="404"/>
          <ac:graphicFrameMkLst>
            <pc:docMk/>
            <pc:sldMk cId="1759652423" sldId="297"/>
            <ac:graphicFrameMk id="26" creationId="{85131BF7-891B-4F3A-BEF0-E6E1714A2E1F}"/>
          </ac:graphicFrameMkLst>
        </pc:graphicFrameChg>
        <pc:picChg chg="del">
          <ac:chgData name="YOSHIKAWA Junki" userId="855f383c-fa7b-4103-a010-bb426b5062c6" providerId="ADAL" clId="{7AC59398-BF28-4989-B0B3-F66C0BF6467D}" dt="2021-09-27T07:10:18.469" v="8204" actId="478"/>
          <ac:picMkLst>
            <pc:docMk/>
            <pc:sldMk cId="1759652423" sldId="297"/>
            <ac:picMk id="8" creationId="{9AA6F460-9617-4431-8B52-64AB7E40BD25}"/>
          </ac:picMkLst>
        </pc:picChg>
        <pc:picChg chg="add mod">
          <ac:chgData name="YOSHIKAWA Junki" userId="855f383c-fa7b-4103-a010-bb426b5062c6" providerId="ADAL" clId="{7AC59398-BF28-4989-B0B3-F66C0BF6467D}" dt="2021-09-27T13:23:18.277" v="15884" actId="1076"/>
          <ac:picMkLst>
            <pc:docMk/>
            <pc:sldMk cId="1759652423" sldId="297"/>
            <ac:picMk id="11" creationId="{B26A7518-C7D9-4D16-AF89-D9EE4839D851}"/>
          </ac:picMkLst>
        </pc:picChg>
        <pc:picChg chg="mod">
          <ac:chgData name="YOSHIKAWA Junki" userId="855f383c-fa7b-4103-a010-bb426b5062c6" providerId="ADAL" clId="{7AC59398-BF28-4989-B0B3-F66C0BF6467D}" dt="2021-09-27T07:49:21.857" v="8963" actId="732"/>
          <ac:picMkLst>
            <pc:docMk/>
            <pc:sldMk cId="1759652423" sldId="297"/>
            <ac:picMk id="20" creationId="{7331631A-A6C2-4C30-B179-8A134ECD057A}"/>
          </ac:picMkLst>
        </pc:picChg>
        <pc:picChg chg="mod">
          <ac:chgData name="YOSHIKAWA Junki" userId="855f383c-fa7b-4103-a010-bb426b5062c6" providerId="ADAL" clId="{7AC59398-BF28-4989-B0B3-F66C0BF6467D}" dt="2021-09-27T07:49:21.857" v="8963" actId="732"/>
          <ac:picMkLst>
            <pc:docMk/>
            <pc:sldMk cId="1759652423" sldId="297"/>
            <ac:picMk id="21" creationId="{0E7BD3CE-3838-49F9-8E0E-D2264DFF37B1}"/>
          </ac:picMkLst>
        </pc:picChg>
        <pc:picChg chg="mod">
          <ac:chgData name="YOSHIKAWA Junki" userId="855f383c-fa7b-4103-a010-bb426b5062c6" providerId="ADAL" clId="{7AC59398-BF28-4989-B0B3-F66C0BF6467D}" dt="2021-09-27T07:49:21.857" v="8963" actId="732"/>
          <ac:picMkLst>
            <pc:docMk/>
            <pc:sldMk cId="1759652423" sldId="297"/>
            <ac:picMk id="22" creationId="{ECF48E9E-A1A1-4965-B0F1-EDE1D01A103C}"/>
          </ac:picMkLst>
        </pc:picChg>
        <pc:picChg chg="mod">
          <ac:chgData name="YOSHIKAWA Junki" userId="855f383c-fa7b-4103-a010-bb426b5062c6" providerId="ADAL" clId="{7AC59398-BF28-4989-B0B3-F66C0BF6467D}" dt="2021-09-27T07:49:21.857" v="8963" actId="732"/>
          <ac:picMkLst>
            <pc:docMk/>
            <pc:sldMk cId="1759652423" sldId="297"/>
            <ac:picMk id="3074" creationId="{726FCF59-DA96-4DE4-A7B4-B2652DAA3008}"/>
          </ac:picMkLst>
        </pc:picChg>
        <pc:picChg chg="mod">
          <ac:chgData name="YOSHIKAWA Junki" userId="855f383c-fa7b-4103-a010-bb426b5062c6" providerId="ADAL" clId="{7AC59398-BF28-4989-B0B3-F66C0BF6467D}" dt="2021-09-27T07:47:37.157" v="8810" actId="1076"/>
          <ac:picMkLst>
            <pc:docMk/>
            <pc:sldMk cId="1759652423" sldId="297"/>
            <ac:picMk id="3076" creationId="{954635F1-5F85-4890-93E9-DE672C21C758}"/>
          </ac:picMkLst>
        </pc:picChg>
        <pc:picChg chg="mod">
          <ac:chgData name="YOSHIKAWA Junki" userId="855f383c-fa7b-4103-a010-bb426b5062c6" providerId="ADAL" clId="{7AC59398-BF28-4989-B0B3-F66C0BF6467D}" dt="2021-09-27T13:23:18.277" v="15884" actId="1076"/>
          <ac:picMkLst>
            <pc:docMk/>
            <pc:sldMk cId="1759652423" sldId="297"/>
            <ac:picMk id="3078" creationId="{A3D14A9A-DD67-4334-AAEA-1199AD4A06A0}"/>
          </ac:picMkLst>
        </pc:picChg>
      </pc:sldChg>
      <pc:sldChg chg="del">
        <pc:chgData name="YOSHIKAWA Junki" userId="855f383c-fa7b-4103-a010-bb426b5062c6" providerId="ADAL" clId="{7AC59398-BF28-4989-B0B3-F66C0BF6467D}" dt="2021-09-24T07:15:25.166" v="2751" actId="47"/>
        <pc:sldMkLst>
          <pc:docMk/>
          <pc:sldMk cId="1736945878" sldId="298"/>
        </pc:sldMkLst>
      </pc:sldChg>
      <pc:sldChg chg="addSp delSp modSp del mod modNotesTx">
        <pc:chgData name="YOSHIKAWA Junki" userId="855f383c-fa7b-4103-a010-bb426b5062c6" providerId="ADAL" clId="{7AC59398-BF28-4989-B0B3-F66C0BF6467D}" dt="2021-09-27T07:48:01.535" v="8813" actId="47"/>
        <pc:sldMkLst>
          <pc:docMk/>
          <pc:sldMk cId="1772669110" sldId="299"/>
        </pc:sldMkLst>
        <pc:spChg chg="del mod">
          <ac:chgData name="YOSHIKAWA Junki" userId="855f383c-fa7b-4103-a010-bb426b5062c6" providerId="ADAL" clId="{7AC59398-BF28-4989-B0B3-F66C0BF6467D}" dt="2021-09-27T07:42:35.906" v="8764" actId="478"/>
          <ac:spMkLst>
            <pc:docMk/>
            <pc:sldMk cId="1772669110" sldId="299"/>
            <ac:spMk id="2" creationId="{C7ADBF7A-E8A7-48A2-B9B2-E553ECCF7881}"/>
          </ac:spMkLst>
        </pc:spChg>
        <pc:spChg chg="mod">
          <ac:chgData name="YOSHIKAWA Junki" userId="855f383c-fa7b-4103-a010-bb426b5062c6" providerId="ADAL" clId="{7AC59398-BF28-4989-B0B3-F66C0BF6467D}" dt="2021-09-24T07:15:38.609" v="2785" actId="20577"/>
          <ac:spMkLst>
            <pc:docMk/>
            <pc:sldMk cId="1772669110" sldId="299"/>
            <ac:spMk id="4" creationId="{E187DC0D-2443-4B05-AF50-1006B8417614}"/>
          </ac:spMkLst>
        </pc:spChg>
        <pc:spChg chg="del mod">
          <ac:chgData name="YOSHIKAWA Junki" userId="855f383c-fa7b-4103-a010-bb426b5062c6" providerId="ADAL" clId="{7AC59398-BF28-4989-B0B3-F66C0BF6467D}" dt="2021-09-27T07:34:06.127" v="8734" actId="478"/>
          <ac:spMkLst>
            <pc:docMk/>
            <pc:sldMk cId="1772669110" sldId="299"/>
            <ac:spMk id="5" creationId="{95EBD2FB-042E-4A30-87FE-C53EB59EF89E}"/>
          </ac:spMkLst>
        </pc:spChg>
        <pc:graphicFrameChg chg="add del mod modGraphic">
          <ac:chgData name="YOSHIKAWA Junki" userId="855f383c-fa7b-4103-a010-bb426b5062c6" providerId="ADAL" clId="{7AC59398-BF28-4989-B0B3-F66C0BF6467D}" dt="2021-09-27T07:35:22.438" v="8747" actId="478"/>
          <ac:graphicFrameMkLst>
            <pc:docMk/>
            <pc:sldMk cId="1772669110" sldId="299"/>
            <ac:graphicFrameMk id="3" creationId="{29198DC3-862E-4EC4-BCC1-05EE75D85A65}"/>
          </ac:graphicFrameMkLst>
        </pc:graphicFrameChg>
        <pc:graphicFrameChg chg="add del mod modGraphic">
          <ac:chgData name="YOSHIKAWA Junki" userId="855f383c-fa7b-4103-a010-bb426b5062c6" providerId="ADAL" clId="{7AC59398-BF28-4989-B0B3-F66C0BF6467D}" dt="2021-09-27T07:43:55.958" v="8780" actId="21"/>
          <ac:graphicFrameMkLst>
            <pc:docMk/>
            <pc:sldMk cId="1772669110" sldId="299"/>
            <ac:graphicFrameMk id="6" creationId="{B8175397-7E2E-44DB-B9CD-D9EDD88BB5B1}"/>
          </ac:graphicFrameMkLst>
        </pc:graphicFrameChg>
        <pc:graphicFrameChg chg="add mod">
          <ac:chgData name="YOSHIKAWA Junki" userId="855f383c-fa7b-4103-a010-bb426b5062c6" providerId="ADAL" clId="{7AC59398-BF28-4989-B0B3-F66C0BF6467D}" dt="2021-09-27T07:43:58.943" v="8781"/>
          <ac:graphicFrameMkLst>
            <pc:docMk/>
            <pc:sldMk cId="1772669110" sldId="299"/>
            <ac:graphicFrameMk id="7" creationId="{861EC46D-A802-42BB-9FA5-8841FBD5ADC0}"/>
          </ac:graphicFrameMkLst>
        </pc:graphicFrameChg>
      </pc:sldChg>
      <pc:sldChg chg="del ord">
        <pc:chgData name="YOSHIKAWA Junki" userId="855f383c-fa7b-4103-a010-bb426b5062c6" providerId="ADAL" clId="{7AC59398-BF28-4989-B0B3-F66C0BF6467D}" dt="2021-09-27T09:33:48.043" v="11058" actId="47"/>
        <pc:sldMkLst>
          <pc:docMk/>
          <pc:sldMk cId="191859996" sldId="300"/>
        </pc:sldMkLst>
      </pc:sldChg>
      <pc:sldChg chg="del">
        <pc:chgData name="YOSHIKAWA Junki" userId="855f383c-fa7b-4103-a010-bb426b5062c6" providerId="ADAL" clId="{7AC59398-BF28-4989-B0B3-F66C0BF6467D}" dt="2021-09-27T04:38:23.791" v="2832" actId="47"/>
        <pc:sldMkLst>
          <pc:docMk/>
          <pc:sldMk cId="3495688758" sldId="301"/>
        </pc:sldMkLst>
      </pc:sldChg>
      <pc:sldChg chg="del">
        <pc:chgData name="YOSHIKAWA Junki" userId="855f383c-fa7b-4103-a010-bb426b5062c6" providerId="ADAL" clId="{7AC59398-BF28-4989-B0B3-F66C0BF6467D}" dt="2021-09-27T04:38:26.946" v="2836" actId="47"/>
        <pc:sldMkLst>
          <pc:docMk/>
          <pc:sldMk cId="3814185036" sldId="302"/>
        </pc:sldMkLst>
      </pc:sldChg>
      <pc:sldChg chg="addSp modSp del mod">
        <pc:chgData name="YOSHIKAWA Junki" userId="855f383c-fa7b-4103-a010-bb426b5062c6" providerId="ADAL" clId="{7AC59398-BF28-4989-B0B3-F66C0BF6467D}" dt="2021-09-28T03:21:29.054" v="17346" actId="47"/>
        <pc:sldMkLst>
          <pc:docMk/>
          <pc:sldMk cId="780632862" sldId="303"/>
        </pc:sldMkLst>
        <pc:spChg chg="add mod">
          <ac:chgData name="YOSHIKAWA Junki" userId="855f383c-fa7b-4103-a010-bb426b5062c6" providerId="ADAL" clId="{7AC59398-BF28-4989-B0B3-F66C0BF6467D}" dt="2021-09-27T11:06:38.031" v="11419"/>
          <ac:spMkLst>
            <pc:docMk/>
            <pc:sldMk cId="780632862" sldId="303"/>
            <ac:spMk id="3" creationId="{ECBB565E-AA1F-49A7-8B49-7415C3EDCE99}"/>
          </ac:spMkLst>
        </pc:spChg>
        <pc:spChg chg="mod">
          <ac:chgData name="YOSHIKAWA Junki" userId="855f383c-fa7b-4103-a010-bb426b5062c6" providerId="ADAL" clId="{7AC59398-BF28-4989-B0B3-F66C0BF6467D}" dt="2021-09-28T01:52:14.480" v="16392" actId="20577"/>
          <ac:spMkLst>
            <pc:docMk/>
            <pc:sldMk cId="780632862" sldId="303"/>
            <ac:spMk id="4" creationId="{E604B580-A495-4441-84E5-8151BB67EEFF}"/>
          </ac:spMkLst>
        </pc:spChg>
        <pc:spChg chg="mod">
          <ac:chgData name="YOSHIKAWA Junki" userId="855f383c-fa7b-4103-a010-bb426b5062c6" providerId="ADAL" clId="{7AC59398-BF28-4989-B0B3-F66C0BF6467D}" dt="2021-09-27T11:07:48.329" v="11493" actId="14100"/>
          <ac:spMkLst>
            <pc:docMk/>
            <pc:sldMk cId="780632862" sldId="303"/>
            <ac:spMk id="7" creationId="{8CFBEA84-ACCF-47C8-8B24-EE716B9AD5E1}"/>
          </ac:spMkLst>
        </pc:spChg>
        <pc:grpChg chg="add mod">
          <ac:chgData name="YOSHIKAWA Junki" userId="855f383c-fa7b-4103-a010-bb426b5062c6" providerId="ADAL" clId="{7AC59398-BF28-4989-B0B3-F66C0BF6467D}" dt="2021-09-28T01:50:37.326" v="16259" actId="1076"/>
          <ac:grpSpMkLst>
            <pc:docMk/>
            <pc:sldMk cId="780632862" sldId="303"/>
            <ac:grpSpMk id="5" creationId="{EDD94DD9-3D8F-4E31-AF90-1DF8595C493E}"/>
          </ac:grpSpMkLst>
        </pc:grpChg>
        <pc:picChg chg="mod">
          <ac:chgData name="YOSHIKAWA Junki" userId="855f383c-fa7b-4103-a010-bb426b5062c6" providerId="ADAL" clId="{7AC59398-BF28-4989-B0B3-F66C0BF6467D}" dt="2021-09-27T11:07:44.287" v="11491" actId="1076"/>
          <ac:picMkLst>
            <pc:docMk/>
            <pc:sldMk cId="780632862" sldId="303"/>
            <ac:picMk id="6" creationId="{6EF2835C-1340-4966-86D3-CF5770E1CE33}"/>
          </ac:picMkLst>
        </pc:picChg>
      </pc:sldChg>
      <pc:sldChg chg="modSp del mod">
        <pc:chgData name="YOSHIKAWA Junki" userId="855f383c-fa7b-4103-a010-bb426b5062c6" providerId="ADAL" clId="{7AC59398-BF28-4989-B0B3-F66C0BF6467D}" dt="2021-09-24T05:50:11.636" v="1421" actId="47"/>
        <pc:sldMkLst>
          <pc:docMk/>
          <pc:sldMk cId="1539902753" sldId="304"/>
        </pc:sldMkLst>
        <pc:grpChg chg="mod">
          <ac:chgData name="YOSHIKAWA Junki" userId="855f383c-fa7b-4103-a010-bb426b5062c6" providerId="ADAL" clId="{7AC59398-BF28-4989-B0B3-F66C0BF6467D}" dt="2021-09-24T05:37:51.475" v="1166" actId="1076"/>
          <ac:grpSpMkLst>
            <pc:docMk/>
            <pc:sldMk cId="1539902753" sldId="304"/>
            <ac:grpSpMk id="3" creationId="{2D60D791-145B-4A30-AAB2-47CCF36509D6}"/>
          </ac:grpSpMkLst>
        </pc:grpChg>
      </pc:sldChg>
      <pc:sldChg chg="addSp delSp modSp mod modNotesTx">
        <pc:chgData name="YOSHIKAWA Junki" userId="855f383c-fa7b-4103-a010-bb426b5062c6" providerId="ADAL" clId="{7AC59398-BF28-4989-B0B3-F66C0BF6467D}" dt="2021-09-27T12:54:58.042" v="14282" actId="20577"/>
        <pc:sldMkLst>
          <pc:docMk/>
          <pc:sldMk cId="2818818344" sldId="305"/>
        </pc:sldMkLst>
        <pc:spChg chg="del mod">
          <ac:chgData name="YOSHIKAWA Junki" userId="855f383c-fa7b-4103-a010-bb426b5062c6" providerId="ADAL" clId="{7AC59398-BF28-4989-B0B3-F66C0BF6467D}" dt="2021-09-24T05:53:30.225" v="1434" actId="478"/>
          <ac:spMkLst>
            <pc:docMk/>
            <pc:sldMk cId="2818818344" sldId="305"/>
            <ac:spMk id="2" creationId="{B90FFC22-98A9-4AF2-8030-68B0B7EF7FC6}"/>
          </ac:spMkLst>
        </pc:spChg>
        <pc:spChg chg="del mod topLvl">
          <ac:chgData name="YOSHIKAWA Junki" userId="855f383c-fa7b-4103-a010-bb426b5062c6" providerId="ADAL" clId="{7AC59398-BF28-4989-B0B3-F66C0BF6467D}" dt="2021-09-27T06:13:57.927" v="4923" actId="478"/>
          <ac:spMkLst>
            <pc:docMk/>
            <pc:sldMk cId="2818818344" sldId="305"/>
            <ac:spMk id="7" creationId="{31A1567F-6F25-4D26-BCE8-1D2C167BB0F2}"/>
          </ac:spMkLst>
        </pc:spChg>
        <pc:spChg chg="add mod">
          <ac:chgData name="YOSHIKAWA Junki" userId="855f383c-fa7b-4103-a010-bb426b5062c6" providerId="ADAL" clId="{7AC59398-BF28-4989-B0B3-F66C0BF6467D}" dt="2021-09-24T05:50:20.602" v="1423"/>
          <ac:spMkLst>
            <pc:docMk/>
            <pc:sldMk cId="2818818344" sldId="305"/>
            <ac:spMk id="8" creationId="{1D410CEB-1452-4636-8381-E6D0582BA593}"/>
          </ac:spMkLst>
        </pc:spChg>
        <pc:spChg chg="del mod topLvl">
          <ac:chgData name="YOSHIKAWA Junki" userId="855f383c-fa7b-4103-a010-bb426b5062c6" providerId="ADAL" clId="{7AC59398-BF28-4989-B0B3-F66C0BF6467D}" dt="2021-09-27T06:13:57.112" v="4922" actId="478"/>
          <ac:spMkLst>
            <pc:docMk/>
            <pc:sldMk cId="2818818344" sldId="305"/>
            <ac:spMk id="9" creationId="{699D7E79-E4D0-411A-AA41-3E926C2B7863}"/>
          </ac:spMkLst>
        </pc:spChg>
        <pc:spChg chg="add del mod">
          <ac:chgData name="YOSHIKAWA Junki" userId="855f383c-fa7b-4103-a010-bb426b5062c6" providerId="ADAL" clId="{7AC59398-BF28-4989-B0B3-F66C0BF6467D}" dt="2021-09-24T05:53:24.841" v="1431"/>
          <ac:spMkLst>
            <pc:docMk/>
            <pc:sldMk cId="2818818344" sldId="305"/>
            <ac:spMk id="10" creationId="{C344434A-C955-4959-9596-755C8AD07504}"/>
          </ac:spMkLst>
        </pc:spChg>
        <pc:spChg chg="del mod topLvl">
          <ac:chgData name="YOSHIKAWA Junki" userId="855f383c-fa7b-4103-a010-bb426b5062c6" providerId="ADAL" clId="{7AC59398-BF28-4989-B0B3-F66C0BF6467D}" dt="2021-09-27T06:13:56.266" v="4921" actId="478"/>
          <ac:spMkLst>
            <pc:docMk/>
            <pc:sldMk cId="2818818344" sldId="305"/>
            <ac:spMk id="10" creationId="{E84D5601-BC8F-42D8-9F6D-3D59BF56D3E6}"/>
          </ac:spMkLst>
        </pc:spChg>
        <pc:spChg chg="add mod">
          <ac:chgData name="YOSHIKAWA Junki" userId="855f383c-fa7b-4103-a010-bb426b5062c6" providerId="ADAL" clId="{7AC59398-BF28-4989-B0B3-F66C0BF6467D}" dt="2021-09-27T12:54:27.291" v="14211" actId="14100"/>
          <ac:spMkLst>
            <pc:docMk/>
            <pc:sldMk cId="2818818344" sldId="305"/>
            <ac:spMk id="11" creationId="{8810AB22-FC8C-4B4A-A4F7-EFF399861A0A}"/>
          </ac:spMkLst>
        </pc:spChg>
        <pc:spChg chg="add mod ord">
          <ac:chgData name="YOSHIKAWA Junki" userId="855f383c-fa7b-4103-a010-bb426b5062c6" providerId="ADAL" clId="{7AC59398-BF28-4989-B0B3-F66C0BF6467D}" dt="2021-09-24T06:56:43.418" v="2183" actId="1076"/>
          <ac:spMkLst>
            <pc:docMk/>
            <pc:sldMk cId="2818818344" sldId="305"/>
            <ac:spMk id="12" creationId="{8E83F1A1-46A7-49D9-A000-983C567362A8}"/>
          </ac:spMkLst>
        </pc:spChg>
        <pc:spChg chg="del mod topLvl">
          <ac:chgData name="YOSHIKAWA Junki" userId="855f383c-fa7b-4103-a010-bb426b5062c6" providerId="ADAL" clId="{7AC59398-BF28-4989-B0B3-F66C0BF6467D}" dt="2021-09-27T06:14:12.542" v="4930" actId="478"/>
          <ac:spMkLst>
            <pc:docMk/>
            <pc:sldMk cId="2818818344" sldId="305"/>
            <ac:spMk id="13" creationId="{0501D067-4D5A-41E7-9C58-2F68BDDC04D4}"/>
          </ac:spMkLst>
        </pc:spChg>
        <pc:spChg chg="del mod">
          <ac:chgData name="YOSHIKAWA Junki" userId="855f383c-fa7b-4103-a010-bb426b5062c6" providerId="ADAL" clId="{7AC59398-BF28-4989-B0B3-F66C0BF6467D}" dt="2021-09-27T06:14:02.284" v="4926" actId="478"/>
          <ac:spMkLst>
            <pc:docMk/>
            <pc:sldMk cId="2818818344" sldId="305"/>
            <ac:spMk id="15" creationId="{1FF66217-6990-448F-8213-E9B84A91D0AD}"/>
          </ac:spMkLst>
        </pc:spChg>
        <pc:spChg chg="del mod">
          <ac:chgData name="YOSHIKAWA Junki" userId="855f383c-fa7b-4103-a010-bb426b5062c6" providerId="ADAL" clId="{7AC59398-BF28-4989-B0B3-F66C0BF6467D}" dt="2021-09-27T06:14:08.428" v="4928" actId="478"/>
          <ac:spMkLst>
            <pc:docMk/>
            <pc:sldMk cId="2818818344" sldId="305"/>
            <ac:spMk id="16" creationId="{49C390CF-E4E8-4479-986E-77E0530B390E}"/>
          </ac:spMkLst>
        </pc:spChg>
        <pc:spChg chg="del mod">
          <ac:chgData name="YOSHIKAWA Junki" userId="855f383c-fa7b-4103-a010-bb426b5062c6" providerId="ADAL" clId="{7AC59398-BF28-4989-B0B3-F66C0BF6467D}" dt="2021-09-27T06:13:49.529" v="4919" actId="478"/>
          <ac:spMkLst>
            <pc:docMk/>
            <pc:sldMk cId="2818818344" sldId="305"/>
            <ac:spMk id="17" creationId="{2D38D219-B997-4E29-8AFD-077E1AD24A95}"/>
          </ac:spMkLst>
        </pc:spChg>
        <pc:spChg chg="del mod">
          <ac:chgData name="YOSHIKAWA Junki" userId="855f383c-fa7b-4103-a010-bb426b5062c6" providerId="ADAL" clId="{7AC59398-BF28-4989-B0B3-F66C0BF6467D}" dt="2021-09-27T06:14:06.911" v="4927" actId="478"/>
          <ac:spMkLst>
            <pc:docMk/>
            <pc:sldMk cId="2818818344" sldId="305"/>
            <ac:spMk id="18" creationId="{F3B8B3E4-ABEF-442A-98CC-660183A68F75}"/>
          </ac:spMkLst>
        </pc:spChg>
        <pc:spChg chg="del mod topLvl">
          <ac:chgData name="YOSHIKAWA Junki" userId="855f383c-fa7b-4103-a010-bb426b5062c6" providerId="ADAL" clId="{7AC59398-BF28-4989-B0B3-F66C0BF6467D}" dt="2021-09-27T06:14:11.456" v="4929" actId="478"/>
          <ac:spMkLst>
            <pc:docMk/>
            <pc:sldMk cId="2818818344" sldId="305"/>
            <ac:spMk id="19" creationId="{536790DE-A00C-4A3F-B048-064CB33147DC}"/>
          </ac:spMkLst>
        </pc:spChg>
        <pc:spChg chg="del">
          <ac:chgData name="YOSHIKAWA Junki" userId="855f383c-fa7b-4103-a010-bb426b5062c6" providerId="ADAL" clId="{7AC59398-BF28-4989-B0B3-F66C0BF6467D}" dt="2021-09-24T05:50:20.251" v="1422" actId="478"/>
          <ac:spMkLst>
            <pc:docMk/>
            <pc:sldMk cId="2818818344" sldId="305"/>
            <ac:spMk id="250" creationId="{00000000-0000-0000-0000-000000000000}"/>
          </ac:spMkLst>
        </pc:spChg>
        <pc:grpChg chg="add del mod">
          <ac:chgData name="YOSHIKAWA Junki" userId="855f383c-fa7b-4103-a010-bb426b5062c6" providerId="ADAL" clId="{7AC59398-BF28-4989-B0B3-F66C0BF6467D}" dt="2021-09-27T06:13:54.850" v="4920" actId="165"/>
          <ac:grpSpMkLst>
            <pc:docMk/>
            <pc:sldMk cId="2818818344" sldId="305"/>
            <ac:grpSpMk id="5" creationId="{721E098A-A724-462B-9F26-06E8B6C6E95B}"/>
          </ac:grpSpMkLst>
        </pc:grpChg>
        <pc:grpChg chg="add del mod topLvl">
          <ac:chgData name="YOSHIKAWA Junki" userId="855f383c-fa7b-4103-a010-bb426b5062c6" providerId="ADAL" clId="{7AC59398-BF28-4989-B0B3-F66C0BF6467D}" dt="2021-09-27T06:14:11.456" v="4929" actId="478"/>
          <ac:grpSpMkLst>
            <pc:docMk/>
            <pc:sldMk cId="2818818344" sldId="305"/>
            <ac:grpSpMk id="6" creationId="{5E0CB5EB-C40A-4033-9015-746EDF8AD484}"/>
          </ac:grpSpMkLst>
        </pc:grpChg>
        <pc:grpChg chg="del mod">
          <ac:chgData name="YOSHIKAWA Junki" userId="855f383c-fa7b-4103-a010-bb426b5062c6" providerId="ADAL" clId="{7AC59398-BF28-4989-B0B3-F66C0BF6467D}" dt="2021-09-24T06:24:42.957" v="1864" actId="478"/>
          <ac:grpSpMkLst>
            <pc:docMk/>
            <pc:sldMk cId="2818818344" sldId="305"/>
            <ac:grpSpMk id="9" creationId="{7CA85A2A-1FAA-4F74-9B74-6D1F1E83764D}"/>
          </ac:grpSpMkLst>
        </pc:grpChg>
        <pc:picChg chg="add del mod ord modCrop">
          <ac:chgData name="YOSHIKAWA Junki" userId="855f383c-fa7b-4103-a010-bb426b5062c6" providerId="ADAL" clId="{7AC59398-BF28-4989-B0B3-F66C0BF6467D}" dt="2021-09-24T06:24:47.506" v="1865" actId="478"/>
          <ac:picMkLst>
            <pc:docMk/>
            <pc:sldMk cId="2818818344" sldId="305"/>
            <ac:picMk id="4" creationId="{0306BFAD-3C09-4F25-8FAC-2D0477048A18}"/>
          </ac:picMkLst>
        </pc:picChg>
        <pc:picChg chg="add del mod ord">
          <ac:chgData name="YOSHIKAWA Junki" userId="855f383c-fa7b-4103-a010-bb426b5062c6" providerId="ADAL" clId="{7AC59398-BF28-4989-B0B3-F66C0BF6467D}" dt="2021-09-24T06:24:47.506" v="1865" actId="478"/>
          <ac:picMkLst>
            <pc:docMk/>
            <pc:sldMk cId="2818818344" sldId="305"/>
            <ac:picMk id="6" creationId="{71E5A7A2-BA6D-4996-91FE-E4E2D2E18B40}"/>
          </ac:picMkLst>
        </pc:picChg>
        <pc:picChg chg="mod topLvl">
          <ac:chgData name="YOSHIKAWA Junki" userId="855f383c-fa7b-4103-a010-bb426b5062c6" providerId="ADAL" clId="{7AC59398-BF28-4989-B0B3-F66C0BF6467D}" dt="2021-09-27T06:14:16.966" v="4932" actId="1076"/>
          <ac:picMkLst>
            <pc:docMk/>
            <pc:sldMk cId="2818818344" sldId="305"/>
            <ac:picMk id="14" creationId="{3444CAA1-3EBF-41A5-ADE9-9DCD96A40A22}"/>
          </ac:picMkLst>
        </pc:picChg>
        <pc:picChg chg="add del">
          <ac:chgData name="YOSHIKAWA Junki" userId="855f383c-fa7b-4103-a010-bb426b5062c6" providerId="ADAL" clId="{7AC59398-BF28-4989-B0B3-F66C0BF6467D}" dt="2021-09-24T06:26:04.088" v="1968" actId="478"/>
          <ac:picMkLst>
            <pc:docMk/>
            <pc:sldMk cId="2818818344" sldId="305"/>
            <ac:picMk id="14" creationId="{C93F91C8-2682-4F23-B52F-6E6C1FD5B9DC}"/>
          </ac:picMkLst>
        </pc:picChg>
        <pc:picChg chg="add del mod ord modCrop">
          <ac:chgData name="YOSHIKAWA Junki" userId="855f383c-fa7b-4103-a010-bb426b5062c6" providerId="ADAL" clId="{7AC59398-BF28-4989-B0B3-F66C0BF6467D}" dt="2021-09-24T06:24:47.506" v="1865" actId="478"/>
          <ac:picMkLst>
            <pc:docMk/>
            <pc:sldMk cId="2818818344" sldId="305"/>
            <ac:picMk id="16" creationId="{EB30B811-5944-47BC-A34B-2DFB3C5B2B0B}"/>
          </ac:picMkLst>
        </pc:picChg>
        <pc:picChg chg="add del mod">
          <ac:chgData name="YOSHIKAWA Junki" userId="855f383c-fa7b-4103-a010-bb426b5062c6" providerId="ADAL" clId="{7AC59398-BF28-4989-B0B3-F66C0BF6467D}" dt="2021-09-24T06:24:47.506" v="1865" actId="478"/>
          <ac:picMkLst>
            <pc:docMk/>
            <pc:sldMk cId="2818818344" sldId="305"/>
            <ac:picMk id="18" creationId="{0D3C193F-E241-41DD-BF90-208EDBFC7EA0}"/>
          </ac:picMkLst>
        </pc:picChg>
      </pc:sldChg>
      <pc:sldChg chg="addSp delSp modSp add mod modNotesTx">
        <pc:chgData name="YOSHIKAWA Junki" userId="855f383c-fa7b-4103-a010-bb426b5062c6" providerId="ADAL" clId="{7AC59398-BF28-4989-B0B3-F66C0BF6467D}" dt="2021-09-28T03:08:24.542" v="17200" actId="20577"/>
        <pc:sldMkLst>
          <pc:docMk/>
          <pc:sldMk cId="1089019204" sldId="306"/>
        </pc:sldMkLst>
        <pc:spChg chg="mod">
          <ac:chgData name="YOSHIKAWA Junki" userId="855f383c-fa7b-4103-a010-bb426b5062c6" providerId="ADAL" clId="{7AC59398-BF28-4989-B0B3-F66C0BF6467D}" dt="2021-09-28T03:08:24.542" v="17200" actId="20577"/>
          <ac:spMkLst>
            <pc:docMk/>
            <pc:sldMk cId="1089019204" sldId="306"/>
            <ac:spMk id="8" creationId="{F2D72C12-767E-4B37-81C6-3D2580C18177}"/>
          </ac:spMkLst>
        </pc:spChg>
        <pc:spChg chg="mod ord">
          <ac:chgData name="YOSHIKAWA Junki" userId="855f383c-fa7b-4103-a010-bb426b5062c6" providerId="ADAL" clId="{7AC59398-BF28-4989-B0B3-F66C0BF6467D}" dt="2021-09-24T06:02:54.851" v="1565" actId="1076"/>
          <ac:spMkLst>
            <pc:docMk/>
            <pc:sldMk cId="1089019204" sldId="306"/>
            <ac:spMk id="13" creationId="{0C5641AC-19B2-4625-B9FA-DA1BE19AD811}"/>
          </ac:spMkLst>
        </pc:spChg>
        <pc:spChg chg="mod">
          <ac:chgData name="YOSHIKAWA Junki" userId="855f383c-fa7b-4103-a010-bb426b5062c6" providerId="ADAL" clId="{7AC59398-BF28-4989-B0B3-F66C0BF6467D}" dt="2021-09-27T06:17:23.567" v="5383" actId="20577"/>
          <ac:spMkLst>
            <pc:docMk/>
            <pc:sldMk cId="1089019204" sldId="306"/>
            <ac:spMk id="14" creationId="{238E2E0E-DDC2-4FD6-B16F-2C0E45630ACD}"/>
          </ac:spMkLst>
        </pc:spChg>
        <pc:spChg chg="del">
          <ac:chgData name="YOSHIKAWA Junki" userId="855f383c-fa7b-4103-a010-bb426b5062c6" providerId="ADAL" clId="{7AC59398-BF28-4989-B0B3-F66C0BF6467D}" dt="2021-09-24T06:20:54.215" v="1829" actId="478"/>
          <ac:spMkLst>
            <pc:docMk/>
            <pc:sldMk cId="1089019204" sldId="306"/>
            <ac:spMk id="21" creationId="{4A123F18-9ED5-4F69-AD79-881C1FFCAB30}"/>
          </ac:spMkLst>
        </pc:spChg>
        <pc:spChg chg="del">
          <ac:chgData name="YOSHIKAWA Junki" userId="855f383c-fa7b-4103-a010-bb426b5062c6" providerId="ADAL" clId="{7AC59398-BF28-4989-B0B3-F66C0BF6467D}" dt="2021-09-24T06:21:18.774" v="1832" actId="478"/>
          <ac:spMkLst>
            <pc:docMk/>
            <pc:sldMk cId="1089019204" sldId="306"/>
            <ac:spMk id="26" creationId="{2B473D5C-A80D-4490-A50E-AD052F573844}"/>
          </ac:spMkLst>
        </pc:spChg>
        <pc:spChg chg="del">
          <ac:chgData name="YOSHIKAWA Junki" userId="855f383c-fa7b-4103-a010-bb426b5062c6" providerId="ADAL" clId="{7AC59398-BF28-4989-B0B3-F66C0BF6467D}" dt="2021-09-24T06:25:10.469" v="1873" actId="478"/>
          <ac:spMkLst>
            <pc:docMk/>
            <pc:sldMk cId="1089019204" sldId="306"/>
            <ac:spMk id="28" creationId="{8F1001F8-AEAF-4564-BC53-D66A615B76B9}"/>
          </ac:spMkLst>
        </pc:spChg>
        <pc:spChg chg="del mod topLvl">
          <ac:chgData name="YOSHIKAWA Junki" userId="855f383c-fa7b-4103-a010-bb426b5062c6" providerId="ADAL" clId="{7AC59398-BF28-4989-B0B3-F66C0BF6467D}" dt="2021-09-24T06:02:58.905" v="1567" actId="478"/>
          <ac:spMkLst>
            <pc:docMk/>
            <pc:sldMk cId="1089019204" sldId="306"/>
            <ac:spMk id="29" creationId="{10C9873E-B235-4046-A850-AC4F67C4082E}"/>
          </ac:spMkLst>
        </pc:spChg>
        <pc:spChg chg="del mod topLvl">
          <ac:chgData name="YOSHIKAWA Junki" userId="855f383c-fa7b-4103-a010-bb426b5062c6" providerId="ADAL" clId="{7AC59398-BF28-4989-B0B3-F66C0BF6467D}" dt="2021-09-24T06:20:48.094" v="1825" actId="478"/>
          <ac:spMkLst>
            <pc:docMk/>
            <pc:sldMk cId="1089019204" sldId="306"/>
            <ac:spMk id="33" creationId="{F625C063-306D-4FC5-801F-7A3B689F1472}"/>
          </ac:spMkLst>
        </pc:spChg>
        <pc:spChg chg="add mod">
          <ac:chgData name="YOSHIKAWA Junki" userId="855f383c-fa7b-4103-a010-bb426b5062c6" providerId="ADAL" clId="{7AC59398-BF28-4989-B0B3-F66C0BF6467D}" dt="2021-09-24T06:25:50.057" v="1964" actId="14100"/>
          <ac:spMkLst>
            <pc:docMk/>
            <pc:sldMk cId="1089019204" sldId="306"/>
            <ac:spMk id="37" creationId="{07EB6BDC-5E09-49FD-9F5A-1F80822ED6B9}"/>
          </ac:spMkLst>
        </pc:spChg>
        <pc:spChg chg="add mod">
          <ac:chgData name="YOSHIKAWA Junki" userId="855f383c-fa7b-4103-a010-bb426b5062c6" providerId="ADAL" clId="{7AC59398-BF28-4989-B0B3-F66C0BF6467D}" dt="2021-09-24T06:25:52.402" v="1965" actId="1076"/>
          <ac:spMkLst>
            <pc:docMk/>
            <pc:sldMk cId="1089019204" sldId="306"/>
            <ac:spMk id="38" creationId="{DE2DD698-F036-41C9-B0EA-52A1292AB3F8}"/>
          </ac:spMkLst>
        </pc:spChg>
        <pc:spChg chg="mod">
          <ac:chgData name="YOSHIKAWA Junki" userId="855f383c-fa7b-4103-a010-bb426b5062c6" providerId="ADAL" clId="{7AC59398-BF28-4989-B0B3-F66C0BF6467D}" dt="2021-09-27T11:44:50.218" v="12778" actId="20577"/>
          <ac:spMkLst>
            <pc:docMk/>
            <pc:sldMk cId="1089019204" sldId="306"/>
            <ac:spMk id="250" creationId="{00000000-0000-0000-0000-000000000000}"/>
          </ac:spMkLst>
        </pc:spChg>
        <pc:grpChg chg="del">
          <ac:chgData name="YOSHIKAWA Junki" userId="855f383c-fa7b-4103-a010-bb426b5062c6" providerId="ADAL" clId="{7AC59398-BF28-4989-B0B3-F66C0BF6467D}" dt="2021-09-24T06:20:44.412" v="1822" actId="478"/>
          <ac:grpSpMkLst>
            <pc:docMk/>
            <pc:sldMk cId="1089019204" sldId="306"/>
            <ac:grpSpMk id="15" creationId="{DE90217F-FC88-46E8-B5FF-40FA501958DE}"/>
          </ac:grpSpMkLst>
        </pc:grpChg>
        <pc:grpChg chg="add del mod ord">
          <ac:chgData name="YOSHIKAWA Junki" userId="855f383c-fa7b-4103-a010-bb426b5062c6" providerId="ADAL" clId="{7AC59398-BF28-4989-B0B3-F66C0BF6467D}" dt="2021-09-24T06:02:58.905" v="1567" actId="478"/>
          <ac:grpSpMkLst>
            <pc:docMk/>
            <pc:sldMk cId="1089019204" sldId="306"/>
            <ac:grpSpMk id="23" creationId="{DA2B6C9F-DEB7-4948-86E5-BABDDF4E2834}"/>
          </ac:grpSpMkLst>
        </pc:grpChg>
        <pc:grpChg chg="add del mod">
          <ac:chgData name="YOSHIKAWA Junki" userId="855f383c-fa7b-4103-a010-bb426b5062c6" providerId="ADAL" clId="{7AC59398-BF28-4989-B0B3-F66C0BF6467D}" dt="2021-09-24T06:20:48.094" v="1825" actId="478"/>
          <ac:grpSpMkLst>
            <pc:docMk/>
            <pc:sldMk cId="1089019204" sldId="306"/>
            <ac:grpSpMk id="31" creationId="{E2EA107A-C917-4321-A48B-C73764E039D9}"/>
          </ac:grpSpMkLst>
        </pc:grpChg>
        <pc:grpChg chg="mod topLvl">
          <ac:chgData name="YOSHIKAWA Junki" userId="855f383c-fa7b-4103-a010-bb426b5062c6" providerId="ADAL" clId="{7AC59398-BF28-4989-B0B3-F66C0BF6467D}" dt="2021-09-24T06:25:55.284" v="1966" actId="1076"/>
          <ac:grpSpMkLst>
            <pc:docMk/>
            <pc:sldMk cId="1089019204" sldId="306"/>
            <ac:grpSpMk id="32" creationId="{D48604CC-355A-4D6C-9E5F-3841B544ED6E}"/>
          </ac:grpSpMkLst>
        </pc:grpChg>
        <pc:picChg chg="del">
          <ac:chgData name="YOSHIKAWA Junki" userId="855f383c-fa7b-4103-a010-bb426b5062c6" providerId="ADAL" clId="{7AC59398-BF28-4989-B0B3-F66C0BF6467D}" dt="2021-09-24T06:02:44.063" v="1559" actId="478"/>
          <ac:picMkLst>
            <pc:docMk/>
            <pc:sldMk cId="1089019204" sldId="306"/>
            <ac:picMk id="20" creationId="{D43687E6-A157-46C3-979B-20068BBF011E}"/>
          </ac:picMkLst>
        </pc:picChg>
        <pc:picChg chg="mod topLvl">
          <ac:chgData name="YOSHIKAWA Junki" userId="855f383c-fa7b-4103-a010-bb426b5062c6" providerId="ADAL" clId="{7AC59398-BF28-4989-B0B3-F66C0BF6467D}" dt="2021-09-24T06:03:02.644" v="1568" actId="1076"/>
          <ac:picMkLst>
            <pc:docMk/>
            <pc:sldMk cId="1089019204" sldId="306"/>
            <ac:picMk id="24" creationId="{9FF5704F-5CFB-4862-96F5-565C2FC07304}"/>
          </ac:picMkLst>
        </pc:picChg>
        <pc:picChg chg="del">
          <ac:chgData name="YOSHIKAWA Junki" userId="855f383c-fa7b-4103-a010-bb426b5062c6" providerId="ADAL" clId="{7AC59398-BF28-4989-B0B3-F66C0BF6467D}" dt="2021-09-24T06:24:59.300" v="1869" actId="478"/>
          <ac:picMkLst>
            <pc:docMk/>
            <pc:sldMk cId="1089019204" sldId="306"/>
            <ac:picMk id="27" creationId="{2E9C824F-DDE8-4F2A-AA5D-4688B13B173B}"/>
          </ac:picMkLst>
        </pc:picChg>
        <pc:picChg chg="mod">
          <ac:chgData name="YOSHIKAWA Junki" userId="855f383c-fa7b-4103-a010-bb426b5062c6" providerId="ADAL" clId="{7AC59398-BF28-4989-B0B3-F66C0BF6467D}" dt="2021-09-24T06:20:45.288" v="1823"/>
          <ac:picMkLst>
            <pc:docMk/>
            <pc:sldMk cId="1089019204" sldId="306"/>
            <ac:picMk id="34" creationId="{C399B234-F989-4322-B9CA-02B9F523DAAF}"/>
          </ac:picMkLst>
        </pc:picChg>
        <pc:picChg chg="mod">
          <ac:chgData name="YOSHIKAWA Junki" userId="855f383c-fa7b-4103-a010-bb426b5062c6" providerId="ADAL" clId="{7AC59398-BF28-4989-B0B3-F66C0BF6467D}" dt="2021-09-24T06:20:45.288" v="1823"/>
          <ac:picMkLst>
            <pc:docMk/>
            <pc:sldMk cId="1089019204" sldId="306"/>
            <ac:picMk id="35" creationId="{A8CD4E39-287C-42CE-8B8C-1E72E308B0A9}"/>
          </ac:picMkLst>
        </pc:picChg>
        <pc:picChg chg="add mod">
          <ac:chgData name="YOSHIKAWA Junki" userId="855f383c-fa7b-4103-a010-bb426b5062c6" providerId="ADAL" clId="{7AC59398-BF28-4989-B0B3-F66C0BF6467D}" dt="2021-09-24T06:25:07.180" v="1872" actId="1076"/>
          <ac:picMkLst>
            <pc:docMk/>
            <pc:sldMk cId="1089019204" sldId="306"/>
            <ac:picMk id="36" creationId="{9428335D-60A2-45E2-8C70-876CA7570155}"/>
          </ac:picMkLst>
        </pc:picChg>
        <pc:cxnChg chg="del">
          <ac:chgData name="YOSHIKAWA Junki" userId="855f383c-fa7b-4103-a010-bb426b5062c6" providerId="ADAL" clId="{7AC59398-BF28-4989-B0B3-F66C0BF6467D}" dt="2021-09-24T06:20:55.411" v="1830" actId="478"/>
          <ac:cxnSpMkLst>
            <pc:docMk/>
            <pc:sldMk cId="1089019204" sldId="306"/>
            <ac:cxnSpMk id="22" creationId="{29BF1166-3C2D-4CF7-B57D-6534ABCA2EF8}"/>
          </ac:cxnSpMkLst>
        </pc:cxnChg>
        <pc:cxnChg chg="del">
          <ac:chgData name="YOSHIKAWA Junki" userId="855f383c-fa7b-4103-a010-bb426b5062c6" providerId="ADAL" clId="{7AC59398-BF28-4989-B0B3-F66C0BF6467D}" dt="2021-09-24T06:21:19.716" v="1833" actId="478"/>
          <ac:cxnSpMkLst>
            <pc:docMk/>
            <pc:sldMk cId="1089019204" sldId="306"/>
            <ac:cxnSpMk id="25" creationId="{F857259B-B2E2-4A87-ACCA-C0FB9A24AC1A}"/>
          </ac:cxnSpMkLst>
        </pc:cxnChg>
      </pc:sldChg>
      <pc:sldChg chg="modSp new del mod">
        <pc:chgData name="YOSHIKAWA Junki" userId="855f383c-fa7b-4103-a010-bb426b5062c6" providerId="ADAL" clId="{7AC59398-BF28-4989-B0B3-F66C0BF6467D}" dt="2021-09-27T04:37:02.641" v="2824" actId="47"/>
        <pc:sldMkLst>
          <pc:docMk/>
          <pc:sldMk cId="1138302539" sldId="307"/>
        </pc:sldMkLst>
        <pc:spChg chg="mod">
          <ac:chgData name="YOSHIKAWA Junki" userId="855f383c-fa7b-4103-a010-bb426b5062c6" providerId="ADAL" clId="{7AC59398-BF28-4989-B0B3-F66C0BF6467D}" dt="2021-09-24T07:10:28.200" v="2717" actId="27636"/>
          <ac:spMkLst>
            <pc:docMk/>
            <pc:sldMk cId="1138302539" sldId="307"/>
            <ac:spMk id="2" creationId="{FDF78591-B1FF-43FD-B5E2-1401081508CA}"/>
          </ac:spMkLst>
        </pc:spChg>
      </pc:sldChg>
      <pc:sldChg chg="modSp add del mod">
        <pc:chgData name="YOSHIKAWA Junki" userId="855f383c-fa7b-4103-a010-bb426b5062c6" providerId="ADAL" clId="{7AC59398-BF28-4989-B0B3-F66C0BF6467D}" dt="2021-09-27T11:37:26.601" v="12410" actId="47"/>
        <pc:sldMkLst>
          <pc:docMk/>
          <pc:sldMk cId="2177219818" sldId="307"/>
        </pc:sldMkLst>
        <pc:spChg chg="mod">
          <ac:chgData name="YOSHIKAWA Junki" userId="855f383c-fa7b-4103-a010-bb426b5062c6" providerId="ADAL" clId="{7AC59398-BF28-4989-B0B3-F66C0BF6467D}" dt="2021-09-27T11:35:42.628" v="12325" actId="20577"/>
          <ac:spMkLst>
            <pc:docMk/>
            <pc:sldMk cId="2177219818" sldId="307"/>
            <ac:spMk id="2" creationId="{7B4BF1B3-66F9-4DE8-AD70-9529288BB80F}"/>
          </ac:spMkLst>
        </pc:spChg>
      </pc:sldChg>
      <pc:sldChg chg="add ord modNotesTx">
        <pc:chgData name="YOSHIKAWA Junki" userId="855f383c-fa7b-4103-a010-bb426b5062c6" providerId="ADAL" clId="{7AC59398-BF28-4989-B0B3-F66C0BF6467D}" dt="2021-09-28T02:16:31.529" v="16832"/>
        <pc:sldMkLst>
          <pc:docMk/>
          <pc:sldMk cId="3151905922" sldId="308"/>
        </pc:sldMkLst>
      </pc:sldChg>
      <pc:sldChg chg="addSp delSp modSp add mod">
        <pc:chgData name="YOSHIKAWA Junki" userId="855f383c-fa7b-4103-a010-bb426b5062c6" providerId="ADAL" clId="{7AC59398-BF28-4989-B0B3-F66C0BF6467D}" dt="2021-09-27T13:29:16.126" v="16243" actId="20577"/>
        <pc:sldMkLst>
          <pc:docMk/>
          <pc:sldMk cId="1942815391" sldId="309"/>
        </pc:sldMkLst>
        <pc:spChg chg="mod">
          <ac:chgData name="YOSHIKAWA Junki" userId="855f383c-fa7b-4103-a010-bb426b5062c6" providerId="ADAL" clId="{7AC59398-BF28-4989-B0B3-F66C0BF6467D}" dt="2021-09-27T13:29:16.126" v="16243" actId="20577"/>
          <ac:spMkLst>
            <pc:docMk/>
            <pc:sldMk cId="1942815391" sldId="309"/>
            <ac:spMk id="2" creationId="{1253CBE3-3CB9-47C3-92CD-FEF4585E0BC1}"/>
          </ac:spMkLst>
        </pc:spChg>
        <pc:spChg chg="mod">
          <ac:chgData name="YOSHIKAWA Junki" userId="855f383c-fa7b-4103-a010-bb426b5062c6" providerId="ADAL" clId="{7AC59398-BF28-4989-B0B3-F66C0BF6467D}" dt="2021-09-27T08:50:39.885" v="9754" actId="20577"/>
          <ac:spMkLst>
            <pc:docMk/>
            <pc:sldMk cId="1942815391" sldId="309"/>
            <ac:spMk id="4" creationId="{E187DC0D-2443-4B05-AF50-1006B8417614}"/>
          </ac:spMkLst>
        </pc:spChg>
        <pc:spChg chg="add del mod">
          <ac:chgData name="YOSHIKAWA Junki" userId="855f383c-fa7b-4103-a010-bb426b5062c6" providerId="ADAL" clId="{7AC59398-BF28-4989-B0B3-F66C0BF6467D}" dt="2021-09-27T08:54:04.038" v="10082" actId="21"/>
          <ac:spMkLst>
            <pc:docMk/>
            <pc:sldMk cId="1942815391" sldId="309"/>
            <ac:spMk id="5" creationId="{4E59E3ED-2072-432A-833C-7679F0880180}"/>
          </ac:spMkLst>
        </pc:spChg>
      </pc:sldChg>
      <pc:sldChg chg="addSp delSp modSp add mod modNotesTx">
        <pc:chgData name="YOSHIKAWA Junki" userId="855f383c-fa7b-4103-a010-bb426b5062c6" providerId="ADAL" clId="{7AC59398-BF28-4989-B0B3-F66C0BF6467D}" dt="2021-09-27T13:19:00.950" v="15851" actId="20577"/>
        <pc:sldMkLst>
          <pc:docMk/>
          <pc:sldMk cId="770600111" sldId="310"/>
        </pc:sldMkLst>
        <pc:spChg chg="mod">
          <ac:chgData name="YOSHIKAWA Junki" userId="855f383c-fa7b-4103-a010-bb426b5062c6" providerId="ADAL" clId="{7AC59398-BF28-4989-B0B3-F66C0BF6467D}" dt="2021-09-27T08:53:36.779" v="10076" actId="1076"/>
          <ac:spMkLst>
            <pc:docMk/>
            <pc:sldMk cId="770600111" sldId="310"/>
            <ac:spMk id="7" creationId="{B7CC157C-5CF9-46AC-B4A5-28B3FDF64204}"/>
          </ac:spMkLst>
        </pc:spChg>
        <pc:spChg chg="add del mod">
          <ac:chgData name="YOSHIKAWA Junki" userId="855f383c-fa7b-4103-a010-bb426b5062c6" providerId="ADAL" clId="{7AC59398-BF28-4989-B0B3-F66C0BF6467D}" dt="2021-09-27T09:07:52.247" v="10307" actId="478"/>
          <ac:spMkLst>
            <pc:docMk/>
            <pc:sldMk cId="770600111" sldId="310"/>
            <ac:spMk id="8" creationId="{4485C306-0225-43B8-94DE-89B9A08243D1}"/>
          </ac:spMkLst>
        </pc:spChg>
        <pc:spChg chg="mod">
          <ac:chgData name="YOSHIKAWA Junki" userId="855f383c-fa7b-4103-a010-bb426b5062c6" providerId="ADAL" clId="{7AC59398-BF28-4989-B0B3-F66C0BF6467D}" dt="2021-09-27T08:53:40.638" v="10078" actId="1076"/>
          <ac:spMkLst>
            <pc:docMk/>
            <pc:sldMk cId="770600111" sldId="310"/>
            <ac:spMk id="9" creationId="{26D23721-35C5-4ADD-8E14-71F08CC93292}"/>
          </ac:spMkLst>
        </pc:spChg>
        <pc:spChg chg="mod">
          <ac:chgData name="YOSHIKAWA Junki" userId="855f383c-fa7b-4103-a010-bb426b5062c6" providerId="ADAL" clId="{7AC59398-BF28-4989-B0B3-F66C0BF6467D}" dt="2021-09-27T08:54:44.380" v="10090" actId="14100"/>
          <ac:spMkLst>
            <pc:docMk/>
            <pc:sldMk cId="770600111" sldId="310"/>
            <ac:spMk id="10" creationId="{854BE8D6-2FB1-44C7-98ED-D1DB510BD188}"/>
          </ac:spMkLst>
        </pc:spChg>
        <pc:spChg chg="mod">
          <ac:chgData name="YOSHIKAWA Junki" userId="855f383c-fa7b-4103-a010-bb426b5062c6" providerId="ADAL" clId="{7AC59398-BF28-4989-B0B3-F66C0BF6467D}" dt="2021-09-27T08:53:36.779" v="10076" actId="1076"/>
          <ac:spMkLst>
            <pc:docMk/>
            <pc:sldMk cId="770600111" sldId="310"/>
            <ac:spMk id="15" creationId="{43D55398-EDBE-46B9-95FA-0E87C61597D6}"/>
          </ac:spMkLst>
        </pc:spChg>
        <pc:spChg chg="mod">
          <ac:chgData name="YOSHIKAWA Junki" userId="855f383c-fa7b-4103-a010-bb426b5062c6" providerId="ADAL" clId="{7AC59398-BF28-4989-B0B3-F66C0BF6467D}" dt="2021-09-27T08:53:36.779" v="10076" actId="1076"/>
          <ac:spMkLst>
            <pc:docMk/>
            <pc:sldMk cId="770600111" sldId="310"/>
            <ac:spMk id="16" creationId="{5A8729E4-444F-4596-ACD2-991DD0957AB7}"/>
          </ac:spMkLst>
        </pc:spChg>
        <pc:spChg chg="mod">
          <ac:chgData name="YOSHIKAWA Junki" userId="855f383c-fa7b-4103-a010-bb426b5062c6" providerId="ADAL" clId="{7AC59398-BF28-4989-B0B3-F66C0BF6467D}" dt="2021-09-27T08:53:36.779" v="10076" actId="1076"/>
          <ac:spMkLst>
            <pc:docMk/>
            <pc:sldMk cId="770600111" sldId="310"/>
            <ac:spMk id="17" creationId="{8BF846FB-3013-4707-BBF5-623E8BCEF51D}"/>
          </ac:spMkLst>
        </pc:spChg>
        <pc:spChg chg="mod">
          <ac:chgData name="YOSHIKAWA Junki" userId="855f383c-fa7b-4103-a010-bb426b5062c6" providerId="ADAL" clId="{7AC59398-BF28-4989-B0B3-F66C0BF6467D}" dt="2021-09-27T08:53:36.779" v="10076" actId="1076"/>
          <ac:spMkLst>
            <pc:docMk/>
            <pc:sldMk cId="770600111" sldId="310"/>
            <ac:spMk id="18" creationId="{29EBA3D7-1EBB-4B0A-92C9-E4722F12A8A6}"/>
          </ac:spMkLst>
        </pc:spChg>
        <pc:spChg chg="mod">
          <ac:chgData name="YOSHIKAWA Junki" userId="855f383c-fa7b-4103-a010-bb426b5062c6" providerId="ADAL" clId="{7AC59398-BF28-4989-B0B3-F66C0BF6467D}" dt="2021-09-27T08:53:36.779" v="10076" actId="1076"/>
          <ac:spMkLst>
            <pc:docMk/>
            <pc:sldMk cId="770600111" sldId="310"/>
            <ac:spMk id="19" creationId="{80476717-2386-48B1-A591-4E8655B652B3}"/>
          </ac:spMkLst>
        </pc:spChg>
        <pc:spChg chg="add mod">
          <ac:chgData name="YOSHIKAWA Junki" userId="855f383c-fa7b-4103-a010-bb426b5062c6" providerId="ADAL" clId="{7AC59398-BF28-4989-B0B3-F66C0BF6467D}" dt="2021-09-27T13:16:18.394" v="15521" actId="1076"/>
          <ac:spMkLst>
            <pc:docMk/>
            <pc:sldMk cId="770600111" sldId="310"/>
            <ac:spMk id="27" creationId="{A6266A36-3CCA-41FF-9B51-271BC2168C99}"/>
          </ac:spMkLst>
        </pc:spChg>
        <pc:spChg chg="add mod ord">
          <ac:chgData name="YOSHIKAWA Junki" userId="855f383c-fa7b-4103-a010-bb426b5062c6" providerId="ADAL" clId="{7AC59398-BF28-4989-B0B3-F66C0BF6467D}" dt="2021-09-27T13:16:33.393" v="15527" actId="1076"/>
          <ac:spMkLst>
            <pc:docMk/>
            <pc:sldMk cId="770600111" sldId="310"/>
            <ac:spMk id="30" creationId="{2A94FC4C-8C40-4BCC-BCB3-77232B7DE4A4}"/>
          </ac:spMkLst>
        </pc:spChg>
        <pc:grpChg chg="mod">
          <ac:chgData name="YOSHIKAWA Junki" userId="855f383c-fa7b-4103-a010-bb426b5062c6" providerId="ADAL" clId="{7AC59398-BF28-4989-B0B3-F66C0BF6467D}" dt="2021-09-27T08:54:44.380" v="10090" actId="14100"/>
          <ac:grpSpMkLst>
            <pc:docMk/>
            <pc:sldMk cId="770600111" sldId="310"/>
            <ac:grpSpMk id="3" creationId="{22236E40-77D6-4716-858E-14B08131775D}"/>
          </ac:grpSpMkLst>
        </pc:grpChg>
        <pc:grpChg chg="mod">
          <ac:chgData name="YOSHIKAWA Junki" userId="855f383c-fa7b-4103-a010-bb426b5062c6" providerId="ADAL" clId="{7AC59398-BF28-4989-B0B3-F66C0BF6467D}" dt="2021-09-27T08:53:40.638" v="10078" actId="1076"/>
          <ac:grpSpMkLst>
            <pc:docMk/>
            <pc:sldMk cId="770600111" sldId="310"/>
            <ac:grpSpMk id="5" creationId="{234E43D6-59CD-48C4-9E0D-AFCCFBE44F7B}"/>
          </ac:grpSpMkLst>
        </pc:grpChg>
        <pc:grpChg chg="del mod">
          <ac:chgData name="YOSHIKAWA Junki" userId="855f383c-fa7b-4103-a010-bb426b5062c6" providerId="ADAL" clId="{7AC59398-BF28-4989-B0B3-F66C0BF6467D}" dt="2021-09-27T08:53:36.977" v="10077" actId="478"/>
          <ac:grpSpMkLst>
            <pc:docMk/>
            <pc:sldMk cId="770600111" sldId="310"/>
            <ac:grpSpMk id="6" creationId="{68995D15-960A-427F-93CE-86605D62C409}"/>
          </ac:grpSpMkLst>
        </pc:grpChg>
        <pc:grpChg chg="mod">
          <ac:chgData name="YOSHIKAWA Junki" userId="855f383c-fa7b-4103-a010-bb426b5062c6" providerId="ADAL" clId="{7AC59398-BF28-4989-B0B3-F66C0BF6467D}" dt="2021-09-27T08:53:36.779" v="10076" actId="1076"/>
          <ac:grpSpMkLst>
            <pc:docMk/>
            <pc:sldMk cId="770600111" sldId="310"/>
            <ac:grpSpMk id="12" creationId="{1E043BE6-055A-4C4A-963C-B76B105B775D}"/>
          </ac:grpSpMkLst>
        </pc:grpChg>
        <pc:grpChg chg="mod">
          <ac:chgData name="YOSHIKAWA Junki" userId="855f383c-fa7b-4103-a010-bb426b5062c6" providerId="ADAL" clId="{7AC59398-BF28-4989-B0B3-F66C0BF6467D}" dt="2021-09-27T08:53:36.779" v="10076" actId="1076"/>
          <ac:grpSpMkLst>
            <pc:docMk/>
            <pc:sldMk cId="770600111" sldId="310"/>
            <ac:grpSpMk id="13" creationId="{23281C53-6051-48F1-A242-9494A548176D}"/>
          </ac:grpSpMkLst>
        </pc:grpChg>
        <pc:grpChg chg="mod">
          <ac:chgData name="YOSHIKAWA Junki" userId="855f383c-fa7b-4103-a010-bb426b5062c6" providerId="ADAL" clId="{7AC59398-BF28-4989-B0B3-F66C0BF6467D}" dt="2021-09-27T08:53:36.779" v="10076" actId="1076"/>
          <ac:grpSpMkLst>
            <pc:docMk/>
            <pc:sldMk cId="770600111" sldId="310"/>
            <ac:grpSpMk id="14" creationId="{8CADCD4E-1376-493F-9419-117B56E1F73D}"/>
          </ac:grpSpMkLst>
        </pc:grpChg>
        <pc:graphicFrameChg chg="del">
          <ac:chgData name="YOSHIKAWA Junki" userId="855f383c-fa7b-4103-a010-bb426b5062c6" providerId="ADAL" clId="{7AC59398-BF28-4989-B0B3-F66C0BF6467D}" dt="2021-09-27T08:53:36.307" v="10075" actId="478"/>
          <ac:graphicFrameMkLst>
            <pc:docMk/>
            <pc:sldMk cId="770600111" sldId="310"/>
            <ac:graphicFrameMk id="2" creationId="{19BC9554-0495-493A-B30C-5CDF6241329E}"/>
          </ac:graphicFrameMkLst>
        </pc:graphicFrameChg>
        <pc:graphicFrameChg chg="del">
          <ac:chgData name="YOSHIKAWA Junki" userId="855f383c-fa7b-4103-a010-bb426b5062c6" providerId="ADAL" clId="{7AC59398-BF28-4989-B0B3-F66C0BF6467D}" dt="2021-09-27T08:53:41.898" v="10079" actId="478"/>
          <ac:graphicFrameMkLst>
            <pc:docMk/>
            <pc:sldMk cId="770600111" sldId="310"/>
            <ac:graphicFrameMk id="26" creationId="{85131BF7-891B-4F3A-BEF0-E6E1714A2E1F}"/>
          </ac:graphicFrameMkLst>
        </pc:graphicFrameChg>
        <pc:picChg chg="mod">
          <ac:chgData name="YOSHIKAWA Junki" userId="855f383c-fa7b-4103-a010-bb426b5062c6" providerId="ADAL" clId="{7AC59398-BF28-4989-B0B3-F66C0BF6467D}" dt="2021-09-27T08:54:44.380" v="10090" actId="14100"/>
          <ac:picMkLst>
            <pc:docMk/>
            <pc:sldMk cId="770600111" sldId="310"/>
            <ac:picMk id="11" creationId="{B26A7518-C7D9-4D16-AF89-D9EE4839D851}"/>
          </ac:picMkLst>
        </pc:picChg>
        <pc:picChg chg="mod">
          <ac:chgData name="YOSHIKAWA Junki" userId="855f383c-fa7b-4103-a010-bb426b5062c6" providerId="ADAL" clId="{7AC59398-BF28-4989-B0B3-F66C0BF6467D}" dt="2021-09-27T08:53:36.779" v="10076" actId="1076"/>
          <ac:picMkLst>
            <pc:docMk/>
            <pc:sldMk cId="770600111" sldId="310"/>
            <ac:picMk id="20" creationId="{7331631A-A6C2-4C30-B179-8A134ECD057A}"/>
          </ac:picMkLst>
        </pc:picChg>
        <pc:picChg chg="mod">
          <ac:chgData name="YOSHIKAWA Junki" userId="855f383c-fa7b-4103-a010-bb426b5062c6" providerId="ADAL" clId="{7AC59398-BF28-4989-B0B3-F66C0BF6467D}" dt="2021-09-27T08:53:36.779" v="10076" actId="1076"/>
          <ac:picMkLst>
            <pc:docMk/>
            <pc:sldMk cId="770600111" sldId="310"/>
            <ac:picMk id="21" creationId="{0E7BD3CE-3838-49F9-8E0E-D2264DFF37B1}"/>
          </ac:picMkLst>
        </pc:picChg>
        <pc:picChg chg="mod">
          <ac:chgData name="YOSHIKAWA Junki" userId="855f383c-fa7b-4103-a010-bb426b5062c6" providerId="ADAL" clId="{7AC59398-BF28-4989-B0B3-F66C0BF6467D}" dt="2021-09-27T08:53:36.779" v="10076" actId="1076"/>
          <ac:picMkLst>
            <pc:docMk/>
            <pc:sldMk cId="770600111" sldId="310"/>
            <ac:picMk id="22" creationId="{ECF48E9E-A1A1-4965-B0F1-EDE1D01A103C}"/>
          </ac:picMkLst>
        </pc:picChg>
        <pc:picChg chg="add del mod">
          <ac:chgData name="YOSHIKAWA Junki" userId="855f383c-fa7b-4103-a010-bb426b5062c6" providerId="ADAL" clId="{7AC59398-BF28-4989-B0B3-F66C0BF6467D}" dt="2021-09-27T09:04:16.483" v="10093" actId="478"/>
          <ac:picMkLst>
            <pc:docMk/>
            <pc:sldMk cId="770600111" sldId="310"/>
            <ac:picMk id="1026" creationId="{4BDA2C6B-3748-4D21-A944-FF2A0D00A8DC}"/>
          </ac:picMkLst>
        </pc:picChg>
        <pc:picChg chg="add del mod">
          <ac:chgData name="YOSHIKAWA Junki" userId="855f383c-fa7b-4103-a010-bb426b5062c6" providerId="ADAL" clId="{7AC59398-BF28-4989-B0B3-F66C0BF6467D}" dt="2021-09-27T09:07:35.829" v="10300" actId="478"/>
          <ac:picMkLst>
            <pc:docMk/>
            <pc:sldMk cId="770600111" sldId="310"/>
            <ac:picMk id="1028" creationId="{ED428278-2F30-4621-8B6A-C720675B94FC}"/>
          </ac:picMkLst>
        </pc:picChg>
        <pc:picChg chg="add mod">
          <ac:chgData name="YOSHIKAWA Junki" userId="855f383c-fa7b-4103-a010-bb426b5062c6" providerId="ADAL" clId="{7AC59398-BF28-4989-B0B3-F66C0BF6467D}" dt="2021-09-27T13:16:24.574" v="15524" actId="1076"/>
          <ac:picMkLst>
            <pc:docMk/>
            <pc:sldMk cId="770600111" sldId="310"/>
            <ac:picMk id="1030" creationId="{38F9CAA8-99E9-4AA8-A6B9-E39A40F6CB67}"/>
          </ac:picMkLst>
        </pc:picChg>
        <pc:picChg chg="mod">
          <ac:chgData name="YOSHIKAWA Junki" userId="855f383c-fa7b-4103-a010-bb426b5062c6" providerId="ADAL" clId="{7AC59398-BF28-4989-B0B3-F66C0BF6467D}" dt="2021-09-27T08:53:36.779" v="10076" actId="1076"/>
          <ac:picMkLst>
            <pc:docMk/>
            <pc:sldMk cId="770600111" sldId="310"/>
            <ac:picMk id="3074" creationId="{726FCF59-DA96-4DE4-A7B4-B2652DAA3008}"/>
          </ac:picMkLst>
        </pc:picChg>
        <pc:picChg chg="mod">
          <ac:chgData name="YOSHIKAWA Junki" userId="855f383c-fa7b-4103-a010-bb426b5062c6" providerId="ADAL" clId="{7AC59398-BF28-4989-B0B3-F66C0BF6467D}" dt="2021-09-27T08:53:40.638" v="10078" actId="1076"/>
          <ac:picMkLst>
            <pc:docMk/>
            <pc:sldMk cId="770600111" sldId="310"/>
            <ac:picMk id="3076" creationId="{954635F1-5F85-4890-93E9-DE672C21C758}"/>
          </ac:picMkLst>
        </pc:picChg>
        <pc:picChg chg="mod">
          <ac:chgData name="YOSHIKAWA Junki" userId="855f383c-fa7b-4103-a010-bb426b5062c6" providerId="ADAL" clId="{7AC59398-BF28-4989-B0B3-F66C0BF6467D}" dt="2021-09-27T08:54:44.380" v="10090" actId="14100"/>
          <ac:picMkLst>
            <pc:docMk/>
            <pc:sldMk cId="770600111" sldId="310"/>
            <ac:picMk id="3078" creationId="{A3D14A9A-DD67-4334-AAEA-1199AD4A06A0}"/>
          </ac:picMkLst>
        </pc:picChg>
      </pc:sldChg>
      <pc:sldChg chg="add del">
        <pc:chgData name="YOSHIKAWA Junki" userId="855f383c-fa7b-4103-a010-bb426b5062c6" providerId="ADAL" clId="{7AC59398-BF28-4989-B0B3-F66C0BF6467D}" dt="2021-09-27T09:29:56.534" v="10852" actId="47"/>
        <pc:sldMkLst>
          <pc:docMk/>
          <pc:sldMk cId="2858961465" sldId="311"/>
        </pc:sldMkLst>
      </pc:sldChg>
      <pc:sldChg chg="addSp delSp modSp add mod modNotesTx">
        <pc:chgData name="YOSHIKAWA Junki" userId="855f383c-fa7b-4103-a010-bb426b5062c6" providerId="ADAL" clId="{7AC59398-BF28-4989-B0B3-F66C0BF6467D}" dt="2021-09-27T12:46:48.405" v="13766" actId="1076"/>
        <pc:sldMkLst>
          <pc:docMk/>
          <pc:sldMk cId="3353025612" sldId="311"/>
        </pc:sldMkLst>
        <pc:spChg chg="del">
          <ac:chgData name="YOSHIKAWA Junki" userId="855f383c-fa7b-4103-a010-bb426b5062c6" providerId="ADAL" clId="{7AC59398-BF28-4989-B0B3-F66C0BF6467D}" dt="2021-09-27T11:48:54.364" v="12861" actId="478"/>
          <ac:spMkLst>
            <pc:docMk/>
            <pc:sldMk cId="3353025612" sldId="311"/>
            <ac:spMk id="2" creationId="{7B4BF1B3-66F9-4DE8-AD70-9529288BB80F}"/>
          </ac:spMkLst>
        </pc:spChg>
        <pc:spChg chg="add mod">
          <ac:chgData name="YOSHIKAWA Junki" userId="855f383c-fa7b-4103-a010-bb426b5062c6" providerId="ADAL" clId="{7AC59398-BF28-4989-B0B3-F66C0BF6467D}" dt="2021-09-27T11:55:06.099" v="13150" actId="1076"/>
          <ac:spMkLst>
            <pc:docMk/>
            <pc:sldMk cId="3353025612" sldId="311"/>
            <ac:spMk id="3" creationId="{ACBC3082-D27F-4C1F-8DE0-40D761344ED7}"/>
          </ac:spMkLst>
        </pc:spChg>
        <pc:spChg chg="add mod ord">
          <ac:chgData name="YOSHIKAWA Junki" userId="855f383c-fa7b-4103-a010-bb426b5062c6" providerId="ADAL" clId="{7AC59398-BF28-4989-B0B3-F66C0BF6467D}" dt="2021-09-27T12:46:38.127" v="13763" actId="1076"/>
          <ac:spMkLst>
            <pc:docMk/>
            <pc:sldMk cId="3353025612" sldId="311"/>
            <ac:spMk id="4" creationId="{9E4713EC-492E-4809-8DC0-FDB0F0015446}"/>
          </ac:spMkLst>
        </pc:spChg>
        <pc:spChg chg="add mod">
          <ac:chgData name="YOSHIKAWA Junki" userId="855f383c-fa7b-4103-a010-bb426b5062c6" providerId="ADAL" clId="{7AC59398-BF28-4989-B0B3-F66C0BF6467D}" dt="2021-09-27T12:46:38.127" v="13763" actId="1076"/>
          <ac:spMkLst>
            <pc:docMk/>
            <pc:sldMk cId="3353025612" sldId="311"/>
            <ac:spMk id="6" creationId="{E35EA059-DC6B-4B72-BFF1-F2A37E7D3675}"/>
          </ac:spMkLst>
        </pc:spChg>
        <pc:spChg chg="add mod">
          <ac:chgData name="YOSHIKAWA Junki" userId="855f383c-fa7b-4103-a010-bb426b5062c6" providerId="ADAL" clId="{7AC59398-BF28-4989-B0B3-F66C0BF6467D}" dt="2021-09-27T11:58:32.590" v="13183" actId="1076"/>
          <ac:spMkLst>
            <pc:docMk/>
            <pc:sldMk cId="3353025612" sldId="311"/>
            <ac:spMk id="11" creationId="{162A71ED-63F6-47CD-890C-CE8DD51FDD11}"/>
          </ac:spMkLst>
        </pc:spChg>
        <pc:spChg chg="add mod">
          <ac:chgData name="YOSHIKAWA Junki" userId="855f383c-fa7b-4103-a010-bb426b5062c6" providerId="ADAL" clId="{7AC59398-BF28-4989-B0B3-F66C0BF6467D}" dt="2021-09-27T11:54:59.173" v="13148" actId="164"/>
          <ac:spMkLst>
            <pc:docMk/>
            <pc:sldMk cId="3353025612" sldId="311"/>
            <ac:spMk id="12" creationId="{5648E85E-7762-4B19-B339-DC2468D3331A}"/>
          </ac:spMkLst>
        </pc:spChg>
        <pc:spChg chg="add mod">
          <ac:chgData name="YOSHIKAWA Junki" userId="855f383c-fa7b-4103-a010-bb426b5062c6" providerId="ADAL" clId="{7AC59398-BF28-4989-B0B3-F66C0BF6467D}" dt="2021-09-27T12:46:34.607" v="13760" actId="1076"/>
          <ac:spMkLst>
            <pc:docMk/>
            <pc:sldMk cId="3353025612" sldId="311"/>
            <ac:spMk id="13" creationId="{F33F8E0E-6952-4749-93D9-97F56AE9D4C1}"/>
          </ac:spMkLst>
        </pc:spChg>
        <pc:spChg chg="add mod">
          <ac:chgData name="YOSHIKAWA Junki" userId="855f383c-fa7b-4103-a010-bb426b5062c6" providerId="ADAL" clId="{7AC59398-BF28-4989-B0B3-F66C0BF6467D}" dt="2021-09-27T11:58:32.590" v="13183" actId="1076"/>
          <ac:spMkLst>
            <pc:docMk/>
            <pc:sldMk cId="3353025612" sldId="311"/>
            <ac:spMk id="18" creationId="{4D45F86C-92D8-46E8-A09F-F083E3FDBC71}"/>
          </ac:spMkLst>
        </pc:spChg>
        <pc:spChg chg="add del mod">
          <ac:chgData name="YOSHIKAWA Junki" userId="855f383c-fa7b-4103-a010-bb426b5062c6" providerId="ADAL" clId="{7AC59398-BF28-4989-B0B3-F66C0BF6467D}" dt="2021-09-27T11:59:13.101" v="13190" actId="21"/>
          <ac:spMkLst>
            <pc:docMk/>
            <pc:sldMk cId="3353025612" sldId="311"/>
            <ac:spMk id="20" creationId="{A39FA9D4-D2E2-43AF-9263-4F0E6C63D0D1}"/>
          </ac:spMkLst>
        </pc:spChg>
        <pc:spChg chg="add mod">
          <ac:chgData name="YOSHIKAWA Junki" userId="855f383c-fa7b-4103-a010-bb426b5062c6" providerId="ADAL" clId="{7AC59398-BF28-4989-B0B3-F66C0BF6467D}" dt="2021-09-27T12:02:16.451" v="13564" actId="1076"/>
          <ac:spMkLst>
            <pc:docMk/>
            <pc:sldMk cId="3353025612" sldId="311"/>
            <ac:spMk id="21" creationId="{FF7520BE-9CD7-4C70-91BF-5C4B080C9242}"/>
          </ac:spMkLst>
        </pc:spChg>
        <pc:spChg chg="add mod">
          <ac:chgData name="YOSHIKAWA Junki" userId="855f383c-fa7b-4103-a010-bb426b5062c6" providerId="ADAL" clId="{7AC59398-BF28-4989-B0B3-F66C0BF6467D}" dt="2021-09-27T12:46:48.405" v="13766" actId="1076"/>
          <ac:spMkLst>
            <pc:docMk/>
            <pc:sldMk cId="3353025612" sldId="311"/>
            <ac:spMk id="23" creationId="{5955DB2B-5F66-4BD7-ACE1-75E4D76ECBC6}"/>
          </ac:spMkLst>
        </pc:spChg>
        <pc:spChg chg="mod">
          <ac:chgData name="YOSHIKAWA Junki" userId="855f383c-fa7b-4103-a010-bb426b5062c6" providerId="ADAL" clId="{7AC59398-BF28-4989-B0B3-F66C0BF6467D}" dt="2021-09-27T11:48:48.586" v="12860" actId="20577"/>
          <ac:spMkLst>
            <pc:docMk/>
            <pc:sldMk cId="3353025612" sldId="311"/>
            <ac:spMk id="250" creationId="{00000000-0000-0000-0000-000000000000}"/>
          </ac:spMkLst>
        </pc:spChg>
        <pc:grpChg chg="add mod">
          <ac:chgData name="YOSHIKAWA Junki" userId="855f383c-fa7b-4103-a010-bb426b5062c6" providerId="ADAL" clId="{7AC59398-BF28-4989-B0B3-F66C0BF6467D}" dt="2021-09-27T12:46:38.127" v="13763" actId="1076"/>
          <ac:grpSpMkLst>
            <pc:docMk/>
            <pc:sldMk cId="3353025612" sldId="311"/>
            <ac:grpSpMk id="5" creationId="{84B997BD-2A4A-4160-9F71-D3AA4FE09FB5}"/>
          </ac:grpSpMkLst>
        </pc:grpChg>
        <pc:grpChg chg="add mod">
          <ac:chgData name="YOSHIKAWA Junki" userId="855f383c-fa7b-4103-a010-bb426b5062c6" providerId="ADAL" clId="{7AC59398-BF28-4989-B0B3-F66C0BF6467D}" dt="2021-09-27T11:55:37.114" v="13157" actId="1076"/>
          <ac:grpSpMkLst>
            <pc:docMk/>
            <pc:sldMk cId="3353025612" sldId="311"/>
            <ac:grpSpMk id="7" creationId="{6A0F24C5-377E-4E5A-97C9-6DEA3AE4669F}"/>
          </ac:grpSpMkLst>
        </pc:grpChg>
        <pc:grpChg chg="add mod">
          <ac:chgData name="YOSHIKAWA Junki" userId="855f383c-fa7b-4103-a010-bb426b5062c6" providerId="ADAL" clId="{7AC59398-BF28-4989-B0B3-F66C0BF6467D}" dt="2021-09-27T11:58:32.590" v="13183" actId="1076"/>
          <ac:grpSpMkLst>
            <pc:docMk/>
            <pc:sldMk cId="3353025612" sldId="311"/>
            <ac:grpSpMk id="8" creationId="{512AB3DA-A386-4E72-A638-97B20F583148}"/>
          </ac:grpSpMkLst>
        </pc:grpChg>
        <pc:grpChg chg="add mod">
          <ac:chgData name="YOSHIKAWA Junki" userId="855f383c-fa7b-4103-a010-bb426b5062c6" providerId="ADAL" clId="{7AC59398-BF28-4989-B0B3-F66C0BF6467D}" dt="2021-09-27T12:46:38.127" v="13763" actId="1076"/>
          <ac:grpSpMkLst>
            <pc:docMk/>
            <pc:sldMk cId="3353025612" sldId="311"/>
            <ac:grpSpMk id="9" creationId="{908FEAE2-6788-4838-87AA-8F5000D526ED}"/>
          </ac:grpSpMkLst>
        </pc:grpChg>
        <pc:grpChg chg="add mod">
          <ac:chgData name="YOSHIKAWA Junki" userId="855f383c-fa7b-4103-a010-bb426b5062c6" providerId="ADAL" clId="{7AC59398-BF28-4989-B0B3-F66C0BF6467D}" dt="2021-09-27T11:58:32.590" v="13183" actId="1076"/>
          <ac:grpSpMkLst>
            <pc:docMk/>
            <pc:sldMk cId="3353025612" sldId="311"/>
            <ac:grpSpMk id="10" creationId="{825DF160-8740-4FC2-849A-0A4B148EFF3F}"/>
          </ac:grpSpMkLst>
        </pc:grpChg>
        <pc:picChg chg="add mod modCrop">
          <ac:chgData name="YOSHIKAWA Junki" userId="855f383c-fa7b-4103-a010-bb426b5062c6" providerId="ADAL" clId="{7AC59398-BF28-4989-B0B3-F66C0BF6467D}" dt="2021-09-27T11:57:13" v="13173" actId="1076"/>
          <ac:picMkLst>
            <pc:docMk/>
            <pc:sldMk cId="3353025612" sldId="311"/>
            <ac:picMk id="16" creationId="{2470D5CE-91C2-422F-B938-8CF494ABF637}"/>
          </ac:picMkLst>
        </pc:picChg>
        <pc:picChg chg="add mod">
          <ac:chgData name="YOSHIKAWA Junki" userId="855f383c-fa7b-4103-a010-bb426b5062c6" providerId="ADAL" clId="{7AC59398-BF28-4989-B0B3-F66C0BF6467D}" dt="2021-09-27T11:57:11.247" v="13172" actId="1076"/>
          <ac:picMkLst>
            <pc:docMk/>
            <pc:sldMk cId="3353025612" sldId="311"/>
            <ac:picMk id="17" creationId="{0D15FCA4-E9AB-42B5-BA9C-66A47F14DB04}"/>
          </ac:picMkLst>
        </pc:picChg>
        <pc:picChg chg="add mod">
          <ac:chgData name="YOSHIKAWA Junki" userId="855f383c-fa7b-4103-a010-bb426b5062c6" providerId="ADAL" clId="{7AC59398-BF28-4989-B0B3-F66C0BF6467D}" dt="2021-09-27T12:46:38.127" v="13763" actId="1076"/>
          <ac:picMkLst>
            <pc:docMk/>
            <pc:sldMk cId="3353025612" sldId="311"/>
            <ac:picMk id="2050" creationId="{0FB1D888-9119-4FB0-BDA5-4C3D956848DC}"/>
          </ac:picMkLst>
        </pc:picChg>
        <pc:picChg chg="add mod">
          <ac:chgData name="YOSHIKAWA Junki" userId="855f383c-fa7b-4103-a010-bb426b5062c6" providerId="ADAL" clId="{7AC59398-BF28-4989-B0B3-F66C0BF6467D}" dt="2021-09-27T12:46:38.127" v="13763" actId="1076"/>
          <ac:picMkLst>
            <pc:docMk/>
            <pc:sldMk cId="3353025612" sldId="311"/>
            <ac:picMk id="2052" creationId="{4DE0BBCB-EE69-465B-BB8C-729B8C189712}"/>
          </ac:picMkLst>
        </pc:picChg>
        <pc:picChg chg="add mod">
          <ac:chgData name="YOSHIKAWA Junki" userId="855f383c-fa7b-4103-a010-bb426b5062c6" providerId="ADAL" clId="{7AC59398-BF28-4989-B0B3-F66C0BF6467D}" dt="2021-09-27T11:58:32.590" v="13183" actId="1076"/>
          <ac:picMkLst>
            <pc:docMk/>
            <pc:sldMk cId="3353025612" sldId="311"/>
            <ac:picMk id="2054" creationId="{05FBD367-87E2-4A29-9A96-E944CABA41ED}"/>
          </ac:picMkLst>
        </pc:picChg>
      </pc:sldChg>
      <pc:sldChg chg="new del">
        <pc:chgData name="YOSHIKAWA Junki" userId="855f383c-fa7b-4103-a010-bb426b5062c6" providerId="ADAL" clId="{7AC59398-BF28-4989-B0B3-F66C0BF6467D}" dt="2021-09-28T01:52:28.037" v="16394" actId="47"/>
        <pc:sldMkLst>
          <pc:docMk/>
          <pc:sldMk cId="3708197070"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83FE2-E8AF-419E-90E6-3F4F4154F38B}" type="datetimeFigureOut">
              <a:rPr kumimoji="1" lang="ja-JP" altLang="en-US" smtClean="0"/>
              <a:t>2021/9/24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45D2-E249-4051-826F-EBBF0F24AD35}" type="slidenum">
              <a:rPr kumimoji="1" lang="ja-JP" altLang="en-US" smtClean="0"/>
              <a:t>‹#›</a:t>
            </a:fld>
            <a:endParaRPr kumimoji="1" lang="ja-JP" altLang="en-US"/>
          </a:p>
        </p:txBody>
      </p:sp>
    </p:spTree>
    <p:extLst>
      <p:ext uri="{BB962C8B-B14F-4D97-AF65-F5344CB8AC3E}">
        <p14:creationId xmlns:p14="http://schemas.microsoft.com/office/powerpoint/2010/main" val="5150693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議論の流れを議論前。議論中、議論終了時に分けて説明を行います。</a:t>
            </a:r>
            <a:endParaRPr lang="en-US" altLang="ja-JP" dirty="0"/>
          </a:p>
          <a:p>
            <a:pPr marL="0" lvl="0" indent="0" algn="l" rtl="0">
              <a:spcBef>
                <a:spcPts val="0"/>
              </a:spcBef>
              <a:spcAft>
                <a:spcPts val="0"/>
              </a:spcAft>
              <a:buNone/>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議論前には</a:t>
            </a:r>
            <a:r>
              <a:rPr lang="en-US" altLang="ja-JP" sz="1200" dirty="0"/>
              <a:t>Web</a:t>
            </a:r>
            <a:r>
              <a:rPr lang="ja-JP" altLang="en-US" sz="1200" dirty="0"/>
              <a:t>アプリケーションにて議論開始前に誰に何ポイント賭けるか選択します。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オンライン議論ソフトウェア（</a:t>
            </a:r>
            <a:r>
              <a:rPr lang="en-US" altLang="ja-JP" sz="1200" dirty="0" err="1"/>
              <a:t>Zoom,Ovice</a:t>
            </a:r>
            <a:r>
              <a:rPr lang="ja-JP" altLang="en-US" sz="1200" dirty="0"/>
              <a:t>等）で議論を始め、同時に</a:t>
            </a:r>
            <a:r>
              <a:rPr lang="en-US" altLang="ja-JP" sz="1200" dirty="0"/>
              <a:t>Web</a:t>
            </a:r>
            <a:r>
              <a:rPr lang="ja-JP" altLang="en-US" sz="1200" dirty="0"/>
              <a:t>アプリケーションを開き、</a:t>
            </a:r>
            <a:r>
              <a:rPr lang="en-US" altLang="ja-JP" sz="1200" dirty="0"/>
              <a:t>Web</a:t>
            </a:r>
            <a:r>
              <a:rPr lang="ja-JP" altLang="en-US" sz="1200" dirty="0"/>
              <a:t>アプリで評価を行います。評価は</a:t>
            </a:r>
            <a:r>
              <a:rPr lang="en-US" altLang="ja-JP" sz="1200" dirty="0"/>
              <a:t>Slack</a:t>
            </a:r>
            <a:r>
              <a:rPr lang="ja-JP" altLang="en-US" sz="1200" dirty="0"/>
              <a:t>にて受け取ります。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青色が評価ボタンで、評価ボタンをクリックすると</a:t>
            </a:r>
            <a:r>
              <a:rPr lang="en-US" altLang="ja-JP" sz="1200" dirty="0"/>
              <a:t>Slack</a:t>
            </a:r>
            <a:r>
              <a:rPr lang="ja-JP" altLang="en-US" sz="1200" dirty="0"/>
              <a:t>にて匿名の評価が通知される仕組みになっています。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この仕組みによりリアルタイムで発言の評価が受け取れるようになっています。</a:t>
            </a:r>
            <a:endParaRPr lang="en-US" altLang="ja-JP" sz="1200"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10</a:t>
            </a:fld>
            <a:endParaRPr/>
          </a:p>
        </p:txBody>
      </p:sp>
    </p:spTree>
    <p:extLst>
      <p:ext uri="{BB962C8B-B14F-4D97-AF65-F5344CB8AC3E}">
        <p14:creationId xmlns:p14="http://schemas.microsoft.com/office/powerpoint/2010/main" val="188474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議論が終了するとポイントの計算が自動で行われ、</a:t>
            </a:r>
            <a:r>
              <a:rPr lang="en-US" altLang="ja-JP" dirty="0"/>
              <a:t>Slack</a:t>
            </a:r>
            <a:r>
              <a:rPr lang="ja-JP" altLang="en-US" dirty="0"/>
              <a:t>にて個別に結果が通知されます。</a:t>
            </a: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11</a:t>
            </a:fld>
            <a:endParaRPr/>
          </a:p>
        </p:txBody>
      </p:sp>
    </p:spTree>
    <p:extLst>
      <p:ext uri="{BB962C8B-B14F-4D97-AF65-F5344CB8AC3E}">
        <p14:creationId xmlns:p14="http://schemas.microsoft.com/office/powerpoint/2010/main" val="4084325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次に歩数計算について説明します。</a:t>
            </a:r>
            <a:endParaRPr lang="en-US" altLang="ja-JP" dirty="0"/>
          </a:p>
          <a:p>
            <a:pPr marL="0" lvl="0" indent="0" algn="l" rtl="0">
              <a:spcBef>
                <a:spcPts val="0"/>
              </a:spcBef>
              <a:spcAft>
                <a:spcPts val="0"/>
              </a:spcAft>
              <a:buNone/>
            </a:pPr>
            <a:r>
              <a:rPr lang="ja-JP" altLang="en-US" dirty="0"/>
              <a:t>レベル</a:t>
            </a:r>
            <a:r>
              <a:rPr lang="en-US" altLang="ja-JP" dirty="0"/>
              <a:t>1</a:t>
            </a:r>
            <a:r>
              <a:rPr lang="ja-JP" altLang="en-US" dirty="0"/>
              <a:t>は歩きたくなる仕組みです。</a:t>
            </a:r>
            <a:endParaRPr lang="en-US" altLang="ja-JP" dirty="0"/>
          </a:p>
          <a:p>
            <a:pPr marL="0" lvl="0" indent="0" algn="l" rtl="0">
              <a:spcBef>
                <a:spcPts val="0"/>
              </a:spcBef>
              <a:spcAft>
                <a:spcPts val="0"/>
              </a:spcAft>
              <a:buNone/>
            </a:pPr>
            <a:r>
              <a:rPr lang="ja-JP" altLang="en-US" sz="1200" dirty="0">
                <a:solidFill>
                  <a:schemeClr val="dk1"/>
                </a:solidFill>
                <a:cs typeface="Calibri"/>
                <a:sym typeface="Calibri"/>
              </a:rPr>
              <a:t>毎日の歩数の一定の割合がゲームポイントとして獲得できます。</a:t>
            </a:r>
            <a:endParaRPr lang="en-US" altLang="ja-JP" sz="1200" dirty="0">
              <a:solidFill>
                <a:schemeClr val="dk1"/>
              </a:solidFill>
              <a:cs typeface="Calibri"/>
              <a:sym typeface="Calibri"/>
            </a:endParaRPr>
          </a:p>
          <a:p>
            <a:pPr marL="0" lvl="0" indent="0" algn="l" rtl="0">
              <a:spcBef>
                <a:spcPts val="0"/>
              </a:spcBef>
              <a:spcAft>
                <a:spcPts val="0"/>
              </a:spcAft>
              <a:buNone/>
            </a:pPr>
            <a:endParaRPr lang="en-US" altLang="ja-JP" sz="1200" dirty="0">
              <a:solidFill>
                <a:schemeClr val="dk1"/>
              </a:solidFill>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dk1"/>
                </a:solidFill>
                <a:cs typeface="Calibri"/>
                <a:sym typeface="Calibri"/>
              </a:rPr>
              <a:t>レベル</a:t>
            </a:r>
            <a:r>
              <a:rPr lang="en-US" altLang="ja-JP" sz="1200" dirty="0">
                <a:solidFill>
                  <a:schemeClr val="dk1"/>
                </a:solidFill>
                <a:cs typeface="Calibri"/>
                <a:sym typeface="Calibri"/>
              </a:rPr>
              <a:t>2</a:t>
            </a:r>
            <a:r>
              <a:rPr lang="ja-JP" altLang="en-US" sz="1200" dirty="0">
                <a:solidFill>
                  <a:schemeClr val="dk1"/>
                </a:solidFill>
                <a:cs typeface="Calibri"/>
                <a:sym typeface="Calibri"/>
              </a:rPr>
              <a:t>は歩かせたくなる仕組みで、前日中に賭け対象・賭けポイントを選択しておき、当日賭け対象の歩数がその日の自分を除く被験者の中で</a:t>
            </a:r>
            <a:r>
              <a:rPr lang="en-US" altLang="ja-JP" sz="1200" dirty="0">
                <a:solidFill>
                  <a:schemeClr val="dk1"/>
                </a:solidFill>
                <a:cs typeface="Calibri"/>
                <a:sym typeface="Calibri"/>
              </a:rPr>
              <a:t>3</a:t>
            </a:r>
            <a:r>
              <a:rPr lang="ja-JP" altLang="en-US" sz="1200" dirty="0">
                <a:solidFill>
                  <a:schemeClr val="dk1"/>
                </a:solidFill>
                <a:cs typeface="Calibri"/>
                <a:sym typeface="Calibri"/>
              </a:rPr>
              <a:t>位以内に入っていたら賭け成功で報酬がもらえる仕組みになっています。</a:t>
            </a:r>
          </a:p>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altLang="ja-JP"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12</a:t>
            </a:fld>
            <a:endParaRPr/>
          </a:p>
        </p:txBody>
      </p:sp>
    </p:spTree>
    <p:extLst>
      <p:ext uri="{BB962C8B-B14F-4D97-AF65-F5344CB8AC3E}">
        <p14:creationId xmlns:p14="http://schemas.microsoft.com/office/powerpoint/2010/main" val="3178364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歩数計算の流れの説明を行います。</a:t>
            </a:r>
            <a:endParaRPr lang="en-US" altLang="ja-JP"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賭け日に</a:t>
            </a:r>
            <a:r>
              <a:rPr lang="en-US" altLang="ja-JP" sz="1200" dirty="0"/>
              <a:t>Web</a:t>
            </a:r>
            <a:r>
              <a:rPr lang="ja-JP" altLang="en-US" sz="1200" dirty="0"/>
              <a:t>アプリケーションにて誰に何ポイント賭けるか選択します。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翌日、被験者自身のスマートウォッチ・スマートフォンで歩数を計測・保存し、サーバが自動的に被験者の歩数を集計し、</a:t>
            </a:r>
            <a:r>
              <a:rPr lang="en-US" altLang="ja-JP" sz="1200" dirty="0"/>
              <a:t>Slack</a:t>
            </a:r>
            <a:r>
              <a:rPr lang="ja-JP" altLang="en-US" sz="1200" dirty="0"/>
              <a:t>により発表します。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その直後に賭けの結果も通知されます。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この一連の流れを毎日繰り返します。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13</a:t>
            </a:fld>
            <a:endParaRPr/>
          </a:p>
        </p:txBody>
      </p:sp>
    </p:spTree>
    <p:extLst>
      <p:ext uri="{BB962C8B-B14F-4D97-AF65-F5344CB8AC3E}">
        <p14:creationId xmlns:p14="http://schemas.microsoft.com/office/powerpoint/2010/main" val="2420750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14</a:t>
            </a:fld>
            <a:endParaRPr/>
          </a:p>
        </p:txBody>
      </p:sp>
    </p:spTree>
    <p:extLst>
      <p:ext uri="{BB962C8B-B14F-4D97-AF65-F5344CB8AC3E}">
        <p14:creationId xmlns:p14="http://schemas.microsoft.com/office/powerpoint/2010/main" val="858937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15</a:t>
            </a:fld>
            <a:endParaRPr/>
          </a:p>
        </p:txBody>
      </p:sp>
    </p:spTree>
    <p:extLst>
      <p:ext uri="{BB962C8B-B14F-4D97-AF65-F5344CB8AC3E}">
        <p14:creationId xmlns:p14="http://schemas.microsoft.com/office/powerpoint/2010/main" val="2889992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議論での結果です。実験期間中の議論回数は</a:t>
            </a:r>
            <a:r>
              <a:rPr lang="en-US" altLang="ja-JP" dirty="0"/>
              <a:t>12</a:t>
            </a:r>
            <a:r>
              <a:rPr lang="ja-JP" altLang="en-US" dirty="0"/>
              <a:t>回ですべて</a:t>
            </a:r>
            <a:r>
              <a:rPr lang="en-US" altLang="ja-JP" dirty="0"/>
              <a:t>4</a:t>
            </a:r>
            <a:r>
              <a:rPr lang="ja-JP" altLang="en-US" dirty="0"/>
              <a:t>人でのオンライン会議でした。</a:t>
            </a:r>
            <a:endParaRPr lang="en-US" altLang="ja-JP" dirty="0"/>
          </a:p>
          <a:p>
            <a:pPr marL="0" lvl="0" indent="0" algn="l" rtl="0">
              <a:spcBef>
                <a:spcPts val="0"/>
              </a:spcBef>
              <a:spcAft>
                <a:spcPts val="0"/>
              </a:spcAft>
              <a:buNone/>
            </a:pPr>
            <a:r>
              <a:rPr lang="ja-JP" altLang="en-US" dirty="0"/>
              <a:t>右が</a:t>
            </a:r>
            <a:r>
              <a:rPr lang="en-US" altLang="ja-JP" dirty="0"/>
              <a:t>12</a:t>
            </a:r>
            <a:r>
              <a:rPr lang="ja-JP" altLang="en-US" dirty="0"/>
              <a:t>人それぞれの議論の参加回数です。</a:t>
            </a:r>
            <a:r>
              <a:rPr lang="en-US" altLang="ja-JP" dirty="0"/>
              <a:t>3~6</a:t>
            </a:r>
            <a:r>
              <a:rPr lang="ja-JP" altLang="en-US" dirty="0"/>
              <a:t>回になっています。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以下が議題となっています。</a:t>
            </a: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16</a:t>
            </a:fld>
            <a:endParaRPr/>
          </a:p>
        </p:txBody>
      </p:sp>
    </p:spTree>
    <p:extLst>
      <p:ext uri="{BB962C8B-B14F-4D97-AF65-F5344CB8AC3E}">
        <p14:creationId xmlns:p14="http://schemas.microsoft.com/office/powerpoint/2010/main" val="3268345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i="0" dirty="0">
                <a:solidFill>
                  <a:srgbClr val="000000"/>
                </a:solidFill>
                <a:effectLst/>
                <a:latin typeface="Roboto" panose="02000000000000000000" pitchFamily="2" charset="0"/>
              </a:rPr>
              <a:t>DERC</a:t>
            </a:r>
            <a:r>
              <a:rPr lang="ja-JP" altLang="en-US" sz="1200" b="0" i="0" dirty="0">
                <a:solidFill>
                  <a:srgbClr val="000000"/>
                </a:solidFill>
                <a:effectLst/>
                <a:latin typeface="Roboto" panose="02000000000000000000" pitchFamily="2" charset="0"/>
              </a:rPr>
              <a:t>導入議論の評価を行うために以下の質問を行いました。時間が足りないのでアンケートの内容を読み上げるのは割愛しますが、</a:t>
            </a:r>
            <a:endParaRPr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000000"/>
                </a:solidFill>
                <a:effectLst/>
                <a:latin typeface="Roboto" panose="02000000000000000000" pitchFamily="2" charset="0"/>
              </a:rPr>
              <a:t>楽しさを感じましたか？というアンケートに対して</a:t>
            </a:r>
            <a:endParaRPr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000000"/>
                </a:solidFill>
                <a:effectLst/>
                <a:latin typeface="Roboto" panose="02000000000000000000" pitchFamily="2" charset="0"/>
              </a:rPr>
              <a:t>肯定的な意見が</a:t>
            </a:r>
            <a:r>
              <a:rPr kumimoji="1" lang="en-US" altLang="ja-JP" sz="1200" b="0" i="0" dirty="0">
                <a:solidFill>
                  <a:srgbClr val="000000"/>
                </a:solidFill>
                <a:effectLst/>
                <a:latin typeface="Roboto" panose="02000000000000000000" pitchFamily="2" charset="0"/>
              </a:rPr>
              <a:t>9</a:t>
            </a:r>
            <a:r>
              <a:rPr kumimoji="1" lang="ja-JP" altLang="en-US" sz="1200" b="0" i="0" dirty="0">
                <a:solidFill>
                  <a:srgbClr val="000000"/>
                </a:solidFill>
                <a:effectLst/>
                <a:latin typeface="Roboto" panose="02000000000000000000" pitchFamily="2" charset="0"/>
              </a:rPr>
              <a:t>人、中立が</a:t>
            </a:r>
            <a:r>
              <a:rPr kumimoji="1" lang="en-US" altLang="ja-JP" sz="1200" b="0" i="0" dirty="0">
                <a:solidFill>
                  <a:srgbClr val="000000"/>
                </a:solidFill>
                <a:effectLst/>
                <a:latin typeface="Roboto" panose="02000000000000000000" pitchFamily="2" charset="0"/>
              </a:rPr>
              <a:t>3</a:t>
            </a:r>
            <a:r>
              <a:rPr kumimoji="1" lang="ja-JP" altLang="en-US" sz="1200" b="0" i="0" dirty="0">
                <a:solidFill>
                  <a:srgbClr val="000000"/>
                </a:solidFill>
                <a:effectLst/>
                <a:latin typeface="Roboto" panose="02000000000000000000" pitchFamily="2" charset="0"/>
              </a:rPr>
              <a:t>人</a:t>
            </a:r>
            <a:endParaRPr kumimoji="1"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000000"/>
                </a:solidFill>
                <a:effectLst/>
                <a:latin typeface="Roboto" panose="02000000000000000000" pitchFamily="2" charset="0"/>
              </a:rPr>
              <a:t>議論全体の発言量が多くなったと思いますか？というアンケートに対して</a:t>
            </a:r>
            <a:endParaRPr kumimoji="1" lang="ja-JP" alt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000000"/>
                </a:solidFill>
                <a:effectLst/>
                <a:latin typeface="Roboto" panose="02000000000000000000" pitchFamily="2" charset="0"/>
              </a:rPr>
              <a:t>肯定的な意見が</a:t>
            </a:r>
            <a:r>
              <a:rPr kumimoji="1" lang="en-US" altLang="ja-JP" sz="1200" b="0" i="0" dirty="0">
                <a:solidFill>
                  <a:srgbClr val="000000"/>
                </a:solidFill>
                <a:effectLst/>
                <a:latin typeface="Roboto" panose="02000000000000000000" pitchFamily="2" charset="0"/>
              </a:rPr>
              <a:t>11</a:t>
            </a:r>
            <a:r>
              <a:rPr kumimoji="1" lang="ja-JP" altLang="en-US" sz="1200" b="0" i="0" dirty="0">
                <a:solidFill>
                  <a:srgbClr val="000000"/>
                </a:solidFill>
                <a:effectLst/>
                <a:latin typeface="Roboto" panose="02000000000000000000" pitchFamily="2" charset="0"/>
              </a:rPr>
              <a:t>人、中立が</a:t>
            </a:r>
            <a:r>
              <a:rPr kumimoji="1" lang="en-US" altLang="ja-JP" sz="1200" b="0" i="0" dirty="0">
                <a:solidFill>
                  <a:srgbClr val="000000"/>
                </a:solidFill>
                <a:effectLst/>
                <a:latin typeface="Roboto" panose="02000000000000000000" pitchFamily="2" charset="0"/>
              </a:rPr>
              <a:t>1</a:t>
            </a:r>
            <a:r>
              <a:rPr kumimoji="1" lang="ja-JP" altLang="en-US" sz="1200" b="0" i="0" dirty="0">
                <a:solidFill>
                  <a:srgbClr val="000000"/>
                </a:solidFill>
                <a:effectLst/>
                <a:latin typeface="Roboto" panose="02000000000000000000" pitchFamily="2" charset="0"/>
              </a:rPr>
              <a:t>人</a:t>
            </a:r>
            <a:endParaRPr kumimoji="1"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000000"/>
                </a:solidFill>
                <a:effectLst/>
                <a:latin typeface="Roboto" panose="02000000000000000000" pitchFamily="2" charset="0"/>
              </a:rPr>
              <a:t>全体的に議論を充実させる発言が多くなったと思いますか？というアンケートに対して</a:t>
            </a:r>
            <a:endParaRPr kumimoji="1" lang="ja-JP" alt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000000"/>
                </a:solidFill>
                <a:effectLst/>
                <a:latin typeface="Roboto" panose="02000000000000000000" pitchFamily="2" charset="0"/>
              </a:rPr>
              <a:t>肯定的な意見が</a:t>
            </a:r>
            <a:r>
              <a:rPr kumimoji="1" lang="en-US" altLang="ja-JP" sz="1200" b="0" i="0" dirty="0">
                <a:solidFill>
                  <a:srgbClr val="000000"/>
                </a:solidFill>
                <a:effectLst/>
                <a:latin typeface="Roboto" panose="02000000000000000000" pitchFamily="2" charset="0"/>
              </a:rPr>
              <a:t>9</a:t>
            </a:r>
            <a:r>
              <a:rPr kumimoji="1" lang="ja-JP" altLang="en-US" sz="1200" b="0" i="0" dirty="0">
                <a:solidFill>
                  <a:srgbClr val="000000"/>
                </a:solidFill>
                <a:effectLst/>
                <a:latin typeface="Roboto" panose="02000000000000000000" pitchFamily="2" charset="0"/>
              </a:rPr>
              <a:t>人、中立が</a:t>
            </a:r>
            <a:r>
              <a:rPr kumimoji="1" lang="en-US" altLang="ja-JP" sz="1200" b="0" i="0" dirty="0">
                <a:solidFill>
                  <a:srgbClr val="000000"/>
                </a:solidFill>
                <a:effectLst/>
                <a:latin typeface="Roboto" panose="02000000000000000000" pitchFamily="2" charset="0"/>
              </a:rPr>
              <a:t>3</a:t>
            </a:r>
            <a:r>
              <a:rPr kumimoji="1" lang="ja-JP" altLang="en-US" sz="1200" b="0" i="0" dirty="0">
                <a:solidFill>
                  <a:srgbClr val="000000"/>
                </a:solidFill>
                <a:effectLst/>
                <a:latin typeface="Roboto" panose="02000000000000000000" pitchFamily="2" charset="0"/>
              </a:rPr>
              <a:t>人</a:t>
            </a:r>
            <a:endParaRPr kumimoji="1"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000000"/>
                </a:solidFill>
                <a:effectLst/>
                <a:latin typeface="Roboto" panose="02000000000000000000" pitchFamily="2" charset="0"/>
              </a:rPr>
              <a:t>自身の議論を充実させる言動は多くなったと思いますか？というアンケートに対して</a:t>
            </a:r>
            <a:endParaRPr kumimoji="1" lang="ja-JP" alt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000000"/>
                </a:solidFill>
                <a:effectLst/>
                <a:latin typeface="Roboto" panose="02000000000000000000" pitchFamily="2" charset="0"/>
              </a:rPr>
              <a:t>肯定的な意見が</a:t>
            </a:r>
            <a:r>
              <a:rPr kumimoji="1" lang="en-US" altLang="ja-JP" sz="1200" b="0" i="0" dirty="0">
                <a:solidFill>
                  <a:srgbClr val="000000"/>
                </a:solidFill>
                <a:effectLst/>
                <a:latin typeface="Roboto" panose="02000000000000000000" pitchFamily="2" charset="0"/>
              </a:rPr>
              <a:t>10</a:t>
            </a:r>
            <a:r>
              <a:rPr kumimoji="1" lang="ja-JP" altLang="en-US" sz="1200" b="0" i="0" dirty="0">
                <a:solidFill>
                  <a:srgbClr val="000000"/>
                </a:solidFill>
                <a:effectLst/>
                <a:latin typeface="Roboto" panose="02000000000000000000" pitchFamily="2" charset="0"/>
              </a:rPr>
              <a:t>人、中立が</a:t>
            </a:r>
            <a:r>
              <a:rPr kumimoji="1" lang="en-US" altLang="ja-JP" sz="1200" b="0" i="0" dirty="0">
                <a:solidFill>
                  <a:srgbClr val="000000"/>
                </a:solidFill>
                <a:effectLst/>
                <a:latin typeface="Roboto" panose="02000000000000000000" pitchFamily="2" charset="0"/>
              </a:rPr>
              <a:t>2</a:t>
            </a:r>
            <a:r>
              <a:rPr kumimoji="1" lang="ja-JP" altLang="en-US" sz="1200" b="0" i="0" dirty="0">
                <a:solidFill>
                  <a:srgbClr val="000000"/>
                </a:solidFill>
                <a:effectLst/>
                <a:latin typeface="Roboto" panose="02000000000000000000" pitchFamily="2" charset="0"/>
              </a:rPr>
              <a:t>人</a:t>
            </a:r>
            <a:endParaRPr kumimoji="1"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となりました。いずれのアンケートも否定的な意見はありませんでした。</a:t>
            </a: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以上より、</a:t>
            </a:r>
            <a:r>
              <a:rPr kumimoji="1" lang="en-US" altLang="ja-JP" sz="1200" b="0" dirty="0"/>
              <a:t>DERC</a:t>
            </a:r>
            <a:r>
              <a:rPr kumimoji="1" lang="ja-JP" altLang="en-US" sz="1200" b="0" dirty="0"/>
              <a:t>導入議論により楽しさの向上・発言量の増加と議論の充実・議論の質の向上につながったというアンケート結果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が得られました。</a:t>
            </a:r>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17</a:t>
            </a:fld>
            <a:endParaRPr/>
          </a:p>
        </p:txBody>
      </p:sp>
    </p:spTree>
    <p:extLst>
      <p:ext uri="{BB962C8B-B14F-4D97-AF65-F5344CB8AC3E}">
        <p14:creationId xmlns:p14="http://schemas.microsoft.com/office/powerpoint/2010/main" val="3714730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b="0" dirty="0"/>
              <a:t>アンケートによる参加者のポイント獲得戦略アクションです。</a:t>
            </a:r>
            <a:endParaRPr lang="en-US" altLang="ja-JP" b="0" dirty="0"/>
          </a:p>
          <a:p>
            <a:r>
              <a:rPr kumimoji="1" lang="ja-JP" altLang="en-US" b="0" dirty="0"/>
              <a:t>簡単な言葉での発言を心掛ける・意見の数を打つなどレベル</a:t>
            </a:r>
            <a:r>
              <a:rPr kumimoji="1" lang="en-US" altLang="ja-JP" b="0" dirty="0"/>
              <a:t>1</a:t>
            </a:r>
            <a:r>
              <a:rPr kumimoji="1" lang="ja-JP" altLang="en-US" b="0" dirty="0"/>
              <a:t>の向上を目的とした戦略や賭けた人に話を振る・意見の深堀をするなどレベル</a:t>
            </a:r>
            <a:r>
              <a:rPr kumimoji="1" lang="en-US" altLang="ja-JP" b="0" dirty="0"/>
              <a:t>2</a:t>
            </a:r>
            <a:r>
              <a:rPr kumimoji="1" lang="ja-JP" altLang="en-US" b="0" dirty="0"/>
              <a:t>の向上を目的とした戦略など、個々の様々な戦略が見られ、これらが議論の質の向上や発言量の増加につながったと考えられます。</a:t>
            </a:r>
          </a:p>
          <a:p>
            <a:pPr marL="0" lvl="0" indent="0" algn="l" rtl="0">
              <a:spcBef>
                <a:spcPts val="0"/>
              </a:spcBef>
              <a:spcAft>
                <a:spcPts val="0"/>
              </a:spcAft>
              <a:buNone/>
            </a:pPr>
            <a:endParaRPr lang="en-US" altLang="ja-JP" b="0" dirty="0"/>
          </a:p>
          <a:p>
            <a:pPr marL="0" lvl="0" indent="0" algn="l" rtl="0">
              <a:spcBef>
                <a:spcPts val="0"/>
              </a:spcBef>
              <a:spcAft>
                <a:spcPts val="0"/>
              </a:spcAft>
              <a:buNone/>
            </a:pPr>
            <a:endParaRPr lang="en-US" altLang="ja-JP" b="0" dirty="0"/>
          </a:p>
          <a:p>
            <a:pPr marL="0" lvl="0" indent="0" algn="l" rtl="0">
              <a:spcBef>
                <a:spcPts val="0"/>
              </a:spcBef>
              <a:spcAft>
                <a:spcPts val="0"/>
              </a:spcAft>
              <a:buNone/>
            </a:pPr>
            <a:endParaRPr lang="en-US" altLang="ja-JP" b="0" dirty="0"/>
          </a:p>
          <a:p>
            <a:pPr marL="0" lvl="0" indent="0" algn="l" rtl="0">
              <a:spcBef>
                <a:spcPts val="0"/>
              </a:spcBef>
              <a:spcAft>
                <a:spcPts val="0"/>
              </a:spcAft>
              <a:buNone/>
            </a:pPr>
            <a:r>
              <a:rPr lang="ja-JP" altLang="en-US" b="0" dirty="0"/>
              <a:t>ここには載せていない意見</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lang="ja-JP" altLang="en-US" b="0" dirty="0">
                <a:effectLst/>
              </a:rPr>
              <a:t>とにかく思ったことを発言する（変な発言によるマイナスがないので）</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lang="ja-JP" altLang="en-US" b="0" dirty="0">
                <a:effectLst/>
              </a:rPr>
              <a:t>話し方を意識する。いい発言かというよりもいい発言っぽく喋るようにした。就活でも使えるスキルと思い、その練習もついでに兼ねる意識はあった。</a:t>
            </a:r>
          </a:p>
          <a:p>
            <a:pPr rtl="0" fontAlgn="b"/>
            <a:r>
              <a:rPr lang="ja-JP" altLang="en-US" b="0" dirty="0">
                <a:effectLst/>
              </a:rPr>
              <a:t>・ポイントを獲得することだけを考えたら，賭け対象者と自分以外を極力発言させないようにして，二人で会話し続けることが一番強いと思った．ただこれは議論の活性化などの本来の目的にはそぐわないかなと思いそこまで露骨にはできなかった．</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lang="ja-JP" altLang="en-US" b="0" dirty="0">
                <a:effectLst/>
              </a:rPr>
              <a:t>まず評価してもらえるように議論を頑張る．獲得方法</a:t>
            </a:r>
            <a:r>
              <a:rPr lang="en-US" altLang="ja-JP" b="0" dirty="0">
                <a:effectLst/>
              </a:rPr>
              <a:t>2</a:t>
            </a:r>
            <a:r>
              <a:rPr lang="ja-JP" altLang="en-US" b="0" dirty="0">
                <a:effectLst/>
              </a:rPr>
              <a:t>のほうがポイントの獲得効率がいいのでそちらを重視していた．自分が賭けた人の発言を深堀してもっと発言を引き出そうとした．</a:t>
            </a:r>
          </a:p>
          <a:p>
            <a:pPr marL="0" lvl="0" indent="0" algn="l" rtl="0">
              <a:spcBef>
                <a:spcPts val="0"/>
              </a:spcBef>
              <a:spcAft>
                <a:spcPts val="0"/>
              </a:spcAft>
              <a:buNone/>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ここには載せていない意見</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kumimoji="1" lang="ja-JP" altLang="en-US" sz="1200" b="0" i="0" kern="1200" dirty="0">
                <a:solidFill>
                  <a:schemeClr val="dk1"/>
                </a:solidFill>
                <a:effectLst/>
                <a:latin typeface="+mn-lt"/>
                <a:ea typeface="+mn-ea"/>
                <a:cs typeface="+mn-cs"/>
              </a:rPr>
              <a:t>他者へ意見を求める</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kumimoji="1" lang="ja-JP" altLang="en-US" sz="1200" b="0" i="0" kern="1200" dirty="0">
                <a:solidFill>
                  <a:schemeClr val="dk1"/>
                </a:solidFill>
                <a:effectLst/>
                <a:latin typeface="+mn-lt"/>
                <a:ea typeface="+mn-ea"/>
                <a:cs typeface="+mn-cs"/>
              </a:rPr>
              <a:t>議論前は、自分が誰に賭けているかを悟られないように余計な発言を控えた。悟られてしまうと、それを阻止される可能性を考えていた。議論中は、自分の発言と他人の評価で一杯一杯で、他の人の発言を引き出したり他の人の発言を周囲に良く思わせたりするところまで手が回らなかった。議論後はとくにアクションはしなかった。</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kumimoji="1" lang="ja-JP" altLang="en-US" sz="1200" b="0" i="0" kern="1200" dirty="0">
                <a:solidFill>
                  <a:schemeClr val="dk1"/>
                </a:solidFill>
                <a:effectLst/>
                <a:latin typeface="+mn-lt"/>
                <a:ea typeface="+mn-ea"/>
                <a:cs typeface="+mn-cs"/>
              </a:rPr>
              <a:t>議論中，ポイントを賭けた相手にたくさん発言してもらうように働きかけた．</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kumimoji="1" lang="ja-JP" altLang="en-US" sz="1200" b="0" i="0" kern="1200" dirty="0">
                <a:solidFill>
                  <a:schemeClr val="dk1"/>
                </a:solidFill>
                <a:effectLst/>
                <a:latin typeface="+mn-lt"/>
                <a:ea typeface="+mn-ea"/>
                <a:cs typeface="+mn-cs"/>
              </a:rPr>
              <a:t>賭けた相手の発言を引き出すようなアクションを意識した</a:t>
            </a:r>
            <a:endParaRPr kumimoji="1" lang="ja-JP" altLang="en-US" b="0" dirty="0"/>
          </a:p>
          <a:p>
            <a:pPr marL="0" lvl="0" indent="0" algn="l" rtl="0">
              <a:spcBef>
                <a:spcPts val="0"/>
              </a:spcBef>
              <a:spcAft>
                <a:spcPts val="0"/>
              </a:spcAft>
              <a:buNone/>
            </a:pPr>
            <a:endParaRPr lang="en-US" b="0"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18</a:t>
            </a:fld>
            <a:endParaRPr/>
          </a:p>
        </p:txBody>
      </p:sp>
    </p:spTree>
    <p:extLst>
      <p:ext uri="{BB962C8B-B14F-4D97-AF65-F5344CB8AC3E}">
        <p14:creationId xmlns:p14="http://schemas.microsoft.com/office/powerpoint/2010/main" val="3315771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また、評価の基準は</a:t>
            </a:r>
            <a:r>
              <a:rPr kumimoji="1" lang="ja-JP" altLang="en-US" b="0" dirty="0"/>
              <a:t>新規性のあるアイデアや議論の構造を明確にするもの、議論の発展に貢献した発言に評価していた。というアンケート結果が得られました。</a:t>
            </a:r>
            <a:endParaRPr kumimoji="1" lang="en-US" altLang="ja-JP" b="0" dirty="0"/>
          </a:p>
          <a:p>
            <a:pPr marL="0" lvl="0" indent="0" algn="l" rtl="0">
              <a:spcBef>
                <a:spcPts val="0"/>
              </a:spcBef>
              <a:spcAft>
                <a:spcPts val="0"/>
              </a:spcAft>
              <a:buNone/>
            </a:pPr>
            <a:endParaRPr lang="en-US" altLang="ja-JP" b="0" dirty="0"/>
          </a:p>
          <a:p>
            <a:pPr marL="0" lvl="0" indent="0" algn="l" rtl="0">
              <a:spcBef>
                <a:spcPts val="0"/>
              </a:spcBef>
              <a:spcAft>
                <a:spcPts val="0"/>
              </a:spcAft>
              <a:buNone/>
            </a:pPr>
            <a:r>
              <a:rPr lang="ja-JP" altLang="en-US" b="0" dirty="0"/>
              <a:t>載せていない内容</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kumimoji="1" lang="ja-JP" altLang="en-US" sz="1200" b="0" i="0" kern="1200" dirty="0">
                <a:solidFill>
                  <a:schemeClr val="dk1"/>
                </a:solidFill>
                <a:effectLst/>
                <a:latin typeface="+mn-lt"/>
                <a:ea typeface="+mn-ea"/>
                <a:cs typeface="+mn-cs"/>
              </a:rPr>
              <a:t>議論内容に応じて，有意義な意見が発せられたことを基準とした．また，評価が終盤でもできていない（これまでの発言で有意義とあまり思えなかった）場合は，過去の発言を振り返ってその中で少しでも良いを思った人に評価をした．</a:t>
            </a:r>
            <a:endParaRPr kumimoji="1" lang="ja-JP" alt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kumimoji="1" lang="ja-JP" altLang="en-US" sz="1200" b="0" i="0" kern="1200" dirty="0">
                <a:solidFill>
                  <a:schemeClr val="dk1"/>
                </a:solidFill>
                <a:effectLst/>
                <a:latin typeface="+mn-lt"/>
                <a:ea typeface="+mn-ea"/>
                <a:cs typeface="+mn-cs"/>
              </a:rPr>
              <a:t>議題に沿った新たなアイデアを生み出したとき</a:t>
            </a:r>
            <a:endParaRPr kumimoji="1" lang="ja-JP" alt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kumimoji="1" lang="ja-JP" altLang="en-US" sz="1200" b="0" i="0" kern="1200" dirty="0">
                <a:solidFill>
                  <a:schemeClr val="dk1"/>
                </a:solidFill>
                <a:effectLst/>
                <a:latin typeface="+mn-lt"/>
                <a:ea typeface="+mn-ea"/>
                <a:cs typeface="+mn-cs"/>
              </a:rPr>
              <a:t>自分と異なる意見、自分の主張をを補足する意見</a:t>
            </a:r>
            <a:endParaRPr kumimoji="1" lang="ja-JP" alt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kumimoji="1" lang="ja-JP" altLang="en-US" sz="1200" b="0" i="0" kern="1200" dirty="0">
                <a:solidFill>
                  <a:schemeClr val="dk1"/>
                </a:solidFill>
                <a:effectLst/>
                <a:latin typeface="+mn-lt"/>
                <a:ea typeface="+mn-ea"/>
                <a:cs typeface="+mn-cs"/>
              </a:rPr>
              <a:t>いいアイデアであるか、または議論を円滑に進めるための方針立てをするような発言を評価した。判断基準は特に変わらなかったように思う。</a:t>
            </a:r>
            <a:endParaRPr kumimoji="1" lang="ja-JP" alt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a:t>
            </a:r>
            <a:r>
              <a:rPr kumimoji="1" lang="ja-JP" altLang="en-US" sz="1200" b="0" i="0" kern="1200" dirty="0">
                <a:solidFill>
                  <a:schemeClr val="dk1"/>
                </a:solidFill>
                <a:effectLst/>
                <a:latin typeface="+mn-lt"/>
                <a:ea typeface="+mn-ea"/>
                <a:cs typeface="+mn-cs"/>
              </a:rPr>
              <a:t>議論を進める中で納得できる発言が出た時に評価する傾向があった．</a:t>
            </a:r>
            <a:endParaRPr kumimoji="1" lang="ja-JP" altLang="en-US" b="0" dirty="0"/>
          </a:p>
          <a:p>
            <a:pPr marL="0" lvl="0" indent="0" algn="l" rtl="0">
              <a:spcBef>
                <a:spcPts val="0"/>
              </a:spcBef>
              <a:spcAft>
                <a:spcPts val="0"/>
              </a:spcAft>
              <a:buNone/>
            </a:pPr>
            <a:endParaRPr lang="en-US" b="0"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19</a:t>
            </a:fld>
            <a:endParaRPr/>
          </a:p>
        </p:txBody>
      </p:sp>
    </p:spTree>
    <p:extLst>
      <p:ext uri="{BB962C8B-B14F-4D97-AF65-F5344CB8AC3E}">
        <p14:creationId xmlns:p14="http://schemas.microsoft.com/office/powerpoint/2010/main" val="3409462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研究背景からお話しします。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dirty="0"/>
              <a:t>ゲーミフィケーションについての研究背景です。</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JP" dirty="0"/>
              <a:t>ゲーミフィケーションの定義とは</a:t>
            </a:r>
            <a:r>
              <a:rPr lang="ja-JP" sz="1200" dirty="0"/>
              <a:t>「ゲームに使われている構造を。ゲームとは別の分野で応用し、行動に対する動機付けや問題解決をもたらすこと」です。</a:t>
            </a:r>
            <a:endParaRPr dirty="0"/>
          </a:p>
          <a:p>
            <a:pPr marL="0" lvl="0" indent="0" algn="l" rtl="0">
              <a:spcBef>
                <a:spcPts val="0"/>
              </a:spcBef>
              <a:spcAft>
                <a:spcPts val="0"/>
              </a:spcAft>
              <a:buNone/>
            </a:pPr>
            <a:r>
              <a:rPr lang="ja-JP" dirty="0"/>
              <a:t>使用例といたしましては</a:t>
            </a:r>
            <a:r>
              <a:rPr lang="ja-JP" sz="1200" dirty="0"/>
              <a:t>運動管理アプリケーションとしてのNike+があります。</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JP" dirty="0"/>
              <a:t>ゲーミフィケーションの問題点として</a:t>
            </a:r>
            <a:r>
              <a:rPr lang="ja-JP" sz="1200" dirty="0"/>
              <a:t>内発的な動機付けがされないことが挙げられます。</a:t>
            </a:r>
            <a:endParaRPr sz="1200" dirty="0"/>
          </a:p>
          <a:p>
            <a:pPr marL="0" lvl="0" indent="0" algn="l" rtl="0">
              <a:spcBef>
                <a:spcPts val="0"/>
              </a:spcBef>
              <a:spcAft>
                <a:spcPts val="0"/>
              </a:spcAft>
              <a:buNone/>
            </a:pPr>
            <a:endParaRPr dirty="0"/>
          </a:p>
          <a:p>
            <a:pPr marL="0" lvl="0" indent="0" algn="l" rtl="0">
              <a:spcBef>
                <a:spcPts val="0"/>
              </a:spcBef>
              <a:spcAft>
                <a:spcPts val="0"/>
              </a:spcAft>
              <a:buNone/>
            </a:pPr>
            <a:r>
              <a:rPr lang="ja-JP" dirty="0"/>
              <a:t>内発的動機付けとは自分自身の内面から湧き上がってくる好奇心や関心のことです。対して外発的動機付けとは金銭の授受や罰などの外発的要因による動機付けのことです。つまり、ゲーミフィケーションによって</a:t>
            </a:r>
            <a:r>
              <a:rPr lang="ja-JP" sz="1200" dirty="0"/>
              <a:t>報酬を獲得すること自体が目的になってしまうといった事が挙げられます。</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次に歩数についてです。</a:t>
            </a: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20</a:t>
            </a:fld>
            <a:endParaRPr/>
          </a:p>
        </p:txBody>
      </p:sp>
    </p:spTree>
    <p:extLst>
      <p:ext uri="{BB962C8B-B14F-4D97-AF65-F5344CB8AC3E}">
        <p14:creationId xmlns:p14="http://schemas.microsoft.com/office/powerpoint/2010/main" val="2267555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歩数についてです。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実験開始前</a:t>
            </a:r>
            <a:r>
              <a:rPr lang="en-US" altLang="ja-JP" dirty="0"/>
              <a:t>2</a:t>
            </a:r>
            <a:r>
              <a:rPr lang="ja-JP" altLang="en-US" dirty="0"/>
              <a:t>週間と実験期間中</a:t>
            </a:r>
            <a:r>
              <a:rPr lang="en-US" altLang="ja-JP" dirty="0"/>
              <a:t>4</a:t>
            </a:r>
            <a:r>
              <a:rPr lang="ja-JP" altLang="en-US" dirty="0"/>
              <a:t>週間、実験開始後</a:t>
            </a:r>
            <a:r>
              <a:rPr lang="en-US" altLang="ja-JP" dirty="0"/>
              <a:t>2</a:t>
            </a:r>
            <a:r>
              <a:rPr lang="ja-JP" altLang="en-US" dirty="0"/>
              <a:t>週間の被験者の歩数平均を比較すると、実験期間中の歩数は向上していることが分かりました。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また</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i="0" dirty="0">
                <a:solidFill>
                  <a:srgbClr val="000000"/>
                </a:solidFill>
                <a:effectLst/>
                <a:latin typeface="Roboto" panose="02000000000000000000" pitchFamily="2" charset="0"/>
              </a:rPr>
              <a:t>DERC</a:t>
            </a:r>
            <a:r>
              <a:rPr lang="ja-JP" altLang="en-US" sz="1200" b="1" i="0" dirty="0">
                <a:solidFill>
                  <a:srgbClr val="000000"/>
                </a:solidFill>
                <a:effectLst/>
                <a:latin typeface="Roboto" panose="02000000000000000000" pitchFamily="2" charset="0"/>
              </a:rPr>
              <a:t>を導入して行った歩数計算は導入していない歩数計算に比べて楽しさを感じましたか？というアンケートに対しては</a:t>
            </a:r>
            <a:endParaRPr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000000"/>
                </a:solidFill>
                <a:effectLst/>
                <a:latin typeface="Roboto" panose="02000000000000000000" pitchFamily="2" charset="0"/>
              </a:rPr>
              <a:t>肯定的な意見が</a:t>
            </a:r>
            <a:r>
              <a:rPr kumimoji="1" lang="en-US" altLang="ja-JP" sz="1200" b="0" i="0" dirty="0">
                <a:solidFill>
                  <a:srgbClr val="000000"/>
                </a:solidFill>
                <a:effectLst/>
                <a:latin typeface="Roboto" panose="02000000000000000000" pitchFamily="2" charset="0"/>
              </a:rPr>
              <a:t>10</a:t>
            </a:r>
            <a:r>
              <a:rPr kumimoji="1" lang="ja-JP" altLang="en-US" sz="1200" b="0" i="0" dirty="0">
                <a:solidFill>
                  <a:srgbClr val="000000"/>
                </a:solidFill>
                <a:effectLst/>
                <a:latin typeface="Roboto" panose="02000000000000000000" pitchFamily="2" charset="0"/>
              </a:rPr>
              <a:t>人、中立が</a:t>
            </a:r>
            <a:r>
              <a:rPr kumimoji="1" lang="en-US" altLang="ja-JP" sz="1200" b="0" i="0" dirty="0">
                <a:solidFill>
                  <a:srgbClr val="000000"/>
                </a:solidFill>
                <a:effectLst/>
                <a:latin typeface="Roboto" panose="02000000000000000000" pitchFamily="2" charset="0"/>
              </a:rPr>
              <a:t>2</a:t>
            </a:r>
            <a:r>
              <a:rPr kumimoji="1" lang="ja-JP" altLang="en-US" sz="1200" b="0" i="0" dirty="0">
                <a:solidFill>
                  <a:srgbClr val="000000"/>
                </a:solidFill>
                <a:effectLst/>
                <a:latin typeface="Roboto" panose="02000000000000000000" pitchFamily="2" charset="0"/>
              </a:rPr>
              <a:t>人</a:t>
            </a:r>
            <a:endParaRPr kumimoji="1" lang="en-US" altLang="ja-JP" sz="1200"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t>という結果になりました。</a:t>
            </a:r>
            <a:endParaRPr kumimoji="1"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t>また、</a:t>
            </a:r>
            <a:r>
              <a:rPr lang="ja-JP" altLang="en-US" sz="1200" b="1" dirty="0">
                <a:solidFill>
                  <a:srgbClr val="000000"/>
                </a:solidFill>
                <a:latin typeface="Roboto" panose="02000000000000000000" pitchFamily="2" charset="0"/>
              </a:rPr>
              <a:t>レベル</a:t>
            </a:r>
            <a:r>
              <a:rPr lang="ja-JP" altLang="en-US" sz="1200" b="1" i="0" dirty="0">
                <a:solidFill>
                  <a:srgbClr val="000000"/>
                </a:solidFill>
                <a:effectLst/>
                <a:latin typeface="Roboto" panose="02000000000000000000" pitchFamily="2" charset="0"/>
              </a:rPr>
              <a:t>１によって積極的に歩こうという意識を持つようになりましたか？というアンケートに対して</a:t>
            </a:r>
            <a:endParaRPr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dirty="0">
                <a:solidFill>
                  <a:srgbClr val="000000"/>
                </a:solidFill>
                <a:effectLst/>
                <a:latin typeface="Roboto" panose="02000000000000000000" pitchFamily="2" charset="0"/>
              </a:rPr>
              <a:t>持つようになったという意見が</a:t>
            </a:r>
            <a:r>
              <a:rPr kumimoji="1" lang="en-US" altLang="ja-JP" sz="1200" b="1" i="0" dirty="0">
                <a:solidFill>
                  <a:srgbClr val="000000"/>
                </a:solidFill>
                <a:effectLst/>
                <a:latin typeface="Roboto" panose="02000000000000000000" pitchFamily="2" charset="0"/>
              </a:rPr>
              <a:t>10</a:t>
            </a:r>
            <a:r>
              <a:rPr kumimoji="1" lang="ja-JP" altLang="en-US" sz="1200" b="1" i="0" dirty="0">
                <a:solidFill>
                  <a:srgbClr val="000000"/>
                </a:solidFill>
                <a:effectLst/>
                <a:latin typeface="Roboto" panose="02000000000000000000" pitchFamily="2" charset="0"/>
              </a:rPr>
              <a:t>人なのに対し、</a:t>
            </a:r>
            <a:endParaRPr kumimoji="1"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i="0" dirty="0">
                <a:solidFill>
                  <a:srgbClr val="000000"/>
                </a:solidFill>
                <a:effectLst/>
                <a:latin typeface="Arial" panose="020B0604020202020204" pitchFamily="34" charset="0"/>
              </a:rPr>
              <a:t>レベル</a:t>
            </a:r>
            <a:r>
              <a:rPr lang="en-US" altLang="ja-JP" sz="1200" b="1" i="0" dirty="0">
                <a:solidFill>
                  <a:srgbClr val="000000"/>
                </a:solidFill>
                <a:effectLst/>
                <a:latin typeface="Arial" panose="020B0604020202020204" pitchFamily="34" charset="0"/>
              </a:rPr>
              <a:t>2</a:t>
            </a:r>
            <a:r>
              <a:rPr lang="ja-JP" altLang="en-US" sz="1200" b="1" i="0" dirty="0">
                <a:solidFill>
                  <a:srgbClr val="000000"/>
                </a:solidFill>
                <a:effectLst/>
                <a:latin typeface="Arial" panose="020B0604020202020204" pitchFamily="34" charset="0"/>
              </a:rPr>
              <a:t>によって積極的に歩こう・歩かせようという意識を持つようになりましたか？というアンケートに対し、持つようになったという意見は</a:t>
            </a:r>
            <a:r>
              <a:rPr lang="en-US" altLang="ja-JP" sz="1200" b="1" i="0" dirty="0">
                <a:solidFill>
                  <a:srgbClr val="000000"/>
                </a:solidFill>
                <a:effectLst/>
                <a:latin typeface="Arial" panose="020B0604020202020204" pitchFamily="34" charset="0"/>
              </a:rPr>
              <a:t>1</a:t>
            </a:r>
            <a:r>
              <a:rPr lang="ja-JP" altLang="en-US" sz="1200" b="1" i="0" dirty="0">
                <a:solidFill>
                  <a:srgbClr val="000000"/>
                </a:solidFill>
                <a:effectLst/>
                <a:latin typeface="Arial" panose="020B0604020202020204" pitchFamily="34" charset="0"/>
              </a:rPr>
              <a:t>人という結果になりました。</a:t>
            </a:r>
            <a:endParaRPr lang="en-US" altLang="ja-JP" sz="1200"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i="0" dirty="0">
                <a:solidFill>
                  <a:srgbClr val="000000"/>
                </a:solidFill>
                <a:effectLst/>
                <a:latin typeface="Arial" panose="020B0604020202020204" pitchFamily="34" charset="0"/>
              </a:rPr>
              <a:t>歩くことへの意識についてのアンケートで</a:t>
            </a:r>
            <a:endParaRPr lang="en-US" altLang="ja-JP" sz="1200"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i="0" dirty="0">
                <a:solidFill>
                  <a:srgbClr val="000000"/>
                </a:solidFill>
                <a:effectLst/>
                <a:latin typeface="Arial" panose="020B0604020202020204" pitchFamily="34" charset="0"/>
              </a:rPr>
              <a:t>ランニングの習慣がついた・通学で歩くようになった・他人からの歩き・走りの誘いに乗った、等歩くことへの意識が高まったことが分かる。</a:t>
            </a:r>
            <a:endParaRPr lang="en-US" altLang="ja-JP" sz="1200"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21</a:t>
            </a:fld>
            <a:endParaRPr/>
          </a:p>
        </p:txBody>
      </p:sp>
    </p:spTree>
    <p:extLst>
      <p:ext uri="{BB962C8B-B14F-4D97-AF65-F5344CB8AC3E}">
        <p14:creationId xmlns:p14="http://schemas.microsoft.com/office/powerpoint/2010/main" val="775396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積極的に歩こうという意識がレベル</a:t>
            </a:r>
            <a:r>
              <a:rPr kumimoji="1" lang="en-US" altLang="ja-JP" sz="1200" b="1" dirty="0">
                <a:solidFill>
                  <a:schemeClr val="tx1"/>
                </a:solidFill>
                <a:latin typeface="+mn-lt"/>
              </a:rPr>
              <a:t>1</a:t>
            </a:r>
            <a:r>
              <a:rPr kumimoji="1" lang="ja-JP" altLang="en-US" sz="1200" b="1" dirty="0">
                <a:solidFill>
                  <a:schemeClr val="tx1"/>
                </a:solidFill>
                <a:latin typeface="+mn-lt"/>
              </a:rPr>
              <a:t>で多く見られ、レベル</a:t>
            </a:r>
            <a:r>
              <a:rPr kumimoji="1" lang="en-US" altLang="ja-JP" sz="1200" b="1" dirty="0">
                <a:solidFill>
                  <a:schemeClr val="tx1"/>
                </a:solidFill>
                <a:latin typeface="+mn-lt"/>
              </a:rPr>
              <a:t>2</a:t>
            </a:r>
            <a:r>
              <a:rPr kumimoji="1" lang="ja-JP" altLang="en-US" sz="1200" b="1" dirty="0">
                <a:solidFill>
                  <a:schemeClr val="tx1"/>
                </a:solidFill>
                <a:latin typeface="+mn-lt"/>
              </a:rPr>
              <a:t>では見られなかった点については、</a:t>
            </a:r>
            <a:endParaRPr kumimoji="1" lang="en-US" altLang="ja-JP" sz="1200" b="1"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i="0" dirty="0">
                <a:solidFill>
                  <a:srgbClr val="000000"/>
                </a:solidFill>
                <a:effectLst/>
                <a:latin typeface="Arial" panose="020B0604020202020204" pitchFamily="34" charset="0"/>
              </a:rPr>
              <a:t>右の棒グラフは被験者ごとの歩数平均です。</a:t>
            </a:r>
            <a:endParaRPr lang="en-US" altLang="ja-JP" sz="1200" b="1" i="0" dirty="0">
              <a:solidFill>
                <a:srgbClr val="000000"/>
              </a:solidFill>
              <a:effectLst/>
              <a:latin typeface="Arial" panose="020B0604020202020204" pitchFamily="34" charset="0"/>
            </a:endParaRPr>
          </a:p>
          <a:p>
            <a:r>
              <a:rPr kumimoji="1" lang="ja-JP" altLang="en-US" dirty="0">
                <a:latin typeface="Arial" panose="020B0604020202020204" pitchFamily="34" charset="0"/>
              </a:rPr>
              <a:t>人によって歩数の平均は異なり、</a:t>
            </a:r>
            <a:r>
              <a:rPr kumimoji="1" lang="ja-JP" altLang="en-US" sz="1200" dirty="0">
                <a:latin typeface="Arial" panose="020B0604020202020204" pitchFamily="34" charset="0"/>
              </a:rPr>
              <a:t>通学で長い距離を歩く人は歩数がコンスタントに多く、賭けた人に歩数を稼がせるというよりも平均的に歩数を稼ぐ人に賭けるという戦略をとり、全体の賭ける人が固まってしまっていたことで、一緒に歩こう・歩かせようという意識が小さくなってしまった。</a:t>
            </a:r>
            <a:endParaRPr kumimoji="1" lang="en-US" altLang="ja-JP" sz="1200"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t>ということがアンケートの結果から明らかになりました。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22</a:t>
            </a:fld>
            <a:endParaRPr/>
          </a:p>
        </p:txBody>
      </p:sp>
    </p:spTree>
    <p:extLst>
      <p:ext uri="{BB962C8B-B14F-4D97-AF65-F5344CB8AC3E}">
        <p14:creationId xmlns:p14="http://schemas.microsoft.com/office/powerpoint/2010/main" val="2017902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被験者のポイント獲得状況です。</a:t>
            </a: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23</a:t>
            </a:fld>
            <a:endParaRPr/>
          </a:p>
        </p:txBody>
      </p:sp>
    </p:spTree>
    <p:extLst>
      <p:ext uri="{BB962C8B-B14F-4D97-AF65-F5344CB8AC3E}">
        <p14:creationId xmlns:p14="http://schemas.microsoft.com/office/powerpoint/2010/main" val="2132711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kumimoji="1" lang="ja-JP" altLang="en-US" dirty="0"/>
              <a:t>被験者</a:t>
            </a:r>
            <a:r>
              <a:rPr kumimoji="1" lang="en-US" altLang="ja-JP" dirty="0"/>
              <a:t>12</a:t>
            </a:r>
            <a:r>
              <a:rPr kumimoji="1" lang="ja-JP" altLang="en-US" dirty="0"/>
              <a:t>人のポイントの推移をグラフで示しました。</a:t>
            </a:r>
            <a:endParaRPr kumimoji="1" lang="en-US" altLang="ja-JP" dirty="0"/>
          </a:p>
          <a:p>
            <a:r>
              <a:rPr kumimoji="1" lang="ja-JP" altLang="en-US" dirty="0"/>
              <a:t>初期ポイントは</a:t>
            </a:r>
            <a:r>
              <a:rPr kumimoji="1" lang="en-US" altLang="ja-JP" dirty="0"/>
              <a:t>10000</a:t>
            </a:r>
            <a:r>
              <a:rPr kumimoji="1" lang="ja-JP" altLang="en-US" dirty="0"/>
              <a:t>ポイントです。</a:t>
            </a:r>
            <a:endParaRPr kumimoji="1" lang="en-US" altLang="ja-JP" dirty="0"/>
          </a:p>
          <a:p>
            <a:endParaRPr kumimoji="1" lang="en-US" altLang="ja-JP" dirty="0"/>
          </a:p>
          <a:p>
            <a:endParaRPr kumimoji="1" lang="en-US" altLang="ja-JP" dirty="0"/>
          </a:p>
          <a:p>
            <a:r>
              <a:rPr kumimoji="1" lang="ja-JP" altLang="en-US" dirty="0"/>
              <a:t>順位の入れ替わりが激しく、常に上位・常に下位に固定された状態が少ないことが分かります。</a:t>
            </a:r>
            <a:endParaRPr kumimoji="1" lang="en-US" altLang="ja-JP" dirty="0"/>
          </a:p>
          <a:p>
            <a:r>
              <a:rPr kumimoji="1" lang="ja-JP" altLang="en-US" dirty="0"/>
              <a:t>太い緑の線に注目すると、</a:t>
            </a:r>
            <a:r>
              <a:rPr kumimoji="1" lang="en-US" altLang="ja-JP" dirty="0"/>
              <a:t>10</a:t>
            </a:r>
            <a:r>
              <a:rPr kumimoji="1" lang="ja-JP" altLang="en-US" dirty="0"/>
              <a:t>日付近で</a:t>
            </a:r>
            <a:r>
              <a:rPr kumimoji="1" lang="en-US" altLang="ja-JP" dirty="0"/>
              <a:t>1</a:t>
            </a:r>
            <a:r>
              <a:rPr kumimoji="1" lang="ja-JP" altLang="en-US" dirty="0"/>
              <a:t>位でいますが、</a:t>
            </a:r>
            <a:r>
              <a:rPr kumimoji="1" lang="en-US" altLang="ja-JP" dirty="0"/>
              <a:t>18</a:t>
            </a:r>
            <a:r>
              <a:rPr kumimoji="1" lang="ja-JP" altLang="en-US" dirty="0"/>
              <a:t>日付近では下位に落ち、最終的に</a:t>
            </a:r>
            <a:r>
              <a:rPr kumimoji="1" lang="en-US" altLang="ja-JP" dirty="0"/>
              <a:t>4</a:t>
            </a:r>
            <a:r>
              <a:rPr kumimoji="1" lang="ja-JP" altLang="en-US" dirty="0"/>
              <a:t>位で終わっていることが分かります。</a:t>
            </a:r>
            <a:endParaRPr kumimoji="1" lang="en-US" altLang="ja-JP" dirty="0"/>
          </a:p>
          <a:p>
            <a:endParaRPr kumimoji="1" lang="en-US" altLang="ja-JP" dirty="0"/>
          </a:p>
          <a:p>
            <a:r>
              <a:rPr kumimoji="1" lang="ja-JP" altLang="en-US" dirty="0"/>
              <a:t>このことから順位の変動が大きいことが分かります。</a:t>
            </a:r>
            <a:endParaRPr kumimoji="1" lang="en-US" altLang="ja-JP"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24</a:t>
            </a:fld>
            <a:endParaRPr/>
          </a:p>
        </p:txBody>
      </p:sp>
    </p:spTree>
    <p:extLst>
      <p:ext uri="{BB962C8B-B14F-4D97-AF65-F5344CB8AC3E}">
        <p14:creationId xmlns:p14="http://schemas.microsoft.com/office/powerpoint/2010/main" val="2585634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次にポイント獲得方法についてです。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左上のグラフは被験者ごとの歩数獲得ポイントと議論獲得ポイントを表した散布図です。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斜めの点線より上が議論よりも歩数でポイントを獲得した人で、点線より下が歩数よりも議論でポイントを獲得した人となっています。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それによると歩数の方が多くポイントを獲得した人が</a:t>
            </a:r>
            <a:r>
              <a:rPr lang="en-US" altLang="ja-JP" dirty="0"/>
              <a:t>5</a:t>
            </a:r>
            <a:r>
              <a:rPr lang="ja-JP" altLang="en-US" dirty="0"/>
              <a:t>人、議論の方が多くポイントを獲得した人が</a:t>
            </a:r>
            <a:r>
              <a:rPr lang="en-US" altLang="ja-JP" dirty="0"/>
              <a:t>7</a:t>
            </a:r>
            <a:r>
              <a:rPr lang="ja-JP" altLang="en-US" dirty="0"/>
              <a:t>人と二つのツールでばらけていることが分かります。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また議論で主に</a:t>
            </a:r>
            <a:r>
              <a:rPr kumimoji="1" lang="ja-JP" altLang="en-US" sz="1200" dirty="0"/>
              <a:t>レベル</a:t>
            </a:r>
            <a:r>
              <a:rPr kumimoji="1" lang="en-US" altLang="ja-JP" sz="1200" dirty="0"/>
              <a:t>1</a:t>
            </a:r>
            <a:r>
              <a:rPr kumimoji="1" lang="ja-JP" altLang="en-US" sz="1200" dirty="0"/>
              <a:t>とレベル</a:t>
            </a:r>
            <a:r>
              <a:rPr kumimoji="1" lang="en-US" altLang="ja-JP" sz="1200" dirty="0"/>
              <a:t>2</a:t>
            </a:r>
            <a:r>
              <a:rPr kumimoji="1" lang="ja-JP" altLang="en-US" sz="1200" dirty="0"/>
              <a:t>のどちらでポイントを獲得しようと思いましたか？というアンケートではレベル</a:t>
            </a:r>
            <a:r>
              <a:rPr kumimoji="1" lang="en-US" altLang="ja-JP" sz="1200" dirty="0"/>
              <a:t>1</a:t>
            </a:r>
            <a:r>
              <a:rPr kumimoji="1" lang="ja-JP" altLang="en-US" sz="1200" dirty="0"/>
              <a:t>と答えた人が</a:t>
            </a:r>
            <a:r>
              <a:rPr kumimoji="1" lang="en-US" altLang="ja-JP" sz="1200" dirty="0"/>
              <a:t>6</a:t>
            </a:r>
            <a:r>
              <a:rPr kumimoji="1" lang="ja-JP" altLang="en-US" sz="1200" dirty="0"/>
              <a:t>人、レベル</a:t>
            </a:r>
            <a:r>
              <a:rPr kumimoji="1" lang="en-US" altLang="ja-JP" sz="1200" dirty="0"/>
              <a:t>2</a:t>
            </a:r>
            <a:r>
              <a:rPr kumimoji="1" lang="ja-JP" altLang="en-US" sz="1200" dirty="0"/>
              <a:t>と答えた人が</a:t>
            </a:r>
            <a:r>
              <a:rPr kumimoji="1" lang="en-US" altLang="ja-JP" sz="1200" dirty="0"/>
              <a:t>6</a:t>
            </a:r>
            <a:r>
              <a:rPr kumimoji="1" lang="ja-JP" altLang="en-US" sz="1200" dirty="0"/>
              <a:t>人という結果になりました。</a:t>
            </a:r>
            <a:endParaRPr kumimoji="1" lang="en-US" altLang="ja-JP" sz="1200" dirty="0"/>
          </a:p>
          <a:p>
            <a:pPr marL="0" lvl="0" indent="0" algn="l" rtl="0">
              <a:spcBef>
                <a:spcPts val="0"/>
              </a:spcBef>
              <a:spcAft>
                <a:spcPts val="0"/>
              </a:spcAft>
              <a:buNone/>
            </a:pPr>
            <a:r>
              <a:rPr kumimoji="1" lang="ja-JP" altLang="en-US" sz="1200" dirty="0"/>
              <a:t>実際の議論レベル</a:t>
            </a:r>
            <a:r>
              <a:rPr kumimoji="1" lang="en-US" altLang="ja-JP" sz="1200" dirty="0"/>
              <a:t>1</a:t>
            </a:r>
            <a:r>
              <a:rPr kumimoji="1" lang="ja-JP" altLang="en-US" sz="1200" dirty="0"/>
              <a:t>とレベル</a:t>
            </a:r>
            <a:r>
              <a:rPr kumimoji="1" lang="en-US" altLang="ja-JP" sz="1200" dirty="0"/>
              <a:t>2</a:t>
            </a:r>
            <a:r>
              <a:rPr kumimoji="1" lang="ja-JP" altLang="en-US" sz="1200" dirty="0"/>
              <a:t>の獲得ポイントも人によってばらけていることが分かります。</a:t>
            </a:r>
            <a:endParaRPr kumimoji="1" lang="en-US" altLang="ja-JP" sz="1200" dirty="0"/>
          </a:p>
          <a:p>
            <a:pPr marL="0" lvl="0" indent="0" algn="l" rtl="0">
              <a:spcBef>
                <a:spcPts val="0"/>
              </a:spcBef>
              <a:spcAft>
                <a:spcPts val="0"/>
              </a:spcAft>
              <a:buNone/>
            </a:pPr>
            <a:endParaRPr kumimoji="1" lang="en-US" altLang="ja-JP" sz="1200" dirty="0"/>
          </a:p>
          <a:p>
            <a:pPr marL="0" lvl="0" indent="0" algn="l" rtl="0">
              <a:spcBef>
                <a:spcPts val="0"/>
              </a:spcBef>
              <a:spcAft>
                <a:spcPts val="0"/>
              </a:spcAft>
              <a:buNone/>
            </a:pPr>
            <a:r>
              <a:rPr kumimoji="1" lang="ja-JP" altLang="en-US" sz="1200" dirty="0"/>
              <a:t>同じように歩数計算でも主にレベル</a:t>
            </a:r>
            <a:r>
              <a:rPr kumimoji="1" lang="en-US" altLang="ja-JP" sz="1200" dirty="0"/>
              <a:t>1</a:t>
            </a:r>
            <a:r>
              <a:rPr kumimoji="1" lang="ja-JP" altLang="en-US" sz="1200" dirty="0"/>
              <a:t>とレベル</a:t>
            </a:r>
            <a:r>
              <a:rPr kumimoji="1" lang="en-US" altLang="ja-JP" sz="1200" dirty="0"/>
              <a:t>2</a:t>
            </a:r>
            <a:r>
              <a:rPr kumimoji="1" lang="ja-JP" altLang="en-US" sz="1200" dirty="0"/>
              <a:t>のどちらでポイントを獲得しようと思いましたかというアンケートでレベル</a:t>
            </a:r>
            <a:r>
              <a:rPr kumimoji="1" lang="en-US" altLang="ja-JP" sz="1200" dirty="0"/>
              <a:t>1</a:t>
            </a:r>
            <a:r>
              <a:rPr kumimoji="1" lang="ja-JP" altLang="en-US" sz="1200" dirty="0"/>
              <a:t>と答えた人が</a:t>
            </a:r>
            <a:r>
              <a:rPr kumimoji="1" lang="en-US" altLang="ja-JP" sz="1200" dirty="0"/>
              <a:t>5</a:t>
            </a:r>
            <a:r>
              <a:rPr kumimoji="1" lang="ja-JP" altLang="en-US" sz="1200" dirty="0"/>
              <a:t>人、レベル</a:t>
            </a:r>
            <a:r>
              <a:rPr kumimoji="1" lang="en-US" altLang="ja-JP" sz="1200" dirty="0"/>
              <a:t>2</a:t>
            </a:r>
            <a:r>
              <a:rPr kumimoji="1" lang="ja-JP" altLang="en-US" sz="1200" dirty="0"/>
              <a:t>と答えた人が</a:t>
            </a:r>
            <a:r>
              <a:rPr kumimoji="1" lang="en-US" altLang="ja-JP" sz="1200" dirty="0"/>
              <a:t>7</a:t>
            </a:r>
            <a:r>
              <a:rPr kumimoji="1" lang="ja-JP" altLang="en-US" sz="1200" dirty="0"/>
              <a:t>人という結果で、実際の獲得ポイントも人によってばらけていることが分かります。</a:t>
            </a:r>
            <a:endParaRPr kumimoji="1" lang="en-US" altLang="ja-JP" sz="1200" dirty="0"/>
          </a:p>
          <a:p>
            <a:pPr marL="0" lvl="0" indent="0" algn="l" rtl="0">
              <a:spcBef>
                <a:spcPts val="0"/>
              </a:spcBef>
              <a:spcAft>
                <a:spcPts val="0"/>
              </a:spcAft>
              <a:buNone/>
            </a:pPr>
            <a:endParaRPr kumimoji="1" lang="en-US" altLang="ja-JP" sz="1200" dirty="0"/>
          </a:p>
          <a:p>
            <a:pPr marL="0" lvl="0" indent="0" algn="l" rtl="0">
              <a:spcBef>
                <a:spcPts val="0"/>
              </a:spcBef>
              <a:spcAft>
                <a:spcPts val="0"/>
              </a:spcAft>
              <a:buNone/>
            </a:pPr>
            <a:endParaRPr kumimoji="1" lang="en-US" altLang="ja-JP" sz="1200"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25</a:t>
            </a:fld>
            <a:endParaRPr/>
          </a:p>
        </p:txBody>
      </p:sp>
    </p:spTree>
    <p:extLst>
      <p:ext uri="{BB962C8B-B14F-4D97-AF65-F5344CB8AC3E}">
        <p14:creationId xmlns:p14="http://schemas.microsoft.com/office/powerpoint/2010/main" val="4264596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DERC</a:t>
            </a:r>
            <a:r>
              <a:rPr lang="ja-JP" altLang="en-US" dirty="0"/>
              <a:t>プラットフォームについてです。</a:t>
            </a: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26</a:t>
            </a:fld>
            <a:endParaRPr/>
          </a:p>
        </p:txBody>
      </p:sp>
    </p:spTree>
    <p:extLst>
      <p:ext uri="{BB962C8B-B14F-4D97-AF65-F5344CB8AC3E}">
        <p14:creationId xmlns:p14="http://schemas.microsoft.com/office/powerpoint/2010/main" val="4194727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i="0" dirty="0">
                <a:solidFill>
                  <a:srgbClr val="000000"/>
                </a:solidFill>
                <a:effectLst/>
                <a:latin typeface="Roboto" panose="02000000000000000000" pitchFamily="2" charset="0"/>
              </a:rPr>
              <a:t>二つのツールを組み合わせたプラットフォームについての評価のために以下のアンケートを行いました。</a:t>
            </a:r>
            <a:endParaRPr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i="0" dirty="0">
                <a:solidFill>
                  <a:srgbClr val="000000"/>
                </a:solidFill>
                <a:effectLst/>
                <a:latin typeface="Roboto" panose="02000000000000000000" pitchFamily="2" charset="0"/>
              </a:rPr>
              <a:t>このゲーム自体は楽しかったですか？というアンケートに対して</a:t>
            </a:r>
            <a:r>
              <a:rPr lang="en-US" altLang="ja-JP" sz="1200" b="1" i="0" dirty="0">
                <a:solidFill>
                  <a:srgbClr val="000000"/>
                </a:solidFill>
                <a:effectLst/>
                <a:latin typeface="Roboto" panose="02000000000000000000" pitchFamily="2" charset="0"/>
              </a:rPr>
              <a:t>100%</a:t>
            </a:r>
            <a:r>
              <a:rPr lang="ja-JP" altLang="en-US" sz="1200" b="1" i="0" dirty="0">
                <a:solidFill>
                  <a:srgbClr val="000000"/>
                </a:solidFill>
                <a:effectLst/>
                <a:latin typeface="Roboto" panose="02000000000000000000" pitchFamily="2" charset="0"/>
              </a:rPr>
              <a:t>が肯定的な意見でした。</a:t>
            </a:r>
            <a:endParaRPr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dirty="0">
                <a:solidFill>
                  <a:srgbClr val="000000"/>
                </a:solidFill>
                <a:effectLst/>
                <a:latin typeface="Roboto" panose="02000000000000000000" pitchFamily="2" charset="0"/>
              </a:rPr>
              <a:t>また、</a:t>
            </a:r>
            <a:r>
              <a:rPr kumimoji="1" lang="en-US" altLang="ja-JP" sz="1200" b="1" i="0" dirty="0">
                <a:solidFill>
                  <a:srgbClr val="000000"/>
                </a:solidFill>
                <a:effectLst/>
                <a:latin typeface="Roboto" panose="02000000000000000000" pitchFamily="2" charset="0"/>
              </a:rPr>
              <a:t>11</a:t>
            </a:r>
            <a:r>
              <a:rPr kumimoji="1" lang="ja-JP" altLang="en-US" sz="1200" b="1" i="0" dirty="0">
                <a:solidFill>
                  <a:srgbClr val="000000"/>
                </a:solidFill>
                <a:effectLst/>
                <a:latin typeface="Roboto" panose="02000000000000000000" pitchFamily="2" charset="0"/>
              </a:rPr>
              <a:t>人が実験期間中ゲームポイント獲得の意識があったと回答しています。</a:t>
            </a:r>
            <a:endParaRPr kumimoji="1"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dirty="0">
                <a:solidFill>
                  <a:srgbClr val="000000"/>
                </a:solidFill>
                <a:effectLst/>
                <a:latin typeface="Roboto" panose="02000000000000000000" pitchFamily="2" charset="0"/>
              </a:rPr>
              <a:t>議論と歩数計算を組み合わせて実験を行ったことで、楽しかったと答えた人が</a:t>
            </a:r>
            <a:r>
              <a:rPr kumimoji="1" lang="en-US" altLang="ja-JP" sz="1200" b="1" i="0" dirty="0">
                <a:solidFill>
                  <a:srgbClr val="000000"/>
                </a:solidFill>
                <a:effectLst/>
                <a:latin typeface="Roboto" panose="02000000000000000000" pitchFamily="2" charset="0"/>
              </a:rPr>
              <a:t>7</a:t>
            </a:r>
            <a:r>
              <a:rPr kumimoji="1" lang="ja-JP" altLang="en-US" sz="1200" b="1" i="0" dirty="0">
                <a:solidFill>
                  <a:srgbClr val="000000"/>
                </a:solidFill>
                <a:effectLst/>
                <a:latin typeface="Roboto" panose="02000000000000000000" pitchFamily="2" charset="0"/>
              </a:rPr>
              <a:t>人、ゲーム性が高くなると答えた人が</a:t>
            </a:r>
            <a:r>
              <a:rPr kumimoji="1" lang="en-US" altLang="ja-JP" sz="1200" b="1" i="0" dirty="0">
                <a:solidFill>
                  <a:srgbClr val="000000"/>
                </a:solidFill>
                <a:effectLst/>
                <a:latin typeface="Roboto" panose="02000000000000000000" pitchFamily="2" charset="0"/>
              </a:rPr>
              <a:t>9</a:t>
            </a:r>
            <a:r>
              <a:rPr kumimoji="1" lang="ja-JP" altLang="en-US" sz="1200" b="1" i="0" dirty="0">
                <a:solidFill>
                  <a:srgbClr val="000000"/>
                </a:solidFill>
                <a:effectLst/>
                <a:latin typeface="Roboto" panose="02000000000000000000" pitchFamily="2" charset="0"/>
              </a:rPr>
              <a:t>人でした。</a:t>
            </a:r>
            <a:endParaRPr kumimoji="1"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dirty="0">
                <a:solidFill>
                  <a:srgbClr val="000000"/>
                </a:solidFill>
                <a:effectLst/>
                <a:latin typeface="Roboto" panose="02000000000000000000" pitchFamily="2" charset="0"/>
              </a:rPr>
              <a:t>以上の結果より単一のツールで行うよりも二つのツールで行うことで楽しさ・ゲーム性が増すという結果が得られました。また、それぞれ単一のツールで行った方がよいとの意見には各ツールで獲得できるポイントのバランスについて言及する声が得られました。</a:t>
            </a:r>
            <a:endParaRPr kumimoji="1" lang="en-US" altLang="ja-JP"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200" b="1"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先ほどのスライドで説明したように人によってポイント獲得方法が分散し、このことより</a:t>
            </a:r>
            <a:r>
              <a:rPr lang="ja-JP" altLang="en-US" dirty="0"/>
              <a:t>報酬の獲得手段の幅が広がり、戦略性が向上、順位の変動が大きくなり、ゲームならではの面白さを与え、内発的動機付けとしての機能を強化されたと考えます。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また、ツールを組み合わせることにより、</a:t>
            </a:r>
            <a:r>
              <a:rPr lang="en-US" altLang="ja-JP" dirty="0"/>
              <a:t>DERC</a:t>
            </a:r>
            <a:r>
              <a:rPr lang="ja-JP" altLang="en-US" dirty="0"/>
              <a:t>導入議論のみでは難しい、日常でのポイント獲得の意識を歩数計算により持たせることで利他行為の更なる促進を起こすことができたと考えます。</a:t>
            </a:r>
            <a:endParaRPr lang="en-US" altLang="ja-JP"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27</a:t>
            </a:fld>
            <a:endParaRPr/>
          </a:p>
        </p:txBody>
      </p:sp>
    </p:spTree>
    <p:extLst>
      <p:ext uri="{BB962C8B-B14F-4D97-AF65-F5344CB8AC3E}">
        <p14:creationId xmlns:p14="http://schemas.microsoft.com/office/powerpoint/2010/main" val="3870677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28</a:t>
            </a:fld>
            <a:endParaRPr/>
          </a:p>
        </p:txBody>
      </p:sp>
    </p:spTree>
    <p:extLst>
      <p:ext uri="{BB962C8B-B14F-4D97-AF65-F5344CB8AC3E}">
        <p14:creationId xmlns:p14="http://schemas.microsoft.com/office/powerpoint/2010/main" val="3856336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時間の都合により、実験の課題点・今後も読まずにスライドで示します。</a:t>
            </a: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29</a:t>
            </a:fld>
            <a:endParaRPr/>
          </a:p>
        </p:txBody>
      </p:sp>
    </p:spTree>
    <p:extLst>
      <p:ext uri="{BB962C8B-B14F-4D97-AF65-F5344CB8AC3E}">
        <p14:creationId xmlns:p14="http://schemas.microsoft.com/office/powerpoint/2010/main" val="59528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dirty="0"/>
              <a:t>次に互恵主義についての研究背景です</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JP" dirty="0"/>
              <a:t>互恵主義とは</a:t>
            </a:r>
            <a:r>
              <a:rPr lang="ja-JP" sz="1200" dirty="0"/>
              <a:t>あとで見返りがあると期待されるために、ある個体が他の個体の利益になることをすること。です。</a:t>
            </a:r>
            <a:endParaRPr sz="1200" dirty="0"/>
          </a:p>
          <a:p>
            <a:pPr marL="0" lvl="0" indent="0" algn="l" rtl="0">
              <a:spcBef>
                <a:spcPts val="0"/>
              </a:spcBef>
              <a:spcAft>
                <a:spcPts val="0"/>
              </a:spcAft>
              <a:buNone/>
            </a:pPr>
            <a:endParaRPr dirty="0"/>
          </a:p>
          <a:p>
            <a:pPr marL="0" lvl="0" indent="0" algn="l" rtl="0">
              <a:spcBef>
                <a:spcPts val="0"/>
              </a:spcBef>
              <a:spcAft>
                <a:spcPts val="0"/>
              </a:spcAft>
              <a:buNone/>
            </a:pPr>
            <a:r>
              <a:rPr lang="ja-JP" dirty="0"/>
              <a:t>直接互恵と間接互恵が挙げられ、直接互恵とは利他行動者Aが受益者Bに利他行為を行うと、BがAに利他行為で返すといったものです。</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JP" dirty="0"/>
              <a:t>間接互恵とは利他行動者であるAが受益者Bに利他行為を行うと、利他行動者Aの評判が上がり、第三者であるCがAに利他行為を行うというものです。</a:t>
            </a:r>
            <a:endParaRPr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ここまで</a:t>
            </a:r>
            <a:r>
              <a:rPr lang="en-US" altLang="ja-JP" dirty="0"/>
              <a:t>1</a:t>
            </a:r>
            <a:r>
              <a:rPr lang="ja-JP" altLang="en-US" dirty="0"/>
              <a:t>分</a:t>
            </a:r>
            <a:r>
              <a:rPr lang="en-US" altLang="ja-JP" dirty="0"/>
              <a:t>20</a:t>
            </a:r>
            <a:r>
              <a:rPr lang="ja-JP" altLang="en-US" dirty="0"/>
              <a:t>秒</a:t>
            </a:r>
            <a:endParaRPr dirty="0"/>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t>本研究で対象としているDERCはこの互恵主義に基づく協力行動を促進する二層のゲーミフィケーションです。</a:t>
            </a:r>
            <a:endParaRPr/>
          </a:p>
          <a:p>
            <a:pPr marL="0" lvl="0" indent="0" algn="l" rtl="0">
              <a:spcBef>
                <a:spcPts val="0"/>
              </a:spcBef>
              <a:spcAft>
                <a:spcPts val="0"/>
              </a:spcAft>
              <a:buNone/>
            </a:pPr>
            <a:endParaRPr/>
          </a:p>
          <a:p>
            <a:pPr marL="0" lvl="0" indent="0" algn="l" rtl="0">
              <a:spcBef>
                <a:spcPts val="0"/>
              </a:spcBef>
              <a:spcAft>
                <a:spcPts val="0"/>
              </a:spcAft>
              <a:buNone/>
            </a:pPr>
            <a:r>
              <a:rPr lang="ja-JP"/>
              <a:t>DERCによって</a:t>
            </a:r>
            <a:endParaRPr/>
          </a:p>
          <a:p>
            <a:pPr marL="0" lvl="0" indent="0" algn="l" rtl="0">
              <a:spcBef>
                <a:spcPts val="0"/>
              </a:spcBef>
              <a:spcAft>
                <a:spcPts val="0"/>
              </a:spcAft>
              <a:buNone/>
            </a:pPr>
            <a:r>
              <a:rPr lang="ja-JP"/>
              <a:t>ユーザーに自分や集団内の他者の利他行為について観察し,考えるきっかけを作り,</a:t>
            </a:r>
            <a:endParaRPr/>
          </a:p>
          <a:p>
            <a:pPr marL="0" lvl="0" indent="0" algn="l" rtl="0">
              <a:spcBef>
                <a:spcPts val="0"/>
              </a:spcBef>
              <a:spcAft>
                <a:spcPts val="0"/>
              </a:spcAft>
              <a:buNone/>
            </a:pPr>
            <a:r>
              <a:rPr lang="ja-JP"/>
              <a:t>学びをもたらすこと.それらの機会によってユーザーの利他行為を促進すること.</a:t>
            </a:r>
            <a:endParaRPr/>
          </a:p>
          <a:p>
            <a:pPr marL="0" lvl="0" indent="0" algn="l" rtl="0">
              <a:spcBef>
                <a:spcPts val="0"/>
              </a:spcBef>
              <a:spcAft>
                <a:spcPts val="0"/>
              </a:spcAft>
              <a:buNone/>
            </a:pPr>
            <a:r>
              <a:rPr lang="ja-JP"/>
              <a:t>を目的としています。</a:t>
            </a:r>
            <a:endParaRPr/>
          </a:p>
          <a:p>
            <a:pPr marL="0" lvl="0" indent="0" algn="l" rtl="0">
              <a:spcBef>
                <a:spcPts val="0"/>
              </a:spcBef>
              <a:spcAft>
                <a:spcPts val="0"/>
              </a:spcAft>
              <a:buNone/>
            </a:pPr>
            <a:endParaRPr/>
          </a:p>
          <a:p>
            <a:pPr marL="0" lvl="0" indent="0" algn="l" rtl="0">
              <a:spcBef>
                <a:spcPts val="0"/>
              </a:spcBef>
              <a:spcAft>
                <a:spcPts val="0"/>
              </a:spcAft>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marL="0" lvl="0" indent="0" algn="l" rtl="0">
              <a:spcBef>
                <a:spcPts val="0"/>
              </a:spcBef>
              <a:spcAft>
                <a:spcPts val="0"/>
              </a:spcAft>
              <a:buNone/>
            </a:pPr>
            <a:endParaRPr/>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t>利他行為をしたくなる層であるレベル１の内容は</a:t>
            </a:r>
            <a:endParaRPr/>
          </a:p>
          <a:p>
            <a:pPr marL="0" lvl="0" indent="0" algn="l" rtl="0">
              <a:spcBef>
                <a:spcPts val="0"/>
              </a:spcBef>
              <a:spcAft>
                <a:spcPts val="0"/>
              </a:spcAft>
              <a:buNone/>
            </a:pPr>
            <a:r>
              <a:rPr lang="ja-JP"/>
              <a:t>利他行為をすると評価され、報酬が獲得できるというものです。この報酬は評価する人の所持ポイントに比例しており、所持ポイントが高い人からは多くのポイントを得る事ができます。</a:t>
            </a:r>
            <a:endParaRPr/>
          </a:p>
          <a:p>
            <a:pPr marL="0" lvl="0" indent="0" algn="l" rtl="0">
              <a:spcBef>
                <a:spcPts val="0"/>
              </a:spcBef>
              <a:spcAft>
                <a:spcPts val="0"/>
              </a:spcAft>
              <a:buNone/>
            </a:pPr>
            <a:endParaRPr/>
          </a:p>
          <a:p>
            <a:pPr marL="0" lvl="0" indent="0" algn="l" rtl="0">
              <a:spcBef>
                <a:spcPts val="0"/>
              </a:spcBef>
              <a:spcAft>
                <a:spcPts val="0"/>
              </a:spcAft>
              <a:buNone/>
            </a:pPr>
            <a:r>
              <a:rPr lang="ja-JP"/>
              <a:t>レベル２は利他行為をさせたくなる層で、</a:t>
            </a:r>
            <a:r>
              <a:rPr lang="ja-JP" sz="1200">
                <a:solidFill>
                  <a:schemeClr val="dk1"/>
                </a:solidFill>
                <a:latin typeface="Arial"/>
                <a:ea typeface="Arial"/>
                <a:cs typeface="Arial"/>
                <a:sym typeface="Arial"/>
              </a:rPr>
              <a:t>ポイントを用いて「賭け」をおこない、賭けの対象相手が利他行為を働くと、賭けが成功しポイントを獲得できるという仕組みになっています。</a:t>
            </a:r>
            <a:endParaRPr sz="1200">
              <a:solidFill>
                <a:schemeClr val="dk1"/>
              </a:solidFill>
              <a:latin typeface="Arial"/>
              <a:ea typeface="Arial"/>
              <a:cs typeface="Arial"/>
              <a:sym typeface="Arial"/>
            </a:endParaRPr>
          </a:p>
          <a:p>
            <a:pPr marL="0" lvl="0" indent="0" algn="l" rtl="0">
              <a:spcBef>
                <a:spcPts val="0"/>
              </a:spcBef>
              <a:spcAft>
                <a:spcPts val="0"/>
              </a:spcAft>
              <a:buNone/>
            </a:pPr>
            <a:r>
              <a:rPr lang="ja-JP" sz="1200">
                <a:solidFill>
                  <a:schemeClr val="dk1"/>
                </a:solidFill>
                <a:latin typeface="Arial"/>
                <a:ea typeface="Arial"/>
                <a:cs typeface="Arial"/>
                <a:sym typeface="Arial"/>
              </a:rPr>
              <a:t>賭け対象のオッズは個人で決まっており、所持ポイントの低い人はオッズが高く設定されており、所持ポイントの高い人はオッズが低く設定されています。</a:t>
            </a:r>
            <a:endParaRPr sz="12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0" lvl="0" indent="0" algn="l" rtl="0">
              <a:spcBef>
                <a:spcPts val="0"/>
              </a:spcBef>
              <a:spcAft>
                <a:spcPts val="0"/>
              </a:spcAft>
              <a:buNone/>
            </a:pPr>
            <a:r>
              <a:rPr lang="ja-JP" sz="1200">
                <a:solidFill>
                  <a:schemeClr val="dk1"/>
                </a:solidFill>
                <a:latin typeface="Arial"/>
                <a:ea typeface="Arial"/>
                <a:cs typeface="Arial"/>
                <a:sym typeface="Arial"/>
              </a:rPr>
              <a:t>自分が賭けている相手が利他行為を行うことでポイントを得ることができるため、賭けている相手に利他行為を行うように促すようになるというメカニズムです。</a:t>
            </a:r>
            <a:endParaRPr/>
          </a:p>
          <a:p>
            <a:pPr marL="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dirty="0"/>
              <a:t>そしてこのdercの持つレベル１とレベル2の二重構造によって、</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JP" dirty="0"/>
              <a:t>報酬の獲得手段の幅が広がり、戦略性が向上する事で、ゲームならではの面白さを与え、内発的動機付けとしての機能を強化。</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JP" dirty="0"/>
              <a:t>また、二種類の報酬の獲得方法によって、どのように報酬を獲得したかが曖昧になり、ゲーミフィケーションの課題であった報酬獲得の意識による息苦しさの軽減を実現しています。</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ja-JP" b="1" dirty="0"/>
              <a:t>ここまでで3分</a:t>
            </a:r>
            <a:endParaRPr b="1"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ja-JP" dirty="0"/>
              <a:t>相互評価</a:t>
            </a:r>
            <a:endParaRPr dirty="0"/>
          </a:p>
          <a:p>
            <a:pPr marL="0" lvl="0" indent="0" algn="l" rtl="0">
              <a:spcBef>
                <a:spcPts val="0"/>
              </a:spcBef>
              <a:spcAft>
                <a:spcPts val="0"/>
              </a:spcAft>
              <a:buNone/>
            </a:pPr>
            <a:r>
              <a:rPr lang="ja-JP" dirty="0"/>
              <a:t>監視し合う。中なのにやり合うことが嫌</a:t>
            </a:r>
            <a:endParaRPr dirty="0"/>
          </a:p>
          <a:p>
            <a:pPr marL="0" lvl="0" indent="0" algn="l" rtl="0">
              <a:spcBef>
                <a:spcPts val="0"/>
              </a:spcBef>
              <a:spcAft>
                <a:spcPts val="0"/>
              </a:spcAft>
              <a:buNone/>
            </a:pPr>
            <a:r>
              <a:rPr lang="ja-JP" dirty="0"/>
              <a:t>だから意味が違う。</a:t>
            </a: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kumimoji="1" lang="ja-JP" altLang="en-US" sz="1200" dirty="0"/>
              <a:t>本研究室ではこの</a:t>
            </a:r>
            <a:r>
              <a:rPr kumimoji="1" lang="en-US" altLang="ja-JP" sz="1200" dirty="0"/>
              <a:t>DERC</a:t>
            </a:r>
            <a:r>
              <a:rPr kumimoji="1" lang="ja-JP" altLang="en-US" sz="1200" dirty="0"/>
              <a:t>を用いたプラットフォームの構築を行っています。主な手段として</a:t>
            </a:r>
            <a:r>
              <a:rPr kumimoji="1" lang="en-US" altLang="ja-JP" sz="1200" dirty="0"/>
              <a:t>Slack</a:t>
            </a:r>
            <a:r>
              <a:rPr kumimoji="1" lang="ja-JP" altLang="en-US" sz="1200" dirty="0"/>
              <a:t>などの文面を用いる会議、オンライン会議、</a:t>
            </a:r>
            <a:r>
              <a:rPr kumimoji="1" lang="en-US" altLang="ja-JP" sz="1200" dirty="0"/>
              <a:t>VR</a:t>
            </a:r>
            <a:r>
              <a:rPr kumimoji="1" lang="ja-JP" altLang="en-US" sz="1200" dirty="0"/>
              <a:t>会議、歩数計算が挙げられます。</a:t>
            </a:r>
            <a:endParaRPr kumimoji="1" lang="en-US" altLang="ja-JP" sz="1200" dirty="0"/>
          </a:p>
          <a:p>
            <a:r>
              <a:rPr kumimoji="1" lang="ja-JP" altLang="en-US" sz="1200" dirty="0"/>
              <a:t>これらそれぞれに</a:t>
            </a:r>
            <a:r>
              <a:rPr kumimoji="1" lang="en-US" altLang="ja-JP" sz="1200" dirty="0"/>
              <a:t>DERC</a:t>
            </a:r>
            <a:r>
              <a:rPr kumimoji="1" lang="ja-JP" altLang="en-US" sz="1200" dirty="0"/>
              <a:t>を導入し、一つのプラットフォームとして構築、ポイントの統合を行います。</a:t>
            </a:r>
            <a:endParaRPr kumimoji="1" lang="en-US" altLang="ja-JP" sz="1200" dirty="0"/>
          </a:p>
          <a:p>
            <a:endParaRPr kumimoji="1" lang="en-US" altLang="ja-JP" sz="1200" dirty="0"/>
          </a:p>
          <a:p>
            <a:r>
              <a:rPr kumimoji="1" lang="ja-JP" altLang="en-US" sz="1200" dirty="0"/>
              <a:t>本発表ではプラットフォーム作成のはじめとしてオンライン議論、チャット議論、歩数計算のツールをを手段として行った実験結果についての発表を行います。</a:t>
            </a:r>
            <a:endParaRPr kumimoji="1" lang="en-US" altLang="ja-JP" sz="1200" dirty="0"/>
          </a:p>
          <a:p>
            <a:endParaRPr kumimoji="1" lang="en-US" altLang="ja-JP" sz="1200" dirty="0"/>
          </a:p>
          <a:p>
            <a:r>
              <a:rPr kumimoji="1" lang="ja-JP" altLang="en-US" sz="1200" b="1" dirty="0"/>
              <a:t>実験内容</a:t>
            </a:r>
            <a:r>
              <a:rPr kumimoji="1" lang="ja-JP" altLang="en-US" sz="1200" b="1" dirty="0">
                <a:solidFill>
                  <a:schemeClr val="tx1"/>
                </a:solidFill>
                <a:latin typeface="+mn-lt"/>
                <a:cs typeface="+mn-cs"/>
              </a:rPr>
              <a:t>としては</a:t>
            </a:r>
            <a:r>
              <a:rPr lang="ja-JP" altLang="en-US" sz="1200" dirty="0">
                <a:solidFill>
                  <a:schemeClr val="dk1"/>
                </a:solidFill>
                <a:latin typeface="+mn-lt"/>
                <a:cs typeface="Calibri"/>
                <a:sym typeface="Calibri"/>
              </a:rPr>
              <a:t>試作した</a:t>
            </a:r>
            <a:r>
              <a:rPr lang="en-US" altLang="ja-JP" sz="1200" dirty="0">
                <a:solidFill>
                  <a:schemeClr val="dk1"/>
                </a:solidFill>
                <a:latin typeface="+mn-lt"/>
                <a:cs typeface="Calibri"/>
                <a:sym typeface="Calibri"/>
              </a:rPr>
              <a:t>DERC</a:t>
            </a:r>
            <a:r>
              <a:rPr lang="ja-JP" altLang="en-US" sz="1200" dirty="0">
                <a:solidFill>
                  <a:schemeClr val="dk1"/>
                </a:solidFill>
                <a:latin typeface="+mn-lt"/>
                <a:cs typeface="Calibri"/>
                <a:sym typeface="Calibri"/>
              </a:rPr>
              <a:t>導入議論・歩数計算のシステムを</a:t>
            </a:r>
            <a:r>
              <a:rPr lang="en-US" altLang="ja-JP" sz="1200" dirty="0">
                <a:solidFill>
                  <a:schemeClr val="dk1"/>
                </a:solidFill>
                <a:latin typeface="+mn-lt"/>
                <a:cs typeface="Calibri"/>
                <a:sym typeface="Calibri"/>
              </a:rPr>
              <a:t>4</a:t>
            </a:r>
            <a:r>
              <a:rPr lang="ja-JP" altLang="en-US" sz="1200" dirty="0">
                <a:solidFill>
                  <a:schemeClr val="dk1"/>
                </a:solidFill>
                <a:latin typeface="+mn-lt"/>
                <a:cs typeface="Calibri"/>
                <a:sym typeface="Calibri"/>
              </a:rPr>
              <a:t>週間実験被験者に使用してもらい、被験者の日常の歩数・生活の中で発生する議論に</a:t>
            </a:r>
            <a:r>
              <a:rPr lang="en-US" altLang="ja-JP" sz="1200" dirty="0">
                <a:solidFill>
                  <a:schemeClr val="dk1"/>
                </a:solidFill>
                <a:latin typeface="+mn-lt"/>
                <a:cs typeface="Calibri"/>
                <a:sym typeface="Calibri"/>
              </a:rPr>
              <a:t>DERC</a:t>
            </a:r>
            <a:r>
              <a:rPr lang="ja-JP" altLang="en-US" sz="1200" dirty="0">
                <a:solidFill>
                  <a:schemeClr val="dk1"/>
                </a:solidFill>
                <a:latin typeface="+mn-lt"/>
                <a:cs typeface="Calibri"/>
                <a:sym typeface="Calibri"/>
              </a:rPr>
              <a:t>を導入します。被験者は</a:t>
            </a:r>
            <a:r>
              <a:rPr lang="ja-JP" altLang="en-US" sz="1200" dirty="0">
                <a:solidFill>
                  <a:schemeClr val="dk1"/>
                </a:solidFill>
                <a:cs typeface="Calibri"/>
                <a:sym typeface="Calibri"/>
              </a:rPr>
              <a:t>各々</a:t>
            </a:r>
            <a:r>
              <a:rPr lang="ja-JP" altLang="en-US" sz="1200" dirty="0">
                <a:solidFill>
                  <a:schemeClr val="dk1"/>
                </a:solidFill>
                <a:latin typeface="+mn-lt"/>
                <a:cs typeface="Calibri"/>
                <a:sym typeface="Calibri"/>
              </a:rPr>
              <a:t>ゲームポイントを所持し、</a:t>
            </a:r>
            <a:r>
              <a:rPr lang="en-US" altLang="ja-JP" sz="1200" dirty="0">
                <a:solidFill>
                  <a:schemeClr val="dk1"/>
                </a:solidFill>
                <a:latin typeface="+mn-lt"/>
                <a:cs typeface="Calibri"/>
                <a:sym typeface="Calibri"/>
              </a:rPr>
              <a:t>DERC</a:t>
            </a:r>
            <a:r>
              <a:rPr lang="ja-JP" altLang="en-US" sz="1200" dirty="0">
                <a:solidFill>
                  <a:schemeClr val="dk1"/>
                </a:solidFill>
                <a:latin typeface="+mn-lt"/>
                <a:cs typeface="Calibri"/>
                <a:sym typeface="Calibri"/>
              </a:rPr>
              <a:t>導入議論</a:t>
            </a:r>
            <a:r>
              <a:rPr lang="ja-JP" altLang="en-US" sz="1200" dirty="0">
                <a:solidFill>
                  <a:schemeClr val="dk1"/>
                </a:solidFill>
                <a:cs typeface="Calibri"/>
                <a:sym typeface="Calibri"/>
              </a:rPr>
              <a:t>・</a:t>
            </a:r>
            <a:r>
              <a:rPr lang="ja-JP" altLang="en-US" sz="1200" dirty="0">
                <a:solidFill>
                  <a:schemeClr val="dk1"/>
                </a:solidFill>
                <a:latin typeface="+mn-lt"/>
                <a:cs typeface="Calibri"/>
                <a:sym typeface="Calibri"/>
              </a:rPr>
              <a:t>歩数計算によりポイントを取得し、より高いゲームポイントの保持を目指してもらいます。</a:t>
            </a:r>
            <a:endParaRPr kumimoji="1" lang="en-US" altLang="ja-JP" sz="1200" dirty="0"/>
          </a:p>
          <a:p>
            <a:pPr marL="0" lvl="0" indent="0" algn="l" rtl="0">
              <a:spcBef>
                <a:spcPts val="0"/>
              </a:spcBef>
              <a:spcAft>
                <a:spcPts val="0"/>
              </a:spcAft>
              <a:buNone/>
            </a:pPr>
            <a:r>
              <a:rPr lang="ja-JP" altLang="en-US" dirty="0"/>
              <a:t>被験者は有田・鈴木研の学生</a:t>
            </a:r>
            <a:r>
              <a:rPr lang="en-US" altLang="ja-JP" dirty="0"/>
              <a:t>12</a:t>
            </a:r>
            <a:r>
              <a:rPr lang="ja-JP" altLang="en-US" dirty="0"/>
              <a:t>人です。</a:t>
            </a: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7</a:t>
            </a:fld>
            <a:endParaRPr/>
          </a:p>
        </p:txBody>
      </p:sp>
    </p:spTree>
    <p:extLst>
      <p:ext uri="{BB962C8B-B14F-4D97-AF65-F5344CB8AC3E}">
        <p14:creationId xmlns:p14="http://schemas.microsoft.com/office/powerpoint/2010/main" val="1871006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システム全体の仕組みです。</a:t>
            </a:r>
            <a:r>
              <a:rPr lang="en-US" altLang="ja-JP" dirty="0"/>
              <a:t>Zoom</a:t>
            </a:r>
            <a:r>
              <a:rPr lang="ja-JP" altLang="en-US" dirty="0"/>
              <a:t>や</a:t>
            </a:r>
            <a:r>
              <a:rPr lang="en-US" altLang="ja-JP" dirty="0" err="1"/>
              <a:t>Ovice</a:t>
            </a:r>
            <a:r>
              <a:rPr lang="ja-JP" altLang="en-US" dirty="0"/>
              <a:t>などの議論ツール・</a:t>
            </a:r>
            <a:r>
              <a:rPr lang="en-US" altLang="ja-JP" dirty="0"/>
              <a:t>Slack</a:t>
            </a:r>
            <a:r>
              <a:rPr lang="ja-JP" altLang="en-US" dirty="0"/>
              <a:t>・作成した</a:t>
            </a:r>
            <a:r>
              <a:rPr lang="en-US" altLang="ja-JP" dirty="0"/>
              <a:t>web</a:t>
            </a:r>
            <a:r>
              <a:rPr lang="ja-JP" altLang="en-US" dirty="0"/>
              <a:t>アプリケーションの三つのツールによってシステムを実装しています。</a:t>
            </a:r>
            <a:endParaRPr dirty="0"/>
          </a:p>
        </p:txBody>
      </p:sp>
      <p:sp>
        <p:nvSpPr>
          <p:cNvPr id="248" name="Google Shape;2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8</a:t>
            </a:fld>
            <a:endParaRPr/>
          </a:p>
        </p:txBody>
      </p:sp>
    </p:spTree>
    <p:extLst>
      <p:ext uri="{BB962C8B-B14F-4D97-AF65-F5344CB8AC3E}">
        <p14:creationId xmlns:p14="http://schemas.microsoft.com/office/powerpoint/2010/main" val="135581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ja-JP" dirty="0"/>
              <a:t>DERC</a:t>
            </a:r>
            <a:r>
              <a:rPr lang="ja-JP" altLang="en-US" dirty="0"/>
              <a:t>導入議論のしくみについて説明を行います。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レベル１は議論活性化を行いたくなる仕組みです。</a:t>
            </a:r>
            <a:endParaRPr lang="en-US" altLang="ja-JP" dirty="0"/>
          </a:p>
          <a:p>
            <a:pPr marL="0" lvl="0" indent="0" algn="l" rtl="0">
              <a:spcBef>
                <a:spcPts val="0"/>
              </a:spcBef>
              <a:spcAft>
                <a:spcPts val="0"/>
              </a:spcAft>
              <a:buNone/>
            </a:pPr>
            <a:r>
              <a:rPr lang="ja-JP" altLang="en-US" dirty="0"/>
              <a:t>議論活性化に繋がる発言を行うと、評価をされポイントを得ることができる仕組みです。</a:t>
            </a:r>
            <a:endParaRPr dirty="0"/>
          </a:p>
          <a:p>
            <a:pPr marL="0" lvl="0" indent="0" algn="l" rtl="0">
              <a:spcBef>
                <a:spcPts val="0"/>
              </a:spcBef>
              <a:spcAft>
                <a:spcPts val="0"/>
              </a:spcAft>
              <a:buNone/>
            </a:pPr>
            <a:r>
              <a:rPr lang="ja-JP" altLang="en-US" sz="1200" dirty="0">
                <a:solidFill>
                  <a:schemeClr val="dk1"/>
                </a:solidFill>
                <a:latin typeface="Arial"/>
                <a:ea typeface="Arial"/>
                <a:cs typeface="Arial"/>
                <a:sym typeface="Arial"/>
              </a:rPr>
              <a:t>所持ポイントが</a:t>
            </a:r>
            <a:r>
              <a:rPr lang="ja-JP" altLang="ja-JP" sz="1200" dirty="0">
                <a:solidFill>
                  <a:schemeClr val="dk1"/>
                </a:solidFill>
                <a:latin typeface="Calibri"/>
                <a:ea typeface="Calibri"/>
                <a:cs typeface="Calibri"/>
                <a:sym typeface="Calibri"/>
              </a:rPr>
              <a:t>高い人</a:t>
            </a:r>
            <a:r>
              <a:rPr lang="ja-JP" altLang="en-US" sz="1200" dirty="0">
                <a:solidFill>
                  <a:schemeClr val="dk1"/>
                </a:solidFill>
                <a:latin typeface="Calibri"/>
                <a:ea typeface="Calibri"/>
                <a:cs typeface="Calibri"/>
                <a:sym typeface="Calibri"/>
              </a:rPr>
              <a:t>からの評価により多くのポイントを得ることができます。</a:t>
            </a:r>
            <a:endParaRPr lang="en-US" altLang="ja-JP" sz="1200" dirty="0">
              <a:solidFill>
                <a:schemeClr val="dk1"/>
              </a:solidFill>
              <a:latin typeface="Calibri"/>
              <a:ea typeface="Calibri"/>
              <a:cs typeface="Calibri"/>
              <a:sym typeface="Calibri"/>
            </a:endParaRPr>
          </a:p>
          <a:p>
            <a:pPr marL="0" lvl="0" indent="0" algn="l" rtl="0">
              <a:spcBef>
                <a:spcPts val="0"/>
              </a:spcBef>
              <a:spcAft>
                <a:spcPts val="0"/>
              </a:spcAft>
              <a:buNone/>
            </a:pPr>
            <a:endParaRPr lang="en-US" sz="1200" dirty="0">
              <a:solidFill>
                <a:schemeClr val="dk1"/>
              </a:solidFill>
              <a:latin typeface="Calibri"/>
              <a:ea typeface="Arial"/>
              <a:cs typeface="Calibri"/>
              <a:sym typeface="Calibri"/>
            </a:endParaRPr>
          </a:p>
          <a:p>
            <a:pPr marL="0" lvl="0" indent="0" algn="l" rtl="0">
              <a:spcBef>
                <a:spcPts val="0"/>
              </a:spcBef>
              <a:spcAft>
                <a:spcPts val="0"/>
              </a:spcAft>
              <a:buNone/>
            </a:pPr>
            <a:r>
              <a:rPr lang="ja-JP" altLang="en-US" sz="1200" dirty="0">
                <a:solidFill>
                  <a:schemeClr val="dk1"/>
                </a:solidFill>
                <a:latin typeface="Arial"/>
                <a:ea typeface="Arial"/>
                <a:cs typeface="Arial"/>
                <a:sym typeface="Arial"/>
              </a:rPr>
              <a:t>レベル</a:t>
            </a:r>
            <a:r>
              <a:rPr lang="en-US" altLang="ja-JP" sz="1200" dirty="0">
                <a:solidFill>
                  <a:schemeClr val="dk1"/>
                </a:solidFill>
                <a:latin typeface="Arial"/>
                <a:ea typeface="Arial"/>
                <a:cs typeface="Arial"/>
                <a:sym typeface="Arial"/>
              </a:rPr>
              <a:t>2</a:t>
            </a:r>
            <a:r>
              <a:rPr lang="ja-JP" altLang="en-US" sz="1200" dirty="0">
                <a:solidFill>
                  <a:schemeClr val="dk1"/>
                </a:solidFill>
                <a:latin typeface="Arial"/>
                <a:ea typeface="Arial"/>
                <a:cs typeface="Arial"/>
                <a:sym typeface="Arial"/>
              </a:rPr>
              <a:t>は議論活性化を行わせたくなる仕組みです。</a:t>
            </a:r>
            <a:endParaRPr lang="en-US" altLang="ja-JP" sz="1200" dirty="0">
              <a:solidFill>
                <a:schemeClr val="dk1"/>
              </a:solidFill>
              <a:latin typeface="Arial"/>
              <a:ea typeface="Arial"/>
              <a:cs typeface="Arial"/>
              <a:sym typeface="Arial"/>
            </a:endParaRPr>
          </a:p>
          <a:p>
            <a:pPr marL="0" lvl="0" indent="0" algn="l" rtl="0">
              <a:spcBef>
                <a:spcPts val="0"/>
              </a:spcBef>
              <a:spcAft>
                <a:spcPts val="0"/>
              </a:spcAft>
              <a:buNone/>
            </a:pPr>
            <a:r>
              <a:rPr lang="ja-JP" altLang="en-US" sz="1200" dirty="0">
                <a:solidFill>
                  <a:schemeClr val="dk1"/>
                </a:solidFill>
                <a:latin typeface="Arial"/>
                <a:ea typeface="Arial"/>
                <a:cs typeface="Arial"/>
                <a:sym typeface="Arial"/>
              </a:rPr>
              <a:t>議論開始前に議論でレベル</a:t>
            </a:r>
            <a:r>
              <a:rPr lang="en-US" altLang="ja-JP" sz="1200" dirty="0">
                <a:solidFill>
                  <a:schemeClr val="dk1"/>
                </a:solidFill>
                <a:latin typeface="Arial"/>
                <a:ea typeface="Arial"/>
                <a:cs typeface="Arial"/>
                <a:sym typeface="Arial"/>
              </a:rPr>
              <a:t>1</a:t>
            </a:r>
            <a:r>
              <a:rPr lang="ja-JP" altLang="en-US" sz="1200" dirty="0">
                <a:solidFill>
                  <a:schemeClr val="dk1"/>
                </a:solidFill>
                <a:latin typeface="Arial"/>
                <a:ea typeface="Arial"/>
                <a:cs typeface="Arial"/>
                <a:sym typeface="Arial"/>
              </a:rPr>
              <a:t>のポイントを多く得そうな人に対して賭けを行います。</a:t>
            </a:r>
            <a:endParaRPr lang="en-US" altLang="ja-JP" sz="1200" dirty="0">
              <a:solidFill>
                <a:schemeClr val="dk1"/>
              </a:solidFill>
              <a:latin typeface="Calibri"/>
              <a:ea typeface="Arial"/>
              <a:cs typeface="Calibri"/>
              <a:sym typeface="Calibri"/>
            </a:endParaRPr>
          </a:p>
          <a:p>
            <a:pPr marL="0" marR="0" lvl="0" indent="0" algn="l" rtl="0">
              <a:spcBef>
                <a:spcPts val="0"/>
              </a:spcBef>
              <a:spcAft>
                <a:spcPts val="0"/>
              </a:spcAft>
              <a:buNone/>
            </a:pPr>
            <a:r>
              <a:rPr lang="ja-JP" altLang="en-US" sz="1200" dirty="0">
                <a:solidFill>
                  <a:schemeClr val="dk1"/>
                </a:solidFill>
                <a:latin typeface="Calibri"/>
                <a:ea typeface="Arial"/>
                <a:cs typeface="Calibri"/>
                <a:sym typeface="Calibri"/>
              </a:rPr>
              <a:t>議論で賭け対象がレベル</a:t>
            </a:r>
            <a:r>
              <a:rPr lang="en-US" altLang="ja-JP" sz="1200" dirty="0">
                <a:solidFill>
                  <a:schemeClr val="dk1"/>
                </a:solidFill>
                <a:latin typeface="Calibri"/>
                <a:ea typeface="Arial"/>
                <a:cs typeface="Calibri"/>
                <a:sym typeface="Calibri"/>
              </a:rPr>
              <a:t>1</a:t>
            </a:r>
            <a:r>
              <a:rPr lang="ja-JP" altLang="en-US" sz="1200" dirty="0">
                <a:solidFill>
                  <a:schemeClr val="dk1"/>
                </a:solidFill>
                <a:latin typeface="Calibri"/>
                <a:ea typeface="Arial"/>
                <a:cs typeface="Calibri"/>
                <a:sym typeface="Calibri"/>
              </a:rPr>
              <a:t>で得たポイントが多ければ、賭け成功として</a:t>
            </a:r>
            <a:r>
              <a:rPr lang="ja-JP" altLang="en-US" sz="1200" dirty="0">
                <a:solidFill>
                  <a:srgbClr val="000000"/>
                </a:solidFill>
                <a:latin typeface="Calibri"/>
                <a:ea typeface="Calibri"/>
                <a:cs typeface="Calibri"/>
                <a:sym typeface="Calibri"/>
              </a:rPr>
              <a:t>賭けポイントとオッズに応じてポイントを獲得し、そうでなければ賭け失敗として賭けポイントは減少して返却されます。</a:t>
            </a:r>
          </a:p>
          <a:p>
            <a:pPr marL="0" lvl="0" indent="0" algn="l" rtl="0">
              <a:spcBef>
                <a:spcPts val="0"/>
              </a:spcBef>
              <a:spcAft>
                <a:spcPts val="0"/>
              </a:spcAft>
              <a:buNone/>
            </a:pPr>
            <a:endParaRPr lang="en-US" altLang="ja-JP" sz="1200" dirty="0">
              <a:solidFill>
                <a:schemeClr val="dk1"/>
              </a:solidFill>
              <a:latin typeface="Arial"/>
              <a:ea typeface="Arial"/>
              <a:cs typeface="Arial"/>
              <a:sym typeface="Arial"/>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9</a:t>
            </a:fld>
            <a:endParaRPr/>
          </a:p>
        </p:txBody>
      </p:sp>
    </p:spTree>
    <p:extLst>
      <p:ext uri="{BB962C8B-B14F-4D97-AF65-F5344CB8AC3E}">
        <p14:creationId xmlns:p14="http://schemas.microsoft.com/office/powerpoint/2010/main" val="257138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127733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103429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380789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19156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269508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69565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410193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140566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111797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68325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A43837-989E-4BE2-9E1D-48B28A7FB837}" type="datetimeFigureOut">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352993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43837-989E-4BE2-9E1D-48B28A7FB837}" type="datetimeFigureOut">
              <a:rPr kumimoji="1" lang="ja-JP" altLang="en-US" smtClean="0"/>
              <a:t>2021/9/24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06C63-E849-406E-9490-49DB7D6CB937}" type="slidenum">
              <a:rPr kumimoji="1" lang="ja-JP" altLang="en-US" smtClean="0"/>
              <a:t>‹#›</a:t>
            </a:fld>
            <a:endParaRPr kumimoji="1" lang="ja-JP" altLang="en-US"/>
          </a:p>
        </p:txBody>
      </p:sp>
    </p:spTree>
    <p:extLst>
      <p:ext uri="{BB962C8B-B14F-4D97-AF65-F5344CB8AC3E}">
        <p14:creationId xmlns:p14="http://schemas.microsoft.com/office/powerpoint/2010/main" val="22798102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1829693"/>
            <a:ext cx="9144000" cy="1680541"/>
          </a:xfrm>
          <a:prstGeom prst="rect">
            <a:avLst/>
          </a:prstGeom>
          <a:solidFill>
            <a:srgbClr val="DDEAF6"/>
          </a:solid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5400"/>
              <a:buFont typeface="Calibri"/>
              <a:buNone/>
            </a:pPr>
            <a:r>
              <a:rPr lang="ja-JP" altLang="en-US" sz="5400" dirty="0"/>
              <a:t>日常生活への</a:t>
            </a:r>
            <a:r>
              <a:rPr lang="en-US" altLang="ja-JP" sz="5400" dirty="0"/>
              <a:t>DERC</a:t>
            </a:r>
            <a:r>
              <a:rPr lang="ja-JP" altLang="en-US" sz="5400"/>
              <a:t>システム導入による利他行為促進の試み</a:t>
            </a:r>
            <a:endParaRPr dirty="0"/>
          </a:p>
        </p:txBody>
      </p:sp>
      <p:sp>
        <p:nvSpPr>
          <p:cNvPr id="90" name="Google Shape;90;p1"/>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000"/>
              <a:buNone/>
            </a:pPr>
            <a:r>
              <a:rPr lang="en-US" altLang="ja-JP" sz="3000" dirty="0"/>
              <a:t>Attempt to promote altruism by introducing the DERC system into daily life</a:t>
            </a:r>
          </a:p>
        </p:txBody>
      </p:sp>
      <p:sp>
        <p:nvSpPr>
          <p:cNvPr id="91" name="Google Shape;91;p1"/>
          <p:cNvSpPr txBox="1"/>
          <p:nvPr/>
        </p:nvSpPr>
        <p:spPr>
          <a:xfrm>
            <a:off x="-129902" y="5063490"/>
            <a:ext cx="8639034" cy="572228"/>
          </a:xfrm>
          <a:prstGeom prst="rect">
            <a:avLst/>
          </a:prstGeom>
          <a:noFill/>
          <a:ln>
            <a:noFill/>
          </a:ln>
        </p:spPr>
        <p:txBody>
          <a:bodyPr spcFirstLastPara="1" wrap="square" lIns="68575" tIns="34275" rIns="68575" bIns="34275" anchor="t" anchorCtr="0">
            <a:noAutofit/>
          </a:bodyPr>
          <a:lstStyle/>
          <a:p>
            <a:pPr marL="0" marR="0" lvl="0" indent="0" algn="r" rtl="0">
              <a:lnSpc>
                <a:spcPct val="90000"/>
              </a:lnSpc>
              <a:spcBef>
                <a:spcPts val="0"/>
              </a:spcBef>
              <a:spcAft>
                <a:spcPts val="0"/>
              </a:spcAft>
              <a:buClr>
                <a:schemeClr val="dk1"/>
              </a:buClr>
              <a:buSzPts val="3000"/>
              <a:buFont typeface="Arial"/>
              <a:buNone/>
            </a:pPr>
            <a:r>
              <a:rPr lang="ja-JP" sz="3000" b="0" i="0" u="none" strike="noStrike" cap="none">
                <a:solidFill>
                  <a:schemeClr val="dk1"/>
                </a:solidFill>
                <a:latin typeface="Calibri"/>
                <a:ea typeface="Calibri"/>
                <a:cs typeface="Calibri"/>
                <a:sym typeface="Calibri"/>
              </a:rPr>
              <a:t>名古屋大学 情報学研究科 複雑系科学専攻</a:t>
            </a:r>
            <a:endParaRPr sz="3000" b="0" i="0" u="none" strike="noStrike" cap="none">
              <a:solidFill>
                <a:schemeClr val="dk1"/>
              </a:solidFill>
              <a:latin typeface="Calibri"/>
              <a:ea typeface="Calibri"/>
              <a:cs typeface="Calibri"/>
              <a:sym typeface="Calibri"/>
            </a:endParaRPr>
          </a:p>
          <a:p>
            <a:pPr marL="0" marR="0" lvl="0" indent="0" algn="r" rtl="0">
              <a:lnSpc>
                <a:spcPct val="90000"/>
              </a:lnSpc>
              <a:spcBef>
                <a:spcPts val="1000"/>
              </a:spcBef>
              <a:spcAft>
                <a:spcPts val="0"/>
              </a:spcAft>
              <a:buClr>
                <a:schemeClr val="dk1"/>
              </a:buClr>
              <a:buSzPts val="3600"/>
              <a:buFont typeface="Arial"/>
              <a:buNone/>
            </a:pPr>
            <a:r>
              <a:rPr lang="ja-JP" sz="3600" b="0" i="0" u="none" strike="noStrike" cap="none">
                <a:solidFill>
                  <a:schemeClr val="dk1"/>
                </a:solidFill>
                <a:latin typeface="Calibri"/>
                <a:ea typeface="Calibri"/>
                <a:cs typeface="Calibri"/>
                <a:sym typeface="Calibri"/>
              </a:rPr>
              <a:t>吉川純輝</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30" name="四角形: 角を丸くする 29">
            <a:extLst>
              <a:ext uri="{FF2B5EF4-FFF2-40B4-BE49-F238E27FC236}">
                <a16:creationId xmlns:a16="http://schemas.microsoft.com/office/drawing/2014/main" id="{81B33B54-05E3-45A1-B6F9-89AF8A882C9C}"/>
              </a:ext>
            </a:extLst>
          </p:cNvPr>
          <p:cNvSpPr/>
          <p:nvPr/>
        </p:nvSpPr>
        <p:spPr>
          <a:xfrm>
            <a:off x="157270" y="3344507"/>
            <a:ext cx="8829459" cy="33486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highlight>
                <a:srgbClr val="000080"/>
              </a:highlight>
            </a:endParaRPr>
          </a:p>
        </p:txBody>
      </p:sp>
      <p:sp>
        <p:nvSpPr>
          <p:cNvPr id="13" name="四角形: 角を丸くする 12">
            <a:extLst>
              <a:ext uri="{FF2B5EF4-FFF2-40B4-BE49-F238E27FC236}">
                <a16:creationId xmlns:a16="http://schemas.microsoft.com/office/drawing/2014/main" id="{0C5641AC-19B2-4625-B9FA-DA1BE19AD811}"/>
              </a:ext>
            </a:extLst>
          </p:cNvPr>
          <p:cNvSpPr/>
          <p:nvPr/>
        </p:nvSpPr>
        <p:spPr>
          <a:xfrm>
            <a:off x="157270" y="1033138"/>
            <a:ext cx="8829459" cy="226870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highlight>
                <a:srgbClr val="000080"/>
              </a:highlight>
            </a:endParaRPr>
          </a:p>
        </p:txBody>
      </p:sp>
      <p:sp>
        <p:nvSpPr>
          <p:cNvPr id="250" name="Google Shape;250;p6"/>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議論の流れ</a:t>
            </a:r>
            <a:endParaRPr sz="3600" b="1" dirty="0">
              <a:solidFill>
                <a:schemeClr val="bg1"/>
              </a:solidFill>
            </a:endParaRPr>
          </a:p>
        </p:txBody>
      </p:sp>
      <p:grpSp>
        <p:nvGrpSpPr>
          <p:cNvPr id="3" name="グループ化 2">
            <a:extLst>
              <a:ext uri="{FF2B5EF4-FFF2-40B4-BE49-F238E27FC236}">
                <a16:creationId xmlns:a16="http://schemas.microsoft.com/office/drawing/2014/main" id="{0F1038B8-3B41-4768-A059-848D0AFC6D18}"/>
              </a:ext>
            </a:extLst>
          </p:cNvPr>
          <p:cNvGrpSpPr/>
          <p:nvPr/>
        </p:nvGrpSpPr>
        <p:grpSpPr>
          <a:xfrm>
            <a:off x="5077045" y="1064482"/>
            <a:ext cx="2567764" cy="2177823"/>
            <a:chOff x="4776904" y="2876209"/>
            <a:chExt cx="3913688" cy="3686648"/>
          </a:xfrm>
        </p:grpSpPr>
        <p:pic>
          <p:nvPicPr>
            <p:cNvPr id="20" name="図 19">
              <a:extLst>
                <a:ext uri="{FF2B5EF4-FFF2-40B4-BE49-F238E27FC236}">
                  <a16:creationId xmlns:a16="http://schemas.microsoft.com/office/drawing/2014/main" id="{D43687E6-A157-46C3-979B-20068BBF011E}"/>
                </a:ext>
              </a:extLst>
            </p:cNvPr>
            <p:cNvPicPr>
              <a:picLocks noChangeAspect="1"/>
            </p:cNvPicPr>
            <p:nvPr/>
          </p:nvPicPr>
          <p:blipFill rotWithShape="1">
            <a:blip r:embed="rId3"/>
            <a:srcRect t="6724" r="5841"/>
            <a:stretch/>
          </p:blipFill>
          <p:spPr>
            <a:xfrm>
              <a:off x="4776904" y="2876209"/>
              <a:ext cx="3913688" cy="368664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楕円 16">
              <a:extLst>
                <a:ext uri="{FF2B5EF4-FFF2-40B4-BE49-F238E27FC236}">
                  <a16:creationId xmlns:a16="http://schemas.microsoft.com/office/drawing/2014/main" id="{24CC049D-D78F-4567-A584-A2B6C2D8D674}"/>
                </a:ext>
              </a:extLst>
            </p:cNvPr>
            <p:cNvSpPr/>
            <p:nvPr/>
          </p:nvSpPr>
          <p:spPr>
            <a:xfrm>
              <a:off x="5288796" y="4172919"/>
              <a:ext cx="1088756" cy="158284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DB964B57-F08B-43D3-814F-76BB0899B877}"/>
                </a:ext>
              </a:extLst>
            </p:cNvPr>
            <p:cNvSpPr txBox="1"/>
            <p:nvPr/>
          </p:nvSpPr>
          <p:spPr>
            <a:xfrm>
              <a:off x="6412158" y="4831599"/>
              <a:ext cx="2052382" cy="570444"/>
            </a:xfrm>
            <a:prstGeom prst="rect">
              <a:avLst/>
            </a:prstGeom>
            <a:noFill/>
          </p:spPr>
          <p:txBody>
            <a:bodyPr wrap="square" rtlCol="0">
              <a:spAutoFit/>
            </a:bodyPr>
            <a:lstStyle/>
            <a:p>
              <a:r>
                <a:rPr kumimoji="1" lang="ja-JP" altLang="en-US" b="1" dirty="0"/>
                <a:t>オッズ</a:t>
              </a:r>
            </a:p>
          </p:txBody>
        </p:sp>
      </p:grpSp>
      <p:sp>
        <p:nvSpPr>
          <p:cNvPr id="8" name="テキスト ボックス 7">
            <a:extLst>
              <a:ext uri="{FF2B5EF4-FFF2-40B4-BE49-F238E27FC236}">
                <a16:creationId xmlns:a16="http://schemas.microsoft.com/office/drawing/2014/main" id="{F2D72C12-767E-4B37-81C6-3D2580C18177}"/>
              </a:ext>
            </a:extLst>
          </p:cNvPr>
          <p:cNvSpPr txBox="1"/>
          <p:nvPr/>
        </p:nvSpPr>
        <p:spPr>
          <a:xfrm>
            <a:off x="189119" y="1142831"/>
            <a:ext cx="4727961" cy="830997"/>
          </a:xfrm>
          <a:prstGeom prst="rect">
            <a:avLst/>
          </a:prstGeom>
          <a:noFill/>
        </p:spPr>
        <p:txBody>
          <a:bodyPr wrap="square" rtlCol="0">
            <a:spAutoFit/>
          </a:bodyPr>
          <a:lstStyle/>
          <a:p>
            <a:r>
              <a:rPr lang="ja-JP" altLang="en-US" sz="1600" b="1" dirty="0"/>
              <a:t>       議論前</a:t>
            </a:r>
            <a:endParaRPr lang="en-US" altLang="ja-JP" sz="1600" b="1" dirty="0"/>
          </a:p>
          <a:p>
            <a:r>
              <a:rPr lang="en-US" altLang="ja-JP" sz="1600" dirty="0"/>
              <a:t>Web</a:t>
            </a:r>
            <a:r>
              <a:rPr lang="ja-JP" altLang="en-US" sz="1600" dirty="0"/>
              <a:t>アプリケーションにて議論開始前に誰に何ポイント賭けるか選択する。</a:t>
            </a:r>
            <a:endParaRPr lang="en-US" altLang="ja-JP" sz="1600" dirty="0"/>
          </a:p>
        </p:txBody>
      </p:sp>
      <p:sp>
        <p:nvSpPr>
          <p:cNvPr id="4" name="矢印: 下 3">
            <a:extLst>
              <a:ext uri="{FF2B5EF4-FFF2-40B4-BE49-F238E27FC236}">
                <a16:creationId xmlns:a16="http://schemas.microsoft.com/office/drawing/2014/main" id="{B33B8AF3-A2DA-426D-B281-658CAC8EAB02}"/>
              </a:ext>
            </a:extLst>
          </p:cNvPr>
          <p:cNvSpPr/>
          <p:nvPr/>
        </p:nvSpPr>
        <p:spPr>
          <a:xfrm>
            <a:off x="2302822" y="2774454"/>
            <a:ext cx="484632" cy="6370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38E2E0E-DDC2-4FD6-B16F-2C0E45630ACD}"/>
              </a:ext>
            </a:extLst>
          </p:cNvPr>
          <p:cNvSpPr txBox="1"/>
          <p:nvPr/>
        </p:nvSpPr>
        <p:spPr>
          <a:xfrm>
            <a:off x="261348" y="3316380"/>
            <a:ext cx="4727961" cy="1815882"/>
          </a:xfrm>
          <a:prstGeom prst="rect">
            <a:avLst/>
          </a:prstGeom>
          <a:noFill/>
        </p:spPr>
        <p:txBody>
          <a:bodyPr wrap="square" rtlCol="0">
            <a:spAutoFit/>
          </a:bodyPr>
          <a:lstStyle/>
          <a:p>
            <a:r>
              <a:rPr lang="ja-JP" altLang="en-US" sz="1600" b="1" dirty="0"/>
              <a:t>       議論開始</a:t>
            </a:r>
            <a:endParaRPr lang="en-US" altLang="ja-JP" sz="1600" b="1" dirty="0"/>
          </a:p>
          <a:p>
            <a:r>
              <a:rPr lang="ja-JP" altLang="en-US" sz="1600" dirty="0"/>
              <a:t>オンライン議論ソフトウェア（</a:t>
            </a:r>
            <a:r>
              <a:rPr lang="en-US" altLang="ja-JP" sz="1600" dirty="0" err="1"/>
              <a:t>Zoom,Ovice</a:t>
            </a:r>
            <a:r>
              <a:rPr lang="ja-JP" altLang="en-US" sz="1600" dirty="0"/>
              <a:t>等）で議論を行い、</a:t>
            </a:r>
            <a:r>
              <a:rPr lang="en-US" altLang="ja-JP" sz="1600" dirty="0"/>
              <a:t>Web</a:t>
            </a:r>
            <a:r>
              <a:rPr lang="ja-JP" altLang="en-US" sz="1600" dirty="0"/>
              <a:t>アプリケーションで評価を行い、</a:t>
            </a:r>
            <a:r>
              <a:rPr lang="en-US" altLang="ja-JP" sz="1600" dirty="0"/>
              <a:t>Slack</a:t>
            </a:r>
            <a:r>
              <a:rPr lang="ja-JP" altLang="en-US" sz="1600" dirty="0"/>
              <a:t>にて被評価通知を受け取る。</a:t>
            </a:r>
            <a:endParaRPr lang="en-US" altLang="ja-JP" sz="1600" dirty="0"/>
          </a:p>
          <a:p>
            <a:endParaRPr lang="en-US" altLang="ja-JP" sz="1600" dirty="0"/>
          </a:p>
          <a:p>
            <a:r>
              <a:rPr lang="ja-JP" altLang="en-US" sz="1600" dirty="0"/>
              <a:t>評価ボタンをクリックすることで評価した相手にリアルタイムで通知が届く。</a:t>
            </a:r>
            <a:endParaRPr lang="en-US" altLang="ja-JP" sz="1600" dirty="0"/>
          </a:p>
        </p:txBody>
      </p:sp>
      <p:grpSp>
        <p:nvGrpSpPr>
          <p:cNvPr id="15" name="グループ化 14">
            <a:extLst>
              <a:ext uri="{FF2B5EF4-FFF2-40B4-BE49-F238E27FC236}">
                <a16:creationId xmlns:a16="http://schemas.microsoft.com/office/drawing/2014/main" id="{DE90217F-FC88-46E8-B5FF-40FA501958DE}"/>
              </a:ext>
            </a:extLst>
          </p:cNvPr>
          <p:cNvGrpSpPr/>
          <p:nvPr/>
        </p:nvGrpSpPr>
        <p:grpSpPr>
          <a:xfrm>
            <a:off x="5192235" y="3654358"/>
            <a:ext cx="2452574" cy="2874324"/>
            <a:chOff x="1578416" y="1293543"/>
            <a:chExt cx="3422209" cy="4265729"/>
          </a:xfrm>
        </p:grpSpPr>
        <p:pic>
          <p:nvPicPr>
            <p:cNvPr id="16" name="図 15">
              <a:extLst>
                <a:ext uri="{FF2B5EF4-FFF2-40B4-BE49-F238E27FC236}">
                  <a16:creationId xmlns:a16="http://schemas.microsoft.com/office/drawing/2014/main" id="{4FD328B9-41C4-41EE-90D0-1F0538E436C2}"/>
                </a:ext>
              </a:extLst>
            </p:cNvPr>
            <p:cNvPicPr>
              <a:picLocks noChangeAspect="1"/>
            </p:cNvPicPr>
            <p:nvPr/>
          </p:nvPicPr>
          <p:blipFill rotWithShape="1">
            <a:blip r:embed="rId4"/>
            <a:srcRect t="3861" r="3261"/>
            <a:stretch/>
          </p:blipFill>
          <p:spPr>
            <a:xfrm>
              <a:off x="1613694" y="1293543"/>
              <a:ext cx="3386931" cy="2835947"/>
            </a:xfrm>
            <a:prstGeom prst="rect">
              <a:avLst/>
            </a:prstGeom>
          </p:spPr>
        </p:pic>
        <p:pic>
          <p:nvPicPr>
            <p:cNvPr id="19" name="図 18">
              <a:extLst>
                <a:ext uri="{FF2B5EF4-FFF2-40B4-BE49-F238E27FC236}">
                  <a16:creationId xmlns:a16="http://schemas.microsoft.com/office/drawing/2014/main" id="{9282BB31-8960-4F99-BBB1-DA53D3EEEEEE}"/>
                </a:ext>
              </a:extLst>
            </p:cNvPr>
            <p:cNvPicPr>
              <a:picLocks noChangeAspect="1"/>
            </p:cNvPicPr>
            <p:nvPr/>
          </p:nvPicPr>
          <p:blipFill>
            <a:blip r:embed="rId5"/>
            <a:stretch>
              <a:fillRect/>
            </a:stretch>
          </p:blipFill>
          <p:spPr>
            <a:xfrm>
              <a:off x="1578416" y="2966328"/>
              <a:ext cx="3422209" cy="2592944"/>
            </a:xfrm>
            <a:prstGeom prst="rect">
              <a:avLst/>
            </a:prstGeom>
          </p:spPr>
        </p:pic>
      </p:grpSp>
      <p:sp>
        <p:nvSpPr>
          <p:cNvPr id="21" name="楕円 20">
            <a:extLst>
              <a:ext uri="{FF2B5EF4-FFF2-40B4-BE49-F238E27FC236}">
                <a16:creationId xmlns:a16="http://schemas.microsoft.com/office/drawing/2014/main" id="{4A123F18-9ED5-4F69-AD79-881C1FFCAB30}"/>
              </a:ext>
            </a:extLst>
          </p:cNvPr>
          <p:cNvSpPr/>
          <p:nvPr/>
        </p:nvSpPr>
        <p:spPr>
          <a:xfrm>
            <a:off x="5134505" y="4421401"/>
            <a:ext cx="388567" cy="14803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29BF1166-3C2D-4CF7-B57D-6534ABCA2EF8}"/>
              </a:ext>
            </a:extLst>
          </p:cNvPr>
          <p:cNvCxnSpPr>
            <a:cxnSpLocks/>
          </p:cNvCxnSpPr>
          <p:nvPr/>
        </p:nvCxnSpPr>
        <p:spPr>
          <a:xfrm flipH="1">
            <a:off x="4837814" y="4495419"/>
            <a:ext cx="318195" cy="1959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857259B-B2E2-4A87-ACCA-C0FB9A24AC1A}"/>
              </a:ext>
            </a:extLst>
          </p:cNvPr>
          <p:cNvCxnSpPr>
            <a:cxnSpLocks/>
          </p:cNvCxnSpPr>
          <p:nvPr/>
        </p:nvCxnSpPr>
        <p:spPr>
          <a:xfrm flipH="1" flipV="1">
            <a:off x="4720313" y="5262462"/>
            <a:ext cx="566830" cy="8011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B473D5C-A80D-4490-A50E-AD052F573844}"/>
              </a:ext>
            </a:extLst>
          </p:cNvPr>
          <p:cNvSpPr txBox="1"/>
          <p:nvPr/>
        </p:nvSpPr>
        <p:spPr>
          <a:xfrm>
            <a:off x="1379771" y="5101485"/>
            <a:ext cx="3634820" cy="338554"/>
          </a:xfrm>
          <a:prstGeom prst="rect">
            <a:avLst/>
          </a:prstGeom>
          <a:noFill/>
        </p:spPr>
        <p:txBody>
          <a:bodyPr wrap="square" rtlCol="0">
            <a:spAutoFit/>
          </a:bodyPr>
          <a:lstStyle/>
          <a:p>
            <a:r>
              <a:rPr lang="ja-JP" altLang="en-US" sz="1600" dirty="0"/>
              <a:t>評価のタイミングが表示されている</a:t>
            </a:r>
            <a:endParaRPr lang="en-US" altLang="ja-JP" sz="1600" dirty="0"/>
          </a:p>
        </p:txBody>
      </p:sp>
      <p:pic>
        <p:nvPicPr>
          <p:cNvPr id="27" name="図 26">
            <a:extLst>
              <a:ext uri="{FF2B5EF4-FFF2-40B4-BE49-F238E27FC236}">
                <a16:creationId xmlns:a16="http://schemas.microsoft.com/office/drawing/2014/main" id="{2E9C824F-DDE8-4F2A-AA5D-4688B13B173B}"/>
              </a:ext>
            </a:extLst>
          </p:cNvPr>
          <p:cNvPicPr>
            <a:picLocks noChangeAspect="1"/>
          </p:cNvPicPr>
          <p:nvPr/>
        </p:nvPicPr>
        <p:blipFill>
          <a:blip r:embed="rId6"/>
          <a:stretch>
            <a:fillRect/>
          </a:stretch>
        </p:blipFill>
        <p:spPr>
          <a:xfrm>
            <a:off x="655630" y="5932889"/>
            <a:ext cx="3591009" cy="595793"/>
          </a:xfrm>
          <a:prstGeom prst="rect">
            <a:avLst/>
          </a:prstGeom>
        </p:spPr>
      </p:pic>
      <p:sp>
        <p:nvSpPr>
          <p:cNvPr id="28" name="テキスト ボックス 27">
            <a:extLst>
              <a:ext uri="{FF2B5EF4-FFF2-40B4-BE49-F238E27FC236}">
                <a16:creationId xmlns:a16="http://schemas.microsoft.com/office/drawing/2014/main" id="{8F1001F8-AEAF-4564-BC53-D66A615B76B9}"/>
              </a:ext>
            </a:extLst>
          </p:cNvPr>
          <p:cNvSpPr txBox="1"/>
          <p:nvPr/>
        </p:nvSpPr>
        <p:spPr>
          <a:xfrm>
            <a:off x="726283" y="5625112"/>
            <a:ext cx="3272727" cy="307777"/>
          </a:xfrm>
          <a:prstGeom prst="rect">
            <a:avLst/>
          </a:prstGeom>
          <a:noFill/>
        </p:spPr>
        <p:txBody>
          <a:bodyPr wrap="square" rtlCol="0">
            <a:spAutoFit/>
          </a:bodyPr>
          <a:lstStyle/>
          <a:p>
            <a:r>
              <a:rPr lang="ja-JP" altLang="en-US" sz="1400" b="1" dirty="0"/>
              <a:t>他者に評価されると</a:t>
            </a:r>
            <a:r>
              <a:rPr lang="en-US" altLang="ja-JP" sz="1400" b="1" dirty="0"/>
              <a:t>Slack</a:t>
            </a:r>
            <a:r>
              <a:rPr lang="ja-JP" altLang="en-US" sz="1400" b="1" dirty="0"/>
              <a:t>で通知が届く</a:t>
            </a:r>
            <a:endParaRPr kumimoji="1" lang="ja-JP" altLang="en-US" sz="1400" b="1" dirty="0"/>
          </a:p>
        </p:txBody>
      </p:sp>
    </p:spTree>
    <p:extLst>
      <p:ext uri="{BB962C8B-B14F-4D97-AF65-F5344CB8AC3E}">
        <p14:creationId xmlns:p14="http://schemas.microsoft.com/office/powerpoint/2010/main" val="127876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8E83F1A1-46A7-49D9-A000-983C567362A8}"/>
              </a:ext>
            </a:extLst>
          </p:cNvPr>
          <p:cNvSpPr/>
          <p:nvPr/>
        </p:nvSpPr>
        <p:spPr>
          <a:xfrm>
            <a:off x="157270" y="1033138"/>
            <a:ext cx="8829459" cy="226870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highlight>
                <a:srgbClr val="000080"/>
              </a:highlight>
            </a:endParaRPr>
          </a:p>
        </p:txBody>
      </p:sp>
      <p:sp>
        <p:nvSpPr>
          <p:cNvPr id="8" name="Google Shape;250;p6">
            <a:extLst>
              <a:ext uri="{FF2B5EF4-FFF2-40B4-BE49-F238E27FC236}">
                <a16:creationId xmlns:a16="http://schemas.microsoft.com/office/drawing/2014/main" id="{1D410CEB-1452-4636-8381-E6D0582BA593}"/>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議論システムの実装</a:t>
            </a:r>
            <a:endParaRPr sz="3600" b="1" dirty="0">
              <a:solidFill>
                <a:schemeClr val="bg1"/>
              </a:solidFill>
            </a:endParaRPr>
          </a:p>
        </p:txBody>
      </p:sp>
      <p:sp>
        <p:nvSpPr>
          <p:cNvPr id="11" name="テキスト ボックス 10">
            <a:extLst>
              <a:ext uri="{FF2B5EF4-FFF2-40B4-BE49-F238E27FC236}">
                <a16:creationId xmlns:a16="http://schemas.microsoft.com/office/drawing/2014/main" id="{8810AB22-FC8C-4B4A-A4F7-EFF399861A0A}"/>
              </a:ext>
            </a:extLst>
          </p:cNvPr>
          <p:cNvSpPr txBox="1"/>
          <p:nvPr/>
        </p:nvSpPr>
        <p:spPr>
          <a:xfrm>
            <a:off x="189119" y="1142831"/>
            <a:ext cx="8877389" cy="584775"/>
          </a:xfrm>
          <a:prstGeom prst="rect">
            <a:avLst/>
          </a:prstGeom>
          <a:noFill/>
        </p:spPr>
        <p:txBody>
          <a:bodyPr wrap="square" rtlCol="0">
            <a:spAutoFit/>
          </a:bodyPr>
          <a:lstStyle/>
          <a:p>
            <a:r>
              <a:rPr lang="ja-JP" altLang="en-US" sz="1600" b="1" dirty="0"/>
              <a:t>       議論後</a:t>
            </a:r>
            <a:endParaRPr lang="en-US" altLang="ja-JP" sz="1600" b="1" dirty="0"/>
          </a:p>
          <a:p>
            <a:r>
              <a:rPr lang="ja-JP" altLang="en-US" sz="1600" dirty="0"/>
              <a:t>議論が終了次第、ポイントの計算が自動的に行われ、</a:t>
            </a:r>
            <a:r>
              <a:rPr lang="en-US" altLang="ja-JP" sz="1600" dirty="0"/>
              <a:t>Slack</a:t>
            </a:r>
            <a:r>
              <a:rPr lang="ja-JP" altLang="en-US" sz="1600" dirty="0"/>
              <a:t>にて個別に結果が通知される。</a:t>
            </a:r>
            <a:endParaRPr lang="en-US" altLang="ja-JP" sz="1600" dirty="0"/>
          </a:p>
        </p:txBody>
      </p:sp>
      <p:pic>
        <p:nvPicPr>
          <p:cNvPr id="14" name="図 13">
            <a:extLst>
              <a:ext uri="{FF2B5EF4-FFF2-40B4-BE49-F238E27FC236}">
                <a16:creationId xmlns:a16="http://schemas.microsoft.com/office/drawing/2014/main" id="{3444CAA1-3EBF-41A5-ADE9-9DCD96A40A22}"/>
              </a:ext>
            </a:extLst>
          </p:cNvPr>
          <p:cNvPicPr>
            <a:picLocks noChangeAspect="1"/>
          </p:cNvPicPr>
          <p:nvPr/>
        </p:nvPicPr>
        <p:blipFill>
          <a:blip r:embed="rId3"/>
          <a:stretch>
            <a:fillRect/>
          </a:stretch>
        </p:blipFill>
        <p:spPr>
          <a:xfrm>
            <a:off x="994639" y="1813543"/>
            <a:ext cx="6941046" cy="1323105"/>
          </a:xfrm>
          <a:prstGeom prst="rect">
            <a:avLst/>
          </a:prstGeom>
        </p:spPr>
      </p:pic>
    </p:spTree>
    <p:extLst>
      <p:ext uri="{BB962C8B-B14F-4D97-AF65-F5344CB8AC3E}">
        <p14:creationId xmlns:p14="http://schemas.microsoft.com/office/powerpoint/2010/main" val="281881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歩数計算</a:t>
            </a:r>
            <a:endParaRPr sz="3600" b="1" dirty="0">
              <a:solidFill>
                <a:schemeClr val="bg1"/>
              </a:solidFill>
            </a:endParaRPr>
          </a:p>
        </p:txBody>
      </p:sp>
      <p:sp>
        <p:nvSpPr>
          <p:cNvPr id="6" name="Google Shape;261;p6">
            <a:extLst>
              <a:ext uri="{FF2B5EF4-FFF2-40B4-BE49-F238E27FC236}">
                <a16:creationId xmlns:a16="http://schemas.microsoft.com/office/drawing/2014/main" id="{8B8A3D98-F5B5-41A4-A45F-310AFBCF2699}"/>
              </a:ext>
            </a:extLst>
          </p:cNvPr>
          <p:cNvSpPr txBox="1"/>
          <p:nvPr/>
        </p:nvSpPr>
        <p:spPr>
          <a:xfrm>
            <a:off x="247445" y="1308672"/>
            <a:ext cx="8649110" cy="2643396"/>
          </a:xfrm>
          <a:prstGeom prst="rect">
            <a:avLst/>
          </a:prstGeom>
          <a:noFill/>
          <a:ln>
            <a:noFill/>
          </a:ln>
        </p:spPr>
        <p:txBody>
          <a:bodyPr spcFirstLastPara="1" wrap="square" lIns="91425" tIns="45700" rIns="91425" bIns="45700" anchor="t" anchorCtr="0">
            <a:noAutofit/>
          </a:bodyPr>
          <a:lstStyle/>
          <a:p>
            <a:pPr>
              <a:buClr>
                <a:srgbClr val="000000"/>
              </a:buClr>
              <a:buSzPts val="1800"/>
            </a:pPr>
            <a:r>
              <a:rPr lang="ja-JP" altLang="en-US" sz="1600" b="1" dirty="0">
                <a:solidFill>
                  <a:schemeClr val="dk1"/>
                </a:solidFill>
                <a:cs typeface="Calibri"/>
                <a:sym typeface="Calibri"/>
              </a:rPr>
              <a:t>レベル１（歩きたくなる）</a:t>
            </a:r>
            <a:endParaRPr lang="en-US" altLang="ja-JP" sz="1600" b="1" dirty="0">
              <a:solidFill>
                <a:schemeClr val="dk1"/>
              </a:solidFill>
              <a:cs typeface="Calibri"/>
              <a:sym typeface="Calibri"/>
            </a:endParaRPr>
          </a:p>
          <a:p>
            <a:pPr>
              <a:buClr>
                <a:srgbClr val="000000"/>
              </a:buClr>
              <a:buSzPts val="1800"/>
            </a:pPr>
            <a:r>
              <a:rPr lang="ja-JP" altLang="en-US" sz="1600" dirty="0">
                <a:solidFill>
                  <a:schemeClr val="dk1"/>
                </a:solidFill>
                <a:cs typeface="Calibri"/>
                <a:sym typeface="Calibri"/>
              </a:rPr>
              <a:t>毎日の歩数の一定の割合がゲームポイントとして獲得できる（例</a:t>
            </a:r>
            <a:r>
              <a:rPr lang="en-US" altLang="ja-JP" sz="1600" dirty="0">
                <a:solidFill>
                  <a:schemeClr val="dk1"/>
                </a:solidFill>
                <a:cs typeface="Calibri"/>
                <a:sym typeface="Calibri"/>
              </a:rPr>
              <a:t>:10000</a:t>
            </a:r>
            <a:r>
              <a:rPr lang="ja-JP" altLang="en-US" sz="1600" dirty="0">
                <a:solidFill>
                  <a:schemeClr val="dk1"/>
                </a:solidFill>
                <a:cs typeface="Calibri"/>
                <a:sym typeface="Calibri"/>
              </a:rPr>
              <a:t>歩で</a:t>
            </a:r>
            <a:r>
              <a:rPr lang="en-US" altLang="ja-JP" sz="1600" dirty="0">
                <a:solidFill>
                  <a:schemeClr val="dk1"/>
                </a:solidFill>
                <a:cs typeface="Calibri"/>
                <a:sym typeface="Calibri"/>
              </a:rPr>
              <a:t>1000Pt</a:t>
            </a:r>
            <a:r>
              <a:rPr lang="ja-JP" altLang="en-US" sz="1600" dirty="0">
                <a:solidFill>
                  <a:schemeClr val="dk1"/>
                </a:solidFill>
                <a:cs typeface="Calibri"/>
                <a:sym typeface="Calibri"/>
              </a:rPr>
              <a:t>）</a:t>
            </a:r>
            <a:endParaRPr lang="en-US" altLang="ja-JP" sz="1600" dirty="0">
              <a:solidFill>
                <a:schemeClr val="dk1"/>
              </a:solidFill>
              <a:cs typeface="Calibri"/>
              <a:sym typeface="Calibri"/>
            </a:endParaRPr>
          </a:p>
          <a:p>
            <a:pPr>
              <a:buClr>
                <a:srgbClr val="000000"/>
              </a:buClr>
              <a:buSzPts val="1800"/>
            </a:pPr>
            <a:endParaRPr lang="en-US" altLang="ja-JP" sz="1600" dirty="0">
              <a:solidFill>
                <a:schemeClr val="dk1"/>
              </a:solidFill>
              <a:cs typeface="Calibri"/>
              <a:sym typeface="Calibri"/>
            </a:endParaRPr>
          </a:p>
          <a:p>
            <a:pPr>
              <a:buClr>
                <a:srgbClr val="000000"/>
              </a:buClr>
              <a:buSzPts val="1800"/>
            </a:pPr>
            <a:endParaRPr lang="en-US" altLang="ja-JP" sz="1600" dirty="0">
              <a:solidFill>
                <a:schemeClr val="dk1"/>
              </a:solidFill>
              <a:cs typeface="Calibri"/>
              <a:sym typeface="Calibri"/>
            </a:endParaRPr>
          </a:p>
          <a:p>
            <a:pPr>
              <a:buClr>
                <a:srgbClr val="000000"/>
              </a:buClr>
              <a:buSzPts val="1800"/>
            </a:pPr>
            <a:endParaRPr lang="en-US" altLang="ja-JP" sz="1600" dirty="0">
              <a:solidFill>
                <a:schemeClr val="dk1"/>
              </a:solidFill>
              <a:cs typeface="Calibri"/>
              <a:sym typeface="Calibri"/>
            </a:endParaRPr>
          </a:p>
          <a:p>
            <a:pPr>
              <a:buClr>
                <a:srgbClr val="000000"/>
              </a:buClr>
              <a:buSzPts val="1800"/>
            </a:pPr>
            <a:endParaRPr lang="en-US" altLang="ja-JP" sz="1600" b="1" dirty="0">
              <a:solidFill>
                <a:schemeClr val="dk1"/>
              </a:solidFill>
              <a:cs typeface="Calibri"/>
              <a:sym typeface="Calibri"/>
            </a:endParaRPr>
          </a:p>
          <a:p>
            <a:pPr>
              <a:buClr>
                <a:srgbClr val="000000"/>
              </a:buClr>
              <a:buSzPts val="1800"/>
            </a:pPr>
            <a:endParaRPr lang="en-US" altLang="ja-JP" sz="1600" b="1" dirty="0">
              <a:solidFill>
                <a:schemeClr val="dk1"/>
              </a:solidFill>
              <a:cs typeface="Calibri"/>
              <a:sym typeface="Calibri"/>
            </a:endParaRPr>
          </a:p>
          <a:p>
            <a:pPr>
              <a:buClr>
                <a:srgbClr val="000000"/>
              </a:buClr>
              <a:buSzPts val="1800"/>
            </a:pPr>
            <a:r>
              <a:rPr lang="ja-JP" altLang="en-US" sz="1600" b="1" dirty="0">
                <a:solidFill>
                  <a:schemeClr val="dk1"/>
                </a:solidFill>
                <a:cs typeface="Calibri"/>
                <a:sym typeface="Calibri"/>
              </a:rPr>
              <a:t>レベル２（歩かせたくなる）</a:t>
            </a:r>
            <a:endParaRPr lang="en-US" altLang="ja-JP" sz="1600" b="1" dirty="0">
              <a:solidFill>
                <a:schemeClr val="dk1"/>
              </a:solidFill>
              <a:cs typeface="Calibri"/>
              <a:sym typeface="Calibri"/>
            </a:endParaRPr>
          </a:p>
          <a:p>
            <a:pPr>
              <a:buClr>
                <a:srgbClr val="000000"/>
              </a:buClr>
              <a:buSzPts val="1800"/>
            </a:pPr>
            <a:r>
              <a:rPr lang="ja-JP" altLang="en-US" sz="1600" dirty="0">
                <a:solidFill>
                  <a:schemeClr val="dk1"/>
                </a:solidFill>
                <a:cs typeface="Calibri"/>
                <a:sym typeface="Calibri"/>
              </a:rPr>
              <a:t>前日中に賭け対象・賭けポイントを選択しておき、当日賭け対象の歩数がその日の自分を除く被験者の中で</a:t>
            </a:r>
            <a:r>
              <a:rPr lang="en-US" altLang="ja-JP" sz="1600" dirty="0">
                <a:solidFill>
                  <a:schemeClr val="dk1"/>
                </a:solidFill>
                <a:cs typeface="Calibri"/>
                <a:sym typeface="Calibri"/>
              </a:rPr>
              <a:t>1,2,3</a:t>
            </a:r>
            <a:r>
              <a:rPr lang="ja-JP" altLang="en-US" sz="1600" dirty="0">
                <a:solidFill>
                  <a:schemeClr val="dk1"/>
                </a:solidFill>
                <a:cs typeface="Calibri"/>
                <a:sym typeface="Calibri"/>
              </a:rPr>
              <a:t>位だったら賭け成功で報酬がもらえる</a:t>
            </a:r>
          </a:p>
          <a:p>
            <a:pPr>
              <a:buClr>
                <a:srgbClr val="000000"/>
              </a:buClr>
              <a:buSzPts val="1800"/>
            </a:pPr>
            <a:endParaRPr lang="ja-JP" altLang="en-US" sz="1600" dirty="0">
              <a:solidFill>
                <a:schemeClr val="dk1"/>
              </a:solidFill>
              <a:cs typeface="Calibri"/>
              <a:sym typeface="Calibri"/>
            </a:endParaRPr>
          </a:p>
        </p:txBody>
      </p:sp>
      <p:grpSp>
        <p:nvGrpSpPr>
          <p:cNvPr id="7" name="グループ化 6">
            <a:extLst>
              <a:ext uri="{FF2B5EF4-FFF2-40B4-BE49-F238E27FC236}">
                <a16:creationId xmlns:a16="http://schemas.microsoft.com/office/drawing/2014/main" id="{9FD9F9B6-6C42-4895-BBE5-AA5F7FFD2C80}"/>
              </a:ext>
            </a:extLst>
          </p:cNvPr>
          <p:cNvGrpSpPr/>
          <p:nvPr/>
        </p:nvGrpSpPr>
        <p:grpSpPr>
          <a:xfrm>
            <a:off x="579691" y="2017400"/>
            <a:ext cx="1779419" cy="712686"/>
            <a:chOff x="-34578" y="4303798"/>
            <a:chExt cx="1779419" cy="712686"/>
          </a:xfrm>
        </p:grpSpPr>
        <p:sp>
          <p:nvSpPr>
            <p:cNvPr id="8" name="Google Shape;193;p5">
              <a:extLst>
                <a:ext uri="{FF2B5EF4-FFF2-40B4-BE49-F238E27FC236}">
                  <a16:creationId xmlns:a16="http://schemas.microsoft.com/office/drawing/2014/main" id="{C477C1EE-C27A-42C2-AA42-8E6904DB4F19}"/>
                </a:ext>
              </a:extLst>
            </p:cNvPr>
            <p:cNvSpPr/>
            <p:nvPr/>
          </p:nvSpPr>
          <p:spPr>
            <a:xfrm rot="16200000">
              <a:off x="1516344" y="4726628"/>
              <a:ext cx="272227" cy="184766"/>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600"/>
              </a:pPr>
              <a:endParaRPr sz="1600">
                <a:solidFill>
                  <a:schemeClr val="lt1"/>
                </a:solidFill>
                <a:latin typeface="Calibri"/>
                <a:ea typeface="Calibri"/>
                <a:cs typeface="Calibri"/>
                <a:sym typeface="Calibri"/>
              </a:endParaRPr>
            </a:p>
          </p:txBody>
        </p:sp>
        <p:grpSp>
          <p:nvGrpSpPr>
            <p:cNvPr id="9" name="Google Shape;197;p5">
              <a:extLst>
                <a:ext uri="{FF2B5EF4-FFF2-40B4-BE49-F238E27FC236}">
                  <a16:creationId xmlns:a16="http://schemas.microsoft.com/office/drawing/2014/main" id="{6986D2BC-747C-4D85-8D3D-5BF5E43D20B4}"/>
                </a:ext>
              </a:extLst>
            </p:cNvPr>
            <p:cNvGrpSpPr/>
            <p:nvPr/>
          </p:nvGrpSpPr>
          <p:grpSpPr>
            <a:xfrm>
              <a:off x="-34578" y="4303798"/>
              <a:ext cx="425887" cy="712686"/>
              <a:chOff x="736979" y="3096285"/>
              <a:chExt cx="805217" cy="1255871"/>
            </a:xfrm>
          </p:grpSpPr>
          <p:grpSp>
            <p:nvGrpSpPr>
              <p:cNvPr id="11" name="Google Shape;198;p5">
                <a:extLst>
                  <a:ext uri="{FF2B5EF4-FFF2-40B4-BE49-F238E27FC236}">
                    <a16:creationId xmlns:a16="http://schemas.microsoft.com/office/drawing/2014/main" id="{2EC005E5-12C1-454A-A0F6-6E84125C9313}"/>
                  </a:ext>
                </a:extLst>
              </p:cNvPr>
              <p:cNvGrpSpPr/>
              <p:nvPr/>
            </p:nvGrpSpPr>
            <p:grpSpPr>
              <a:xfrm>
                <a:off x="736979" y="3096285"/>
                <a:ext cx="805217" cy="1255871"/>
                <a:chOff x="5693392" y="3295657"/>
                <a:chExt cx="805217" cy="1255871"/>
              </a:xfrm>
            </p:grpSpPr>
            <p:sp>
              <p:nvSpPr>
                <p:cNvPr id="13" name="Google Shape;199;p5">
                  <a:extLst>
                    <a:ext uri="{FF2B5EF4-FFF2-40B4-BE49-F238E27FC236}">
                      <a16:creationId xmlns:a16="http://schemas.microsoft.com/office/drawing/2014/main" id="{7421C6EE-5B53-4BB8-B36C-E226FF14A15E}"/>
                    </a:ext>
                  </a:extLst>
                </p:cNvPr>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600"/>
                  </a:pPr>
                  <a:endParaRPr sz="1600">
                    <a:solidFill>
                      <a:schemeClr val="lt1"/>
                    </a:solidFill>
                    <a:latin typeface="Calibri"/>
                    <a:ea typeface="Calibri"/>
                    <a:cs typeface="Calibri"/>
                    <a:sym typeface="Calibri"/>
                  </a:endParaRPr>
                </a:p>
              </p:txBody>
            </p:sp>
            <p:sp>
              <p:nvSpPr>
                <p:cNvPr id="14" name="Google Shape;200;p5">
                  <a:extLst>
                    <a:ext uri="{FF2B5EF4-FFF2-40B4-BE49-F238E27FC236}">
                      <a16:creationId xmlns:a16="http://schemas.microsoft.com/office/drawing/2014/main" id="{5FC492BC-1632-4E99-9D24-CF34B5C96A39}"/>
                    </a:ext>
                  </a:extLst>
                </p:cNvPr>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600"/>
                  </a:pPr>
                  <a:endParaRPr sz="1600">
                    <a:solidFill>
                      <a:schemeClr val="lt1"/>
                    </a:solidFill>
                    <a:latin typeface="Calibri"/>
                    <a:ea typeface="Calibri"/>
                    <a:cs typeface="Calibri"/>
                    <a:sym typeface="Calibri"/>
                  </a:endParaRPr>
                </a:p>
              </p:txBody>
            </p:sp>
          </p:grpSp>
          <p:sp>
            <p:nvSpPr>
              <p:cNvPr id="12" name="Google Shape;201;p5">
                <a:extLst>
                  <a:ext uri="{FF2B5EF4-FFF2-40B4-BE49-F238E27FC236}">
                    <a16:creationId xmlns:a16="http://schemas.microsoft.com/office/drawing/2014/main" id="{94D8FF2D-5E19-4E11-8AEB-4B8BE8353B95}"/>
                  </a:ext>
                </a:extLst>
              </p:cNvPr>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algn="ctr">
                  <a:buClr>
                    <a:srgbClr val="000000"/>
                  </a:buClr>
                  <a:buSzPts val="2800"/>
                </a:pPr>
                <a:r>
                  <a:rPr lang="en-US" altLang="ja-JP" sz="2000" b="1">
                    <a:solidFill>
                      <a:srgbClr val="000000"/>
                    </a:solidFill>
                    <a:latin typeface="Calibri"/>
                    <a:ea typeface="Calibri"/>
                    <a:cs typeface="Calibri"/>
                    <a:sym typeface="Calibri"/>
                  </a:rPr>
                  <a:t>A</a:t>
                </a:r>
                <a:endParaRPr sz="2000" b="1">
                  <a:solidFill>
                    <a:srgbClr val="000000"/>
                  </a:solidFill>
                  <a:latin typeface="Calibri"/>
                  <a:ea typeface="Calibri"/>
                  <a:cs typeface="Calibri"/>
                  <a:sym typeface="Calibri"/>
                </a:endParaRPr>
              </a:p>
            </p:txBody>
          </p:sp>
        </p:grpSp>
        <p:sp>
          <p:nvSpPr>
            <p:cNvPr id="10" name="Google Shape;195;p5">
              <a:extLst>
                <a:ext uri="{FF2B5EF4-FFF2-40B4-BE49-F238E27FC236}">
                  <a16:creationId xmlns:a16="http://schemas.microsoft.com/office/drawing/2014/main" id="{42E613FA-BDDE-423B-A69F-2EA213F74104}"/>
                </a:ext>
              </a:extLst>
            </p:cNvPr>
            <p:cNvSpPr txBox="1"/>
            <p:nvPr/>
          </p:nvSpPr>
          <p:spPr>
            <a:xfrm>
              <a:off x="351402" y="4359753"/>
              <a:ext cx="1301055" cy="646290"/>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altLang="ja-JP" dirty="0">
                  <a:solidFill>
                    <a:schemeClr val="dk1"/>
                  </a:solidFill>
                  <a:latin typeface="Calibri"/>
                  <a:ea typeface="Calibri"/>
                  <a:cs typeface="Calibri"/>
                  <a:sym typeface="Calibri"/>
                </a:rPr>
                <a:t>10000</a:t>
              </a:r>
              <a:r>
                <a:rPr lang="ja-JP" altLang="en-US" dirty="0">
                  <a:solidFill>
                    <a:schemeClr val="dk1"/>
                  </a:solidFill>
                  <a:latin typeface="Calibri"/>
                  <a:ea typeface="Calibri"/>
                  <a:cs typeface="Calibri"/>
                  <a:sym typeface="Calibri"/>
                </a:rPr>
                <a:t>歩数</a:t>
              </a:r>
              <a:endParaRPr lang="en-US" altLang="ja-JP" dirty="0">
                <a:solidFill>
                  <a:schemeClr val="dk1"/>
                </a:solidFill>
                <a:latin typeface="Calibri"/>
                <a:ea typeface="Calibri"/>
                <a:cs typeface="Calibri"/>
                <a:sym typeface="Calibri"/>
              </a:endParaRPr>
            </a:p>
            <a:p>
              <a:pPr>
                <a:buClr>
                  <a:srgbClr val="000000"/>
                </a:buClr>
                <a:buSzPts val="1800"/>
              </a:pPr>
              <a:r>
                <a:rPr lang="en-US" altLang="ja-JP" dirty="0">
                  <a:solidFill>
                    <a:schemeClr val="dk1"/>
                  </a:solidFill>
                  <a:latin typeface="Calibri"/>
                  <a:ea typeface="Calibri"/>
                  <a:cs typeface="Calibri"/>
                  <a:sym typeface="Calibri"/>
                </a:rPr>
                <a:t>1000Pt</a:t>
              </a:r>
              <a:r>
                <a:rPr lang="ja-JP" altLang="en-US" dirty="0">
                  <a:solidFill>
                    <a:schemeClr val="dk1"/>
                  </a:solidFill>
                  <a:latin typeface="Calibri"/>
                  <a:ea typeface="Calibri"/>
                  <a:cs typeface="Calibri"/>
                  <a:sym typeface="Calibri"/>
                </a:rPr>
                <a:t>獲得</a:t>
              </a:r>
              <a:endParaRPr lang="en-US" altLang="ja-JP" dirty="0">
                <a:solidFill>
                  <a:schemeClr val="dk1"/>
                </a:solidFill>
                <a:latin typeface="Calibri"/>
                <a:ea typeface="Calibri"/>
                <a:cs typeface="Calibri"/>
                <a:sym typeface="Calibri"/>
              </a:endParaRPr>
            </a:p>
          </p:txBody>
        </p:sp>
      </p:grpSp>
      <p:sp>
        <p:nvSpPr>
          <p:cNvPr id="16" name="Google Shape;202;p5">
            <a:extLst>
              <a:ext uri="{FF2B5EF4-FFF2-40B4-BE49-F238E27FC236}">
                <a16:creationId xmlns:a16="http://schemas.microsoft.com/office/drawing/2014/main" id="{21F70ABD-368E-48F1-9E8F-CE7FA102DC34}"/>
              </a:ext>
            </a:extLst>
          </p:cNvPr>
          <p:cNvSpPr/>
          <p:nvPr/>
        </p:nvSpPr>
        <p:spPr>
          <a:xfrm>
            <a:off x="3499244" y="5053392"/>
            <a:ext cx="747721" cy="22347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600"/>
            </a:pPr>
            <a:endParaRPr sz="1400">
              <a:solidFill>
                <a:schemeClr val="lt1"/>
              </a:solidFill>
              <a:latin typeface="Calibri"/>
              <a:ea typeface="Calibri"/>
              <a:cs typeface="Calibri"/>
              <a:sym typeface="Calibri"/>
            </a:endParaRPr>
          </a:p>
        </p:txBody>
      </p:sp>
      <p:sp>
        <p:nvSpPr>
          <p:cNvPr id="17" name="Google Shape;203;p5">
            <a:extLst>
              <a:ext uri="{FF2B5EF4-FFF2-40B4-BE49-F238E27FC236}">
                <a16:creationId xmlns:a16="http://schemas.microsoft.com/office/drawing/2014/main" id="{B6D11B92-2F5E-4BFD-A300-7EBAFDC39A45}"/>
              </a:ext>
            </a:extLst>
          </p:cNvPr>
          <p:cNvSpPr/>
          <p:nvPr/>
        </p:nvSpPr>
        <p:spPr>
          <a:xfrm rot="10800000">
            <a:off x="3499244" y="5498869"/>
            <a:ext cx="747720" cy="223473"/>
          </a:xfrm>
          <a:prstGeom prst="rightArrow">
            <a:avLst>
              <a:gd name="adj1" fmla="val 50000"/>
              <a:gd name="adj2" fmla="val 50000"/>
            </a:avLst>
          </a:prstGeom>
          <a:solidFill>
            <a:srgbClr val="DDEAF6"/>
          </a:solidFill>
          <a:ln w="19050" cap="flat" cmpd="sng">
            <a:solidFill>
              <a:srgbClr val="31538F"/>
            </a:solidFill>
            <a:prstDash val="dash"/>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600"/>
            </a:pPr>
            <a:endParaRPr sz="1400">
              <a:solidFill>
                <a:schemeClr val="lt1"/>
              </a:solidFill>
              <a:latin typeface="Calibri"/>
              <a:ea typeface="Calibri"/>
              <a:cs typeface="Calibri"/>
              <a:sym typeface="Calibri"/>
            </a:endParaRPr>
          </a:p>
        </p:txBody>
      </p:sp>
      <p:grpSp>
        <p:nvGrpSpPr>
          <p:cNvPr id="18" name="Google Shape;204;p5">
            <a:extLst>
              <a:ext uri="{FF2B5EF4-FFF2-40B4-BE49-F238E27FC236}">
                <a16:creationId xmlns:a16="http://schemas.microsoft.com/office/drawing/2014/main" id="{076EA2AB-B7C1-468F-A246-4340C6677BBD}"/>
              </a:ext>
            </a:extLst>
          </p:cNvPr>
          <p:cNvGrpSpPr/>
          <p:nvPr/>
        </p:nvGrpSpPr>
        <p:grpSpPr>
          <a:xfrm>
            <a:off x="2716365" y="4878193"/>
            <a:ext cx="601612" cy="968289"/>
            <a:chOff x="736981" y="3096285"/>
            <a:chExt cx="805217" cy="1255873"/>
          </a:xfrm>
        </p:grpSpPr>
        <p:grpSp>
          <p:nvGrpSpPr>
            <p:cNvPr id="28" name="Google Shape;205;p5">
              <a:extLst>
                <a:ext uri="{FF2B5EF4-FFF2-40B4-BE49-F238E27FC236}">
                  <a16:creationId xmlns:a16="http://schemas.microsoft.com/office/drawing/2014/main" id="{A2E63D91-FAA2-490D-8D3A-EF8D2C0A3021}"/>
                </a:ext>
              </a:extLst>
            </p:cNvPr>
            <p:cNvGrpSpPr/>
            <p:nvPr/>
          </p:nvGrpSpPr>
          <p:grpSpPr>
            <a:xfrm>
              <a:off x="736981" y="3096285"/>
              <a:ext cx="805217" cy="1255873"/>
              <a:chOff x="5693394" y="3295657"/>
              <a:chExt cx="805217" cy="1255873"/>
            </a:xfrm>
          </p:grpSpPr>
          <p:sp>
            <p:nvSpPr>
              <p:cNvPr id="30" name="Google Shape;206;p5">
                <a:extLst>
                  <a:ext uri="{FF2B5EF4-FFF2-40B4-BE49-F238E27FC236}">
                    <a16:creationId xmlns:a16="http://schemas.microsoft.com/office/drawing/2014/main" id="{FD2F585F-4FD2-4D1D-93F1-E025576BA796}"/>
                  </a:ext>
                </a:extLst>
              </p:cNvPr>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600"/>
                </a:pPr>
                <a:endParaRPr sz="1400">
                  <a:solidFill>
                    <a:schemeClr val="lt1"/>
                  </a:solidFill>
                  <a:latin typeface="Calibri"/>
                  <a:ea typeface="Calibri"/>
                  <a:cs typeface="Calibri"/>
                  <a:sym typeface="Calibri"/>
                </a:endParaRPr>
              </a:p>
            </p:txBody>
          </p:sp>
          <p:sp>
            <p:nvSpPr>
              <p:cNvPr id="31" name="Google Shape;207;p5">
                <a:extLst>
                  <a:ext uri="{FF2B5EF4-FFF2-40B4-BE49-F238E27FC236}">
                    <a16:creationId xmlns:a16="http://schemas.microsoft.com/office/drawing/2014/main" id="{9F91E39A-F710-4548-94EF-4627966EC15F}"/>
                  </a:ext>
                </a:extLst>
              </p:cNvPr>
              <p:cNvSpPr/>
              <p:nvPr/>
            </p:nvSpPr>
            <p:spPr>
              <a:xfrm>
                <a:off x="5693394" y="3609834"/>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600"/>
                </a:pPr>
                <a:endParaRPr sz="1400">
                  <a:solidFill>
                    <a:schemeClr val="lt1"/>
                  </a:solidFill>
                  <a:latin typeface="Calibri"/>
                  <a:ea typeface="Calibri"/>
                  <a:cs typeface="Calibri"/>
                  <a:sym typeface="Calibri"/>
                </a:endParaRPr>
              </a:p>
            </p:txBody>
          </p:sp>
        </p:grpSp>
        <p:sp>
          <p:nvSpPr>
            <p:cNvPr id="29" name="Google Shape;208;p5">
              <a:extLst>
                <a:ext uri="{FF2B5EF4-FFF2-40B4-BE49-F238E27FC236}">
                  <a16:creationId xmlns:a16="http://schemas.microsoft.com/office/drawing/2014/main" id="{8506AFD2-5D41-434E-BD18-87B1D8891D00}"/>
                </a:ext>
              </a:extLst>
            </p:cNvPr>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algn="ctr">
                <a:buClr>
                  <a:srgbClr val="000000"/>
                </a:buClr>
                <a:buSzPts val="2800"/>
              </a:pPr>
              <a:r>
                <a:rPr lang="en-US" altLang="ja-JP" sz="2800" b="1" dirty="0">
                  <a:solidFill>
                    <a:srgbClr val="000000"/>
                  </a:solidFill>
                  <a:latin typeface="Calibri"/>
                  <a:ea typeface="Calibri"/>
                  <a:cs typeface="Calibri"/>
                  <a:sym typeface="Calibri"/>
                </a:rPr>
                <a:t>B</a:t>
              </a:r>
              <a:endParaRPr sz="2800" b="1" dirty="0">
                <a:solidFill>
                  <a:srgbClr val="000000"/>
                </a:solidFill>
                <a:latin typeface="Calibri"/>
                <a:ea typeface="Calibri"/>
                <a:cs typeface="Calibri"/>
                <a:sym typeface="Calibri"/>
              </a:endParaRPr>
            </a:p>
          </p:txBody>
        </p:sp>
      </p:grpSp>
      <p:grpSp>
        <p:nvGrpSpPr>
          <p:cNvPr id="19" name="Google Shape;210;p5">
            <a:extLst>
              <a:ext uri="{FF2B5EF4-FFF2-40B4-BE49-F238E27FC236}">
                <a16:creationId xmlns:a16="http://schemas.microsoft.com/office/drawing/2014/main" id="{D78E750D-9B00-4DB1-97CD-5CD77B0798DC}"/>
              </a:ext>
            </a:extLst>
          </p:cNvPr>
          <p:cNvGrpSpPr/>
          <p:nvPr/>
        </p:nvGrpSpPr>
        <p:grpSpPr>
          <a:xfrm>
            <a:off x="4372084" y="4878193"/>
            <a:ext cx="601612" cy="968288"/>
            <a:chOff x="736979" y="3096285"/>
            <a:chExt cx="805217" cy="1255871"/>
          </a:xfrm>
        </p:grpSpPr>
        <p:grpSp>
          <p:nvGrpSpPr>
            <p:cNvPr id="24" name="Google Shape;211;p5">
              <a:extLst>
                <a:ext uri="{FF2B5EF4-FFF2-40B4-BE49-F238E27FC236}">
                  <a16:creationId xmlns:a16="http://schemas.microsoft.com/office/drawing/2014/main" id="{D0DDE1EC-D5B8-40F6-B0A1-9948DEA08768}"/>
                </a:ext>
              </a:extLst>
            </p:cNvPr>
            <p:cNvGrpSpPr/>
            <p:nvPr/>
          </p:nvGrpSpPr>
          <p:grpSpPr>
            <a:xfrm>
              <a:off x="736979" y="3096285"/>
              <a:ext cx="805217" cy="1255871"/>
              <a:chOff x="5693392" y="3295657"/>
              <a:chExt cx="805217" cy="1255871"/>
            </a:xfrm>
          </p:grpSpPr>
          <p:sp>
            <p:nvSpPr>
              <p:cNvPr id="26" name="Google Shape;212;p5">
                <a:extLst>
                  <a:ext uri="{FF2B5EF4-FFF2-40B4-BE49-F238E27FC236}">
                    <a16:creationId xmlns:a16="http://schemas.microsoft.com/office/drawing/2014/main" id="{9B6ACFA1-4319-43A3-B4B9-85785A3ED411}"/>
                  </a:ext>
                </a:extLst>
              </p:cNvPr>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600"/>
                </a:pPr>
                <a:endParaRPr sz="1400">
                  <a:solidFill>
                    <a:schemeClr val="lt1"/>
                  </a:solidFill>
                  <a:latin typeface="Calibri"/>
                  <a:ea typeface="Calibri"/>
                  <a:cs typeface="Calibri"/>
                  <a:sym typeface="Calibri"/>
                </a:endParaRPr>
              </a:p>
            </p:txBody>
          </p:sp>
          <p:sp>
            <p:nvSpPr>
              <p:cNvPr id="27" name="Google Shape;213;p5">
                <a:extLst>
                  <a:ext uri="{FF2B5EF4-FFF2-40B4-BE49-F238E27FC236}">
                    <a16:creationId xmlns:a16="http://schemas.microsoft.com/office/drawing/2014/main" id="{28396199-9B7C-41B8-9E80-EFEB1F9DAC9E}"/>
                  </a:ext>
                </a:extLst>
              </p:cNvPr>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600"/>
                </a:pPr>
                <a:endParaRPr sz="1400">
                  <a:solidFill>
                    <a:schemeClr val="lt1"/>
                  </a:solidFill>
                  <a:latin typeface="Calibri"/>
                  <a:ea typeface="Calibri"/>
                  <a:cs typeface="Calibri"/>
                  <a:sym typeface="Calibri"/>
                </a:endParaRPr>
              </a:p>
            </p:txBody>
          </p:sp>
        </p:grpSp>
        <p:sp>
          <p:nvSpPr>
            <p:cNvPr id="25" name="Google Shape;214;p5">
              <a:extLst>
                <a:ext uri="{FF2B5EF4-FFF2-40B4-BE49-F238E27FC236}">
                  <a16:creationId xmlns:a16="http://schemas.microsoft.com/office/drawing/2014/main" id="{419E9C9D-1570-4C54-92FC-0EA7CC061DD2}"/>
                </a:ext>
              </a:extLst>
            </p:cNvPr>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algn="ctr">
                <a:buClr>
                  <a:srgbClr val="000000"/>
                </a:buClr>
                <a:buSzPts val="2800"/>
              </a:pPr>
              <a:r>
                <a:rPr lang="en-US" altLang="ja-JP" sz="2800" b="1" dirty="0">
                  <a:solidFill>
                    <a:srgbClr val="000000"/>
                  </a:solidFill>
                  <a:latin typeface="Calibri"/>
                  <a:ea typeface="Calibri"/>
                  <a:cs typeface="Calibri"/>
                  <a:sym typeface="Calibri"/>
                </a:rPr>
                <a:t>A</a:t>
              </a:r>
              <a:endParaRPr sz="2800" b="1" dirty="0">
                <a:solidFill>
                  <a:srgbClr val="000000"/>
                </a:solidFill>
                <a:latin typeface="Calibri"/>
                <a:ea typeface="Calibri"/>
                <a:cs typeface="Calibri"/>
                <a:sym typeface="Calibri"/>
              </a:endParaRPr>
            </a:p>
          </p:txBody>
        </p:sp>
      </p:grpSp>
      <p:sp>
        <p:nvSpPr>
          <p:cNvPr id="20" name="Google Shape;238;p5">
            <a:extLst>
              <a:ext uri="{FF2B5EF4-FFF2-40B4-BE49-F238E27FC236}">
                <a16:creationId xmlns:a16="http://schemas.microsoft.com/office/drawing/2014/main" id="{C452DA23-7C79-4E4E-92EE-900CD12E630F}"/>
              </a:ext>
            </a:extLst>
          </p:cNvPr>
          <p:cNvSpPr/>
          <p:nvPr/>
        </p:nvSpPr>
        <p:spPr>
          <a:xfrm>
            <a:off x="1035057" y="4159247"/>
            <a:ext cx="3964221" cy="426423"/>
          </a:xfrm>
          <a:prstGeom prst="wedgeRoundRectCallout">
            <a:avLst>
              <a:gd name="adj1" fmla="val 19782"/>
              <a:gd name="adj2" fmla="val 74245"/>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00"/>
            </a:pPr>
            <a:r>
              <a:rPr lang="en-US" altLang="ja-JP" sz="1400" dirty="0">
                <a:solidFill>
                  <a:srgbClr val="000000"/>
                </a:solidFill>
                <a:latin typeface="Calibri"/>
                <a:ea typeface="Calibri"/>
                <a:cs typeface="Calibri"/>
                <a:sym typeface="Calibri"/>
              </a:rPr>
              <a:t>B</a:t>
            </a:r>
            <a:r>
              <a:rPr lang="ja-JP" altLang="en-US" sz="1400" dirty="0">
                <a:solidFill>
                  <a:srgbClr val="000000"/>
                </a:solidFill>
                <a:latin typeface="Calibri"/>
                <a:ea typeface="Calibri"/>
                <a:cs typeface="Calibri"/>
                <a:sym typeface="Calibri"/>
              </a:rPr>
              <a:t>の所持ポイント低→オッズが高く</a:t>
            </a:r>
            <a:endParaRPr sz="1400" dirty="0">
              <a:solidFill>
                <a:srgbClr val="000000"/>
              </a:solidFill>
              <a:latin typeface="Calibri"/>
              <a:ea typeface="Calibri"/>
              <a:cs typeface="Calibri"/>
              <a:sym typeface="Calibri"/>
            </a:endParaRPr>
          </a:p>
          <a:p>
            <a:pPr>
              <a:buClr>
                <a:srgbClr val="000000"/>
              </a:buClr>
              <a:buSzPts val="1400"/>
            </a:pPr>
            <a:r>
              <a:rPr lang="en-US" altLang="ja-JP" sz="1400" dirty="0">
                <a:solidFill>
                  <a:srgbClr val="000000"/>
                </a:solidFill>
                <a:latin typeface="Calibri"/>
                <a:ea typeface="Calibri"/>
                <a:cs typeface="Calibri"/>
                <a:sym typeface="Calibri"/>
              </a:rPr>
              <a:t>B</a:t>
            </a:r>
            <a:r>
              <a:rPr lang="ja-JP" altLang="en-US" sz="1400" dirty="0">
                <a:solidFill>
                  <a:srgbClr val="000000"/>
                </a:solidFill>
                <a:latin typeface="Calibri"/>
                <a:ea typeface="Calibri"/>
                <a:cs typeface="Calibri"/>
                <a:sym typeface="Calibri"/>
              </a:rPr>
              <a:t>の所持ポイントが高→オッズが低い</a:t>
            </a:r>
            <a:endParaRPr sz="1400" dirty="0">
              <a:solidFill>
                <a:srgbClr val="000000"/>
              </a:solidFill>
              <a:latin typeface="Calibri"/>
              <a:ea typeface="Calibri"/>
              <a:cs typeface="Calibri"/>
              <a:sym typeface="Calibri"/>
            </a:endParaRPr>
          </a:p>
        </p:txBody>
      </p:sp>
      <p:sp>
        <p:nvSpPr>
          <p:cNvPr id="21" name="Google Shape;209;p5">
            <a:extLst>
              <a:ext uri="{FF2B5EF4-FFF2-40B4-BE49-F238E27FC236}">
                <a16:creationId xmlns:a16="http://schemas.microsoft.com/office/drawing/2014/main" id="{CB8EC6FB-1464-41AE-B017-A7CA2701F988}"/>
              </a:ext>
            </a:extLst>
          </p:cNvPr>
          <p:cNvSpPr txBox="1"/>
          <p:nvPr/>
        </p:nvSpPr>
        <p:spPr>
          <a:xfrm>
            <a:off x="3443402" y="4716826"/>
            <a:ext cx="859400" cy="286377"/>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altLang="ja-JP" sz="1400">
                <a:solidFill>
                  <a:schemeClr val="dk1"/>
                </a:solidFill>
                <a:latin typeface="Calibri"/>
                <a:ea typeface="Calibri"/>
                <a:cs typeface="Calibri"/>
                <a:sym typeface="Calibri"/>
              </a:rPr>
              <a:t>(1)</a:t>
            </a:r>
            <a:r>
              <a:rPr lang="ja-JP" altLang="en-US" sz="1400">
                <a:solidFill>
                  <a:schemeClr val="dk1"/>
                </a:solidFill>
                <a:latin typeface="Calibri"/>
                <a:ea typeface="Calibri"/>
                <a:cs typeface="Calibri"/>
                <a:sym typeface="Calibri"/>
              </a:rPr>
              <a:t>賭け</a:t>
            </a:r>
            <a:endParaRPr sz="1400">
              <a:solidFill>
                <a:srgbClr val="000000"/>
              </a:solidFill>
              <a:latin typeface="Arial"/>
              <a:ea typeface="Arial"/>
              <a:cs typeface="Arial"/>
              <a:sym typeface="Arial"/>
            </a:endParaRPr>
          </a:p>
        </p:txBody>
      </p:sp>
      <p:sp>
        <p:nvSpPr>
          <p:cNvPr id="22" name="Google Shape;232;p5">
            <a:extLst>
              <a:ext uri="{FF2B5EF4-FFF2-40B4-BE49-F238E27FC236}">
                <a16:creationId xmlns:a16="http://schemas.microsoft.com/office/drawing/2014/main" id="{FB8C049C-9A19-4104-83D1-C2BF806F7304}"/>
              </a:ext>
            </a:extLst>
          </p:cNvPr>
          <p:cNvSpPr txBox="1"/>
          <p:nvPr/>
        </p:nvSpPr>
        <p:spPr>
          <a:xfrm>
            <a:off x="5074248" y="5118750"/>
            <a:ext cx="3822307" cy="523180"/>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altLang="ja-JP" sz="1400" dirty="0">
                <a:solidFill>
                  <a:schemeClr val="dk1"/>
                </a:solidFill>
                <a:latin typeface="Calibri"/>
                <a:ea typeface="Calibri"/>
                <a:cs typeface="Calibri"/>
                <a:sym typeface="Calibri"/>
              </a:rPr>
              <a:t>(2)B</a:t>
            </a:r>
            <a:r>
              <a:rPr lang="ja-JP" altLang="en-US" sz="1400" dirty="0">
                <a:solidFill>
                  <a:schemeClr val="dk1"/>
                </a:solidFill>
                <a:latin typeface="Calibri"/>
                <a:ea typeface="Calibri"/>
                <a:cs typeface="Calibri"/>
                <a:sym typeface="Calibri"/>
              </a:rPr>
              <a:t>の歩数がその日の自分を除く被験者の中で</a:t>
            </a:r>
            <a:r>
              <a:rPr lang="en-US" altLang="ja-JP" sz="1400" dirty="0">
                <a:solidFill>
                  <a:schemeClr val="dk1"/>
                </a:solidFill>
                <a:latin typeface="Calibri"/>
                <a:ea typeface="Calibri"/>
                <a:cs typeface="Calibri"/>
                <a:sym typeface="Calibri"/>
              </a:rPr>
              <a:t>1,2,3</a:t>
            </a:r>
            <a:r>
              <a:rPr lang="ja-JP" altLang="en-US" sz="1400" dirty="0">
                <a:solidFill>
                  <a:schemeClr val="dk1"/>
                </a:solidFill>
                <a:latin typeface="Calibri"/>
                <a:ea typeface="Calibri"/>
                <a:cs typeface="Calibri"/>
                <a:sym typeface="Calibri"/>
              </a:rPr>
              <a:t>位だったら賭け成功</a:t>
            </a:r>
            <a:endParaRPr sz="1400" dirty="0">
              <a:solidFill>
                <a:srgbClr val="000000"/>
              </a:solidFill>
              <a:latin typeface="Arial"/>
              <a:ea typeface="Arial"/>
              <a:cs typeface="Arial"/>
              <a:sym typeface="Arial"/>
            </a:endParaRPr>
          </a:p>
        </p:txBody>
      </p:sp>
      <p:sp>
        <p:nvSpPr>
          <p:cNvPr id="23" name="Google Shape;239;p5">
            <a:extLst>
              <a:ext uri="{FF2B5EF4-FFF2-40B4-BE49-F238E27FC236}">
                <a16:creationId xmlns:a16="http://schemas.microsoft.com/office/drawing/2014/main" id="{90862198-9963-4C29-BDC6-BA0209FE980E}"/>
              </a:ext>
            </a:extLst>
          </p:cNvPr>
          <p:cNvSpPr/>
          <p:nvPr/>
        </p:nvSpPr>
        <p:spPr>
          <a:xfrm>
            <a:off x="485424" y="5980195"/>
            <a:ext cx="8270134" cy="519061"/>
          </a:xfrm>
          <a:prstGeom prst="wedgeRoundRectCallout">
            <a:avLst>
              <a:gd name="adj1" fmla="val -7757"/>
              <a:gd name="adj2" fmla="val -99697"/>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800"/>
            </a:pPr>
            <a:r>
              <a:rPr lang="en-US" altLang="ja-JP" sz="1400" dirty="0">
                <a:solidFill>
                  <a:srgbClr val="000000"/>
                </a:solidFill>
                <a:latin typeface="Calibri"/>
                <a:ea typeface="Calibri"/>
                <a:cs typeface="Calibri"/>
                <a:sym typeface="Calibri"/>
              </a:rPr>
              <a:t>(3)</a:t>
            </a:r>
            <a:r>
              <a:rPr lang="ja-JP" altLang="en-US" sz="1400" dirty="0">
                <a:solidFill>
                  <a:srgbClr val="000000"/>
                </a:solidFill>
                <a:latin typeface="Calibri"/>
                <a:ea typeface="Calibri"/>
                <a:cs typeface="Calibri"/>
                <a:sym typeface="Calibri"/>
              </a:rPr>
              <a:t>賭け成功</a:t>
            </a:r>
            <a:r>
              <a:rPr lang="ja-JP" altLang="en-US" sz="1400" dirty="0">
                <a:latin typeface="Calibri"/>
                <a:ea typeface="Calibri"/>
                <a:cs typeface="Calibri"/>
                <a:sym typeface="Calibri"/>
              </a:rPr>
              <a:t>：</a:t>
            </a:r>
            <a:r>
              <a:rPr lang="en-US" altLang="ja-JP" sz="1400" dirty="0">
                <a:solidFill>
                  <a:srgbClr val="000000"/>
                </a:solidFill>
                <a:latin typeface="Calibri"/>
                <a:ea typeface="Calibri"/>
                <a:cs typeface="Calibri"/>
                <a:sym typeface="Calibri"/>
              </a:rPr>
              <a:t>B</a:t>
            </a:r>
            <a:r>
              <a:rPr lang="ja-JP" altLang="en-US" sz="1400" dirty="0">
                <a:solidFill>
                  <a:srgbClr val="000000"/>
                </a:solidFill>
                <a:latin typeface="Calibri"/>
                <a:ea typeface="Calibri"/>
                <a:cs typeface="Calibri"/>
                <a:sym typeface="Calibri"/>
              </a:rPr>
              <a:t>のオッズ</a:t>
            </a:r>
            <a:r>
              <a:rPr lang="en-US" altLang="ja-JP" sz="1400" dirty="0">
                <a:solidFill>
                  <a:srgbClr val="000000"/>
                </a:solidFill>
                <a:latin typeface="Calibri"/>
                <a:ea typeface="Calibri"/>
                <a:cs typeface="Calibri"/>
                <a:sym typeface="Calibri"/>
              </a:rPr>
              <a:t>×B</a:t>
            </a:r>
            <a:r>
              <a:rPr lang="ja-JP" altLang="en-US" sz="1400" dirty="0">
                <a:solidFill>
                  <a:srgbClr val="000000"/>
                </a:solidFill>
                <a:latin typeface="Calibri"/>
                <a:ea typeface="Calibri"/>
                <a:cs typeface="Calibri"/>
                <a:sym typeface="Calibri"/>
              </a:rPr>
              <a:t>への賭けポイント</a:t>
            </a:r>
            <a:r>
              <a:rPr lang="en-US" altLang="ja-JP" sz="1400" dirty="0">
                <a:solidFill>
                  <a:srgbClr val="000000"/>
                </a:solidFill>
                <a:latin typeface="Calibri"/>
                <a:ea typeface="Calibri"/>
                <a:cs typeface="Calibri"/>
                <a:sym typeface="Calibri"/>
              </a:rPr>
              <a:t>×</a:t>
            </a:r>
            <a:r>
              <a:rPr lang="ja-JP" altLang="en-US" sz="1400" dirty="0">
                <a:solidFill>
                  <a:srgbClr val="000000"/>
                </a:solidFill>
                <a:latin typeface="Calibri"/>
                <a:ea typeface="Calibri"/>
                <a:cs typeface="Calibri"/>
                <a:sym typeface="Calibri"/>
              </a:rPr>
              <a:t>順位（例</a:t>
            </a:r>
            <a:r>
              <a:rPr lang="en-US" altLang="ja-JP" sz="1400" dirty="0">
                <a:solidFill>
                  <a:srgbClr val="000000"/>
                </a:solidFill>
                <a:latin typeface="Calibri"/>
                <a:ea typeface="Calibri"/>
                <a:cs typeface="Calibri"/>
                <a:sym typeface="Calibri"/>
              </a:rPr>
              <a:t>.1</a:t>
            </a:r>
            <a:r>
              <a:rPr lang="ja-JP" altLang="en-US" sz="1400" dirty="0">
                <a:solidFill>
                  <a:srgbClr val="000000"/>
                </a:solidFill>
                <a:latin typeface="Calibri"/>
                <a:ea typeface="Calibri"/>
                <a:cs typeface="Calibri"/>
                <a:sym typeface="Calibri"/>
              </a:rPr>
              <a:t>位</a:t>
            </a:r>
            <a:r>
              <a:rPr lang="en-US" altLang="ja-JP" sz="1400" dirty="0">
                <a:solidFill>
                  <a:srgbClr val="000000"/>
                </a:solidFill>
                <a:latin typeface="Calibri"/>
                <a:ea typeface="Calibri"/>
                <a:cs typeface="Calibri"/>
                <a:sym typeface="Calibri"/>
              </a:rPr>
              <a:t>:1.2</a:t>
            </a:r>
            <a:r>
              <a:rPr lang="ja-JP" altLang="en-US" sz="1400" dirty="0">
                <a:solidFill>
                  <a:srgbClr val="000000"/>
                </a:solidFill>
                <a:latin typeface="Calibri"/>
                <a:ea typeface="Calibri"/>
                <a:cs typeface="Calibri"/>
                <a:sym typeface="Calibri"/>
              </a:rPr>
              <a:t>倍）の</a:t>
            </a:r>
            <a:r>
              <a:rPr lang="ja-JP" altLang="en-US" sz="1400" dirty="0">
                <a:latin typeface="Calibri"/>
                <a:ea typeface="Calibri"/>
                <a:cs typeface="Calibri"/>
                <a:sym typeface="Calibri"/>
              </a:rPr>
              <a:t>ポイントを得る。</a:t>
            </a:r>
            <a:endParaRPr lang="en-US" altLang="ja-JP" sz="1400" dirty="0">
              <a:latin typeface="Calibri"/>
              <a:ea typeface="Calibri"/>
              <a:cs typeface="Calibri"/>
              <a:sym typeface="Calibri"/>
            </a:endParaRPr>
          </a:p>
          <a:p>
            <a:pPr>
              <a:buClr>
                <a:srgbClr val="000000"/>
              </a:buClr>
              <a:buSzPts val="1800"/>
            </a:pPr>
            <a:r>
              <a:rPr lang="ja-JP" altLang="en-US" sz="1400" dirty="0">
                <a:solidFill>
                  <a:srgbClr val="000000"/>
                </a:solidFill>
                <a:latin typeface="Calibri"/>
                <a:ea typeface="Calibri"/>
                <a:cs typeface="Calibri"/>
                <a:sym typeface="Calibri"/>
              </a:rPr>
              <a:t>　賭け失敗：賭けポイントは没収</a:t>
            </a:r>
            <a:endParaRPr lang="en-US" altLang="ja-JP" sz="1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4450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0C5641AC-19B2-4625-B9FA-DA1BE19AD811}"/>
              </a:ext>
            </a:extLst>
          </p:cNvPr>
          <p:cNvSpPr/>
          <p:nvPr/>
        </p:nvSpPr>
        <p:spPr>
          <a:xfrm>
            <a:off x="157270" y="1033138"/>
            <a:ext cx="8829459" cy="226870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highlight>
                <a:srgbClr val="000080"/>
              </a:highlight>
            </a:endParaRPr>
          </a:p>
        </p:txBody>
      </p:sp>
      <p:pic>
        <p:nvPicPr>
          <p:cNvPr id="24" name="図 23">
            <a:extLst>
              <a:ext uri="{FF2B5EF4-FFF2-40B4-BE49-F238E27FC236}">
                <a16:creationId xmlns:a16="http://schemas.microsoft.com/office/drawing/2014/main" id="{9FF5704F-5CFB-4862-96F5-565C2FC07304}"/>
              </a:ext>
            </a:extLst>
          </p:cNvPr>
          <p:cNvPicPr>
            <a:picLocks noChangeAspect="1"/>
          </p:cNvPicPr>
          <p:nvPr/>
        </p:nvPicPr>
        <p:blipFill rotWithShape="1">
          <a:blip r:embed="rId3"/>
          <a:srcRect t="4582"/>
          <a:stretch/>
        </p:blipFill>
        <p:spPr>
          <a:xfrm>
            <a:off x="5134505" y="1079182"/>
            <a:ext cx="2819539" cy="2143348"/>
          </a:xfrm>
          <a:prstGeom prst="rect">
            <a:avLst/>
          </a:prstGeom>
        </p:spPr>
      </p:pic>
      <p:sp>
        <p:nvSpPr>
          <p:cNvPr id="30" name="四角形: 角を丸くする 29">
            <a:extLst>
              <a:ext uri="{FF2B5EF4-FFF2-40B4-BE49-F238E27FC236}">
                <a16:creationId xmlns:a16="http://schemas.microsoft.com/office/drawing/2014/main" id="{81B33B54-05E3-45A1-B6F9-89AF8A882C9C}"/>
              </a:ext>
            </a:extLst>
          </p:cNvPr>
          <p:cNvSpPr/>
          <p:nvPr/>
        </p:nvSpPr>
        <p:spPr>
          <a:xfrm>
            <a:off x="157270" y="3344507"/>
            <a:ext cx="8829459" cy="33486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highlight>
                <a:srgbClr val="000080"/>
              </a:highlight>
            </a:endParaRPr>
          </a:p>
        </p:txBody>
      </p:sp>
      <p:sp>
        <p:nvSpPr>
          <p:cNvPr id="250" name="Google Shape;250;p6"/>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歩数計算の流れ</a:t>
            </a:r>
            <a:endParaRPr sz="3600" b="1" dirty="0">
              <a:solidFill>
                <a:schemeClr val="bg1"/>
              </a:solidFill>
            </a:endParaRPr>
          </a:p>
        </p:txBody>
      </p:sp>
      <p:grpSp>
        <p:nvGrpSpPr>
          <p:cNvPr id="3" name="グループ化 2">
            <a:extLst>
              <a:ext uri="{FF2B5EF4-FFF2-40B4-BE49-F238E27FC236}">
                <a16:creationId xmlns:a16="http://schemas.microsoft.com/office/drawing/2014/main" id="{0F1038B8-3B41-4768-A059-848D0AFC6D18}"/>
              </a:ext>
            </a:extLst>
          </p:cNvPr>
          <p:cNvGrpSpPr/>
          <p:nvPr/>
        </p:nvGrpSpPr>
        <p:grpSpPr>
          <a:xfrm>
            <a:off x="5412896" y="1830490"/>
            <a:ext cx="2083600" cy="935035"/>
            <a:chOff x="5288796" y="4172919"/>
            <a:chExt cx="3175744" cy="1582840"/>
          </a:xfrm>
        </p:grpSpPr>
        <p:sp>
          <p:nvSpPr>
            <p:cNvPr id="17" name="楕円 16">
              <a:extLst>
                <a:ext uri="{FF2B5EF4-FFF2-40B4-BE49-F238E27FC236}">
                  <a16:creationId xmlns:a16="http://schemas.microsoft.com/office/drawing/2014/main" id="{24CC049D-D78F-4567-A584-A2B6C2D8D674}"/>
                </a:ext>
              </a:extLst>
            </p:cNvPr>
            <p:cNvSpPr/>
            <p:nvPr/>
          </p:nvSpPr>
          <p:spPr>
            <a:xfrm>
              <a:off x="5288796" y="4172919"/>
              <a:ext cx="1088756" cy="158284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DB964B57-F08B-43D3-814F-76BB0899B877}"/>
                </a:ext>
              </a:extLst>
            </p:cNvPr>
            <p:cNvSpPr txBox="1"/>
            <p:nvPr/>
          </p:nvSpPr>
          <p:spPr>
            <a:xfrm>
              <a:off x="6412158" y="4831599"/>
              <a:ext cx="2052382" cy="570444"/>
            </a:xfrm>
            <a:prstGeom prst="rect">
              <a:avLst/>
            </a:prstGeom>
            <a:noFill/>
          </p:spPr>
          <p:txBody>
            <a:bodyPr wrap="square" rtlCol="0">
              <a:spAutoFit/>
            </a:bodyPr>
            <a:lstStyle/>
            <a:p>
              <a:r>
                <a:rPr kumimoji="1" lang="ja-JP" altLang="en-US" b="1" dirty="0"/>
                <a:t>オッズ</a:t>
              </a:r>
            </a:p>
          </p:txBody>
        </p:sp>
      </p:grpSp>
      <p:sp>
        <p:nvSpPr>
          <p:cNvPr id="8" name="テキスト ボックス 7">
            <a:extLst>
              <a:ext uri="{FF2B5EF4-FFF2-40B4-BE49-F238E27FC236}">
                <a16:creationId xmlns:a16="http://schemas.microsoft.com/office/drawing/2014/main" id="{F2D72C12-767E-4B37-81C6-3D2580C18177}"/>
              </a:ext>
            </a:extLst>
          </p:cNvPr>
          <p:cNvSpPr txBox="1"/>
          <p:nvPr/>
        </p:nvSpPr>
        <p:spPr>
          <a:xfrm>
            <a:off x="189119" y="1142831"/>
            <a:ext cx="4727961" cy="830997"/>
          </a:xfrm>
          <a:prstGeom prst="rect">
            <a:avLst/>
          </a:prstGeom>
          <a:noFill/>
        </p:spPr>
        <p:txBody>
          <a:bodyPr wrap="square" rtlCol="0">
            <a:spAutoFit/>
          </a:bodyPr>
          <a:lstStyle/>
          <a:p>
            <a:r>
              <a:rPr lang="ja-JP" altLang="en-US" sz="1600" b="1" dirty="0"/>
              <a:t>       賭け日</a:t>
            </a:r>
            <a:endParaRPr lang="en-US" altLang="ja-JP" sz="1600" b="1" dirty="0"/>
          </a:p>
          <a:p>
            <a:r>
              <a:rPr lang="en-US" altLang="ja-JP" sz="1600" dirty="0"/>
              <a:t>Web</a:t>
            </a:r>
            <a:r>
              <a:rPr lang="ja-JP" altLang="en-US" sz="1600" dirty="0"/>
              <a:t>アプリケーションにて誰に何ポイント賭けるか選択する。</a:t>
            </a:r>
            <a:endParaRPr lang="en-US" altLang="ja-JP" sz="1600" dirty="0"/>
          </a:p>
        </p:txBody>
      </p:sp>
      <p:sp>
        <p:nvSpPr>
          <p:cNvPr id="4" name="矢印: 下 3">
            <a:extLst>
              <a:ext uri="{FF2B5EF4-FFF2-40B4-BE49-F238E27FC236}">
                <a16:creationId xmlns:a16="http://schemas.microsoft.com/office/drawing/2014/main" id="{B33B8AF3-A2DA-426D-B281-658CAC8EAB02}"/>
              </a:ext>
            </a:extLst>
          </p:cNvPr>
          <p:cNvSpPr/>
          <p:nvPr/>
        </p:nvSpPr>
        <p:spPr>
          <a:xfrm>
            <a:off x="2302822" y="2774454"/>
            <a:ext cx="484632" cy="6370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38E2E0E-DDC2-4FD6-B16F-2C0E45630ACD}"/>
              </a:ext>
            </a:extLst>
          </p:cNvPr>
          <p:cNvSpPr txBox="1"/>
          <p:nvPr/>
        </p:nvSpPr>
        <p:spPr>
          <a:xfrm>
            <a:off x="215818" y="3454199"/>
            <a:ext cx="4727961" cy="1077218"/>
          </a:xfrm>
          <a:prstGeom prst="rect">
            <a:avLst/>
          </a:prstGeom>
          <a:noFill/>
        </p:spPr>
        <p:txBody>
          <a:bodyPr wrap="square" rtlCol="0">
            <a:spAutoFit/>
          </a:bodyPr>
          <a:lstStyle/>
          <a:p>
            <a:r>
              <a:rPr lang="ja-JP" altLang="en-US" sz="1600" b="1" dirty="0"/>
              <a:t>       翌日</a:t>
            </a:r>
            <a:endParaRPr lang="en-US" altLang="ja-JP" sz="1600" b="1" dirty="0"/>
          </a:p>
          <a:p>
            <a:r>
              <a:rPr lang="ja-JP" altLang="en-US" sz="1600" dirty="0"/>
              <a:t>被験者自身のスマートウォッチ・スマートフォンで歩数を計測・保存し、サーバが自動的に被験者の歩数を集計し、</a:t>
            </a:r>
            <a:r>
              <a:rPr lang="en-US" altLang="ja-JP" sz="1600" dirty="0"/>
              <a:t>Slack</a:t>
            </a:r>
            <a:r>
              <a:rPr lang="ja-JP" altLang="en-US" sz="1600" dirty="0"/>
              <a:t>により発表する。</a:t>
            </a:r>
            <a:endParaRPr lang="en-US" altLang="ja-JP" sz="1600" dirty="0"/>
          </a:p>
        </p:txBody>
      </p:sp>
      <p:grpSp>
        <p:nvGrpSpPr>
          <p:cNvPr id="32" name="グループ化 31">
            <a:extLst>
              <a:ext uri="{FF2B5EF4-FFF2-40B4-BE49-F238E27FC236}">
                <a16:creationId xmlns:a16="http://schemas.microsoft.com/office/drawing/2014/main" id="{D48604CC-355A-4D6C-9E5F-3841B544ED6E}"/>
              </a:ext>
            </a:extLst>
          </p:cNvPr>
          <p:cNvGrpSpPr/>
          <p:nvPr/>
        </p:nvGrpSpPr>
        <p:grpSpPr>
          <a:xfrm>
            <a:off x="5381413" y="3415299"/>
            <a:ext cx="2525356" cy="2746559"/>
            <a:chOff x="878464" y="1406720"/>
            <a:chExt cx="4344465" cy="4525006"/>
          </a:xfrm>
        </p:grpSpPr>
        <p:pic>
          <p:nvPicPr>
            <p:cNvPr id="34" name="図 33">
              <a:extLst>
                <a:ext uri="{FF2B5EF4-FFF2-40B4-BE49-F238E27FC236}">
                  <a16:creationId xmlns:a16="http://schemas.microsoft.com/office/drawing/2014/main" id="{C399B234-F989-4322-B9CA-02B9F523DAAF}"/>
                </a:ext>
              </a:extLst>
            </p:cNvPr>
            <p:cNvPicPr>
              <a:picLocks noChangeAspect="1"/>
            </p:cNvPicPr>
            <p:nvPr/>
          </p:nvPicPr>
          <p:blipFill rotWithShape="1">
            <a:blip r:embed="rId4"/>
            <a:srcRect r="10049"/>
            <a:stretch/>
          </p:blipFill>
          <p:spPr>
            <a:xfrm>
              <a:off x="878464" y="1406720"/>
              <a:ext cx="4344465" cy="4525006"/>
            </a:xfrm>
            <a:prstGeom prst="rect">
              <a:avLst/>
            </a:prstGeom>
          </p:spPr>
        </p:pic>
        <p:pic>
          <p:nvPicPr>
            <p:cNvPr id="35" name="図 34">
              <a:extLst>
                <a:ext uri="{FF2B5EF4-FFF2-40B4-BE49-F238E27FC236}">
                  <a16:creationId xmlns:a16="http://schemas.microsoft.com/office/drawing/2014/main" id="{A8CD4E39-287C-42CE-8B8C-1E72E308B0A9}"/>
                </a:ext>
              </a:extLst>
            </p:cNvPr>
            <p:cNvPicPr>
              <a:picLocks noChangeAspect="1"/>
            </p:cNvPicPr>
            <p:nvPr/>
          </p:nvPicPr>
          <p:blipFill rotWithShape="1">
            <a:blip r:embed="rId4"/>
            <a:srcRect r="10050" b="88646"/>
            <a:stretch/>
          </p:blipFill>
          <p:spPr>
            <a:xfrm>
              <a:off x="878465" y="1501001"/>
              <a:ext cx="4344464" cy="513779"/>
            </a:xfrm>
            <a:prstGeom prst="rect">
              <a:avLst/>
            </a:prstGeom>
          </p:spPr>
        </p:pic>
      </p:grpSp>
      <p:pic>
        <p:nvPicPr>
          <p:cNvPr id="36" name="図 35">
            <a:extLst>
              <a:ext uri="{FF2B5EF4-FFF2-40B4-BE49-F238E27FC236}">
                <a16:creationId xmlns:a16="http://schemas.microsoft.com/office/drawing/2014/main" id="{9428335D-60A2-45E2-8C70-876CA7570155}"/>
              </a:ext>
            </a:extLst>
          </p:cNvPr>
          <p:cNvPicPr>
            <a:picLocks noChangeAspect="1"/>
          </p:cNvPicPr>
          <p:nvPr/>
        </p:nvPicPr>
        <p:blipFill>
          <a:blip r:embed="rId5"/>
          <a:stretch>
            <a:fillRect/>
          </a:stretch>
        </p:blipFill>
        <p:spPr>
          <a:xfrm>
            <a:off x="393691" y="5926570"/>
            <a:ext cx="4751301" cy="549306"/>
          </a:xfrm>
          <a:prstGeom prst="rect">
            <a:avLst/>
          </a:prstGeom>
        </p:spPr>
      </p:pic>
      <p:sp>
        <p:nvSpPr>
          <p:cNvPr id="37" name="矢印: 下 36">
            <a:extLst>
              <a:ext uri="{FF2B5EF4-FFF2-40B4-BE49-F238E27FC236}">
                <a16:creationId xmlns:a16="http://schemas.microsoft.com/office/drawing/2014/main" id="{07EB6BDC-5E09-49FD-9F5A-1F80822ED6B9}"/>
              </a:ext>
            </a:extLst>
          </p:cNvPr>
          <p:cNvSpPr/>
          <p:nvPr/>
        </p:nvSpPr>
        <p:spPr>
          <a:xfrm>
            <a:off x="2313786" y="4668388"/>
            <a:ext cx="484632" cy="67383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E2DD698-F036-41C9-B0EA-52A1292AB3F8}"/>
              </a:ext>
            </a:extLst>
          </p:cNvPr>
          <p:cNvSpPr txBox="1"/>
          <p:nvPr/>
        </p:nvSpPr>
        <p:spPr>
          <a:xfrm>
            <a:off x="326586" y="5370349"/>
            <a:ext cx="4727961" cy="584775"/>
          </a:xfrm>
          <a:prstGeom prst="rect">
            <a:avLst/>
          </a:prstGeom>
          <a:noFill/>
        </p:spPr>
        <p:txBody>
          <a:bodyPr wrap="square" rtlCol="0">
            <a:spAutoFit/>
          </a:bodyPr>
          <a:lstStyle/>
          <a:p>
            <a:r>
              <a:rPr lang="ja-JP" altLang="en-US" sz="1600" dirty="0"/>
              <a:t>全員分の歩数発表とともに賭けの結果も通知される。</a:t>
            </a:r>
            <a:endParaRPr lang="en-US" altLang="ja-JP" sz="1600" dirty="0"/>
          </a:p>
        </p:txBody>
      </p:sp>
    </p:spTree>
    <p:extLst>
      <p:ext uri="{BB962C8B-B14F-4D97-AF65-F5344CB8AC3E}">
        <p14:creationId xmlns:p14="http://schemas.microsoft.com/office/powerpoint/2010/main" val="108901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107359" y="2621032"/>
            <a:ext cx="9299485" cy="1225371"/>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6600" b="1" dirty="0">
                <a:solidFill>
                  <a:schemeClr val="bg1"/>
                </a:solidFill>
              </a:rPr>
              <a:t>結果</a:t>
            </a:r>
            <a:endParaRPr sz="6600" b="1" dirty="0">
              <a:solidFill>
                <a:schemeClr val="bg1"/>
              </a:solidFill>
            </a:endParaRPr>
          </a:p>
        </p:txBody>
      </p:sp>
    </p:spTree>
    <p:extLst>
      <p:ext uri="{BB962C8B-B14F-4D97-AF65-F5344CB8AC3E}">
        <p14:creationId xmlns:p14="http://schemas.microsoft.com/office/powerpoint/2010/main" val="28903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62917" y="2809803"/>
            <a:ext cx="9286612"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5400" b="1" dirty="0">
                <a:solidFill>
                  <a:schemeClr val="bg1"/>
                </a:solidFill>
              </a:rPr>
              <a:t>議論</a:t>
            </a:r>
            <a:endParaRPr sz="5400" b="1" dirty="0">
              <a:solidFill>
                <a:schemeClr val="bg1"/>
              </a:solidFill>
            </a:endParaRPr>
          </a:p>
        </p:txBody>
      </p:sp>
    </p:spTree>
    <p:extLst>
      <p:ext uri="{BB962C8B-B14F-4D97-AF65-F5344CB8AC3E}">
        <p14:creationId xmlns:p14="http://schemas.microsoft.com/office/powerpoint/2010/main" val="1647894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5400" b="1" dirty="0">
                <a:solidFill>
                  <a:schemeClr val="bg1"/>
                </a:solidFill>
              </a:rPr>
              <a:t>議題回数</a:t>
            </a:r>
            <a:endParaRPr lang="en-US" altLang="ja-JP" sz="5400" b="1" dirty="0">
              <a:solidFill>
                <a:schemeClr val="bg1"/>
              </a:solidFill>
            </a:endParaRPr>
          </a:p>
        </p:txBody>
      </p:sp>
      <p:graphicFrame>
        <p:nvGraphicFramePr>
          <p:cNvPr id="6" name="表 6">
            <a:extLst>
              <a:ext uri="{FF2B5EF4-FFF2-40B4-BE49-F238E27FC236}">
                <a16:creationId xmlns:a16="http://schemas.microsoft.com/office/drawing/2014/main" id="{EB2A9863-18B7-4C92-8CF4-0BCD7618FD65}"/>
              </a:ext>
            </a:extLst>
          </p:cNvPr>
          <p:cNvGraphicFramePr>
            <a:graphicFrameLocks noGrp="1"/>
          </p:cNvGraphicFramePr>
          <p:nvPr>
            <p:extLst>
              <p:ext uri="{D42A27DB-BD31-4B8C-83A1-F6EECF244321}">
                <p14:modId xmlns:p14="http://schemas.microsoft.com/office/powerpoint/2010/main" val="2617792827"/>
              </p:ext>
            </p:extLst>
          </p:nvPr>
        </p:nvGraphicFramePr>
        <p:xfrm>
          <a:off x="133026" y="2759983"/>
          <a:ext cx="8701008" cy="3916128"/>
        </p:xfrm>
        <a:graphic>
          <a:graphicData uri="http://schemas.openxmlformats.org/drawingml/2006/table">
            <a:tbl>
              <a:tblPr firstRow="1" bandRow="1">
                <a:tableStyleId>{5C22544A-7EE6-4342-B048-85BDC9FD1C3A}</a:tableStyleId>
              </a:tblPr>
              <a:tblGrid>
                <a:gridCol w="8701008">
                  <a:extLst>
                    <a:ext uri="{9D8B030D-6E8A-4147-A177-3AD203B41FA5}">
                      <a16:colId xmlns:a16="http://schemas.microsoft.com/office/drawing/2014/main" val="561826680"/>
                    </a:ext>
                  </a:extLst>
                </a:gridCol>
              </a:tblGrid>
              <a:tr h="183614">
                <a:tc>
                  <a:txBody>
                    <a:bodyPr/>
                    <a:lstStyle/>
                    <a:p>
                      <a:r>
                        <a:rPr kumimoji="1" lang="ja-JP" altLang="en-US" sz="1200" dirty="0"/>
                        <a:t>議題</a:t>
                      </a:r>
                    </a:p>
                  </a:txBody>
                  <a:tcPr/>
                </a:tc>
                <a:extLst>
                  <a:ext uri="{0D108BD9-81ED-4DB2-BD59-A6C34878D82A}">
                    <a16:rowId xmlns:a16="http://schemas.microsoft.com/office/drawing/2014/main" val="2098449981"/>
                  </a:ext>
                </a:extLst>
              </a:tr>
              <a:tr h="183614">
                <a:tc>
                  <a:txBody>
                    <a:bodyPr/>
                    <a:lstStyle/>
                    <a:p>
                      <a:r>
                        <a:rPr kumimoji="1" lang="ja-JP" altLang="en-US" sz="1200" i="0" kern="1200" dirty="0">
                          <a:solidFill>
                            <a:schemeClr val="dk1"/>
                          </a:solidFill>
                          <a:effectLst/>
                          <a:latin typeface="+mn-lt"/>
                          <a:ea typeface="+mn-ea"/>
                          <a:cs typeface="+mn-cs"/>
                        </a:rPr>
                        <a:t>研究科棟内にあると嬉しい施設・設備は</a:t>
                      </a:r>
                      <a:endParaRPr kumimoji="1" lang="ja-JP" altLang="en-US" sz="1200" dirty="0"/>
                    </a:p>
                  </a:txBody>
                  <a:tcPr/>
                </a:tc>
                <a:extLst>
                  <a:ext uri="{0D108BD9-81ED-4DB2-BD59-A6C34878D82A}">
                    <a16:rowId xmlns:a16="http://schemas.microsoft.com/office/drawing/2014/main" val="2469110681"/>
                  </a:ext>
                </a:extLst>
              </a:tr>
              <a:tr h="183614">
                <a:tc>
                  <a:txBody>
                    <a:bodyPr/>
                    <a:lstStyle/>
                    <a:p>
                      <a:r>
                        <a:rPr kumimoji="1" lang="ja-JP" altLang="en-US" sz="1200" b="0" i="0" kern="1200" dirty="0">
                          <a:solidFill>
                            <a:schemeClr val="dk1"/>
                          </a:solidFill>
                          <a:effectLst/>
                          <a:latin typeface="+mn-lt"/>
                          <a:ea typeface="+mn-ea"/>
                          <a:cs typeface="+mn-cs"/>
                        </a:rPr>
                        <a:t>ギャップイヤーは日本に必要か</a:t>
                      </a:r>
                      <a:endParaRPr kumimoji="1" lang="ja-JP" altLang="en-US" sz="1200" dirty="0"/>
                    </a:p>
                  </a:txBody>
                  <a:tcPr/>
                </a:tc>
                <a:extLst>
                  <a:ext uri="{0D108BD9-81ED-4DB2-BD59-A6C34878D82A}">
                    <a16:rowId xmlns:a16="http://schemas.microsoft.com/office/drawing/2014/main" val="2513340911"/>
                  </a:ext>
                </a:extLst>
              </a:tr>
              <a:tr h="183614">
                <a:tc>
                  <a:txBody>
                    <a:bodyPr/>
                    <a:lstStyle/>
                    <a:p>
                      <a:r>
                        <a:rPr kumimoji="1" lang="ja-JP" altLang="en-US" sz="1200" b="0" i="0" kern="1200" dirty="0">
                          <a:solidFill>
                            <a:schemeClr val="dk1"/>
                          </a:solidFill>
                          <a:effectLst/>
                          <a:latin typeface="+mn-lt"/>
                          <a:ea typeface="+mn-ea"/>
                          <a:cs typeface="+mn-cs"/>
                        </a:rPr>
                        <a:t>就職するならベンチャーがいいか大企業がいいか</a:t>
                      </a:r>
                      <a:endParaRPr kumimoji="1" lang="ja-JP" altLang="en-US" sz="1200" dirty="0"/>
                    </a:p>
                  </a:txBody>
                  <a:tcPr/>
                </a:tc>
                <a:extLst>
                  <a:ext uri="{0D108BD9-81ED-4DB2-BD59-A6C34878D82A}">
                    <a16:rowId xmlns:a16="http://schemas.microsoft.com/office/drawing/2014/main" val="421471180"/>
                  </a:ext>
                </a:extLst>
              </a:tr>
              <a:tr h="183614">
                <a:tc>
                  <a:txBody>
                    <a:bodyPr/>
                    <a:lstStyle/>
                    <a:p>
                      <a:r>
                        <a:rPr kumimoji="1" lang="ja-JP" altLang="en-US" sz="1200" b="0" i="0" kern="1200" dirty="0">
                          <a:solidFill>
                            <a:schemeClr val="dk1"/>
                          </a:solidFill>
                          <a:effectLst/>
                          <a:latin typeface="+mn-lt"/>
                          <a:ea typeface="+mn-ea"/>
                          <a:cs typeface="+mn-cs"/>
                        </a:rPr>
                        <a:t>今後エンジニアを志望する人がプログラミング言語を学ぶべきか</a:t>
                      </a:r>
                      <a:endParaRPr kumimoji="1" lang="ja-JP" altLang="en-US" sz="1200" dirty="0"/>
                    </a:p>
                  </a:txBody>
                  <a:tcPr/>
                </a:tc>
                <a:extLst>
                  <a:ext uri="{0D108BD9-81ED-4DB2-BD59-A6C34878D82A}">
                    <a16:rowId xmlns:a16="http://schemas.microsoft.com/office/drawing/2014/main" val="1021558063"/>
                  </a:ext>
                </a:extLst>
              </a:tr>
              <a:tr h="183614">
                <a:tc>
                  <a:txBody>
                    <a:bodyPr/>
                    <a:lstStyle/>
                    <a:p>
                      <a:r>
                        <a:rPr kumimoji="1" lang="ja-JP" altLang="en-US" sz="1200" b="0" i="0" kern="1200" dirty="0">
                          <a:solidFill>
                            <a:schemeClr val="dk1"/>
                          </a:solidFill>
                          <a:effectLst/>
                          <a:latin typeface="+mn-lt"/>
                          <a:ea typeface="+mn-ea"/>
                          <a:cs typeface="+mn-cs"/>
                        </a:rPr>
                        <a:t>東京オリンピックは開催すべきか</a:t>
                      </a:r>
                      <a:endParaRPr kumimoji="1" lang="ja-JP" altLang="en-US" sz="1200" dirty="0"/>
                    </a:p>
                  </a:txBody>
                  <a:tcPr/>
                </a:tc>
                <a:extLst>
                  <a:ext uri="{0D108BD9-81ED-4DB2-BD59-A6C34878D82A}">
                    <a16:rowId xmlns:a16="http://schemas.microsoft.com/office/drawing/2014/main" val="2498451266"/>
                  </a:ext>
                </a:extLst>
              </a:tr>
              <a:tr h="183614">
                <a:tc>
                  <a:txBody>
                    <a:bodyPr/>
                    <a:lstStyle/>
                    <a:p>
                      <a:r>
                        <a:rPr kumimoji="1" lang="ja-JP" altLang="en-US" sz="1200" b="0" i="0" kern="1200" dirty="0">
                          <a:solidFill>
                            <a:schemeClr val="dk1"/>
                          </a:solidFill>
                          <a:effectLst/>
                          <a:latin typeface="+mn-lt"/>
                          <a:ea typeface="+mn-ea"/>
                          <a:cs typeface="+mn-cs"/>
                        </a:rPr>
                        <a:t>研究室内でボードゲーム会を開催したいがどのように行うべきか</a:t>
                      </a:r>
                      <a:endParaRPr kumimoji="1" lang="ja-JP" altLang="en-US" sz="1200" dirty="0"/>
                    </a:p>
                  </a:txBody>
                  <a:tcPr/>
                </a:tc>
                <a:extLst>
                  <a:ext uri="{0D108BD9-81ED-4DB2-BD59-A6C34878D82A}">
                    <a16:rowId xmlns:a16="http://schemas.microsoft.com/office/drawing/2014/main" val="4116988960"/>
                  </a:ext>
                </a:extLst>
              </a:tr>
              <a:tr h="183614">
                <a:tc>
                  <a:txBody>
                    <a:bodyPr/>
                    <a:lstStyle/>
                    <a:p>
                      <a:r>
                        <a:rPr kumimoji="1" lang="ja-JP" altLang="en-US" sz="1200" b="0" i="0" kern="1200" dirty="0">
                          <a:solidFill>
                            <a:schemeClr val="dk1"/>
                          </a:solidFill>
                          <a:effectLst/>
                          <a:latin typeface="+mn-lt"/>
                          <a:ea typeface="+mn-ea"/>
                          <a:cs typeface="+mn-cs"/>
                        </a:rPr>
                        <a:t>日常生活でのオンとオフの切り替え方についての議論</a:t>
                      </a:r>
                      <a:endParaRPr kumimoji="1" lang="ja-JP" altLang="en-US" sz="1200" dirty="0"/>
                    </a:p>
                  </a:txBody>
                  <a:tcPr/>
                </a:tc>
                <a:extLst>
                  <a:ext uri="{0D108BD9-81ED-4DB2-BD59-A6C34878D82A}">
                    <a16:rowId xmlns:a16="http://schemas.microsoft.com/office/drawing/2014/main" val="2221174025"/>
                  </a:ext>
                </a:extLst>
              </a:tr>
              <a:tr h="183614">
                <a:tc>
                  <a:txBody>
                    <a:bodyPr/>
                    <a:lstStyle/>
                    <a:p>
                      <a:r>
                        <a:rPr kumimoji="1" lang="ja-JP" altLang="en-US" sz="1200" b="0" i="0" kern="1200" dirty="0">
                          <a:solidFill>
                            <a:schemeClr val="dk1"/>
                          </a:solidFill>
                          <a:effectLst/>
                          <a:latin typeface="+mn-lt"/>
                          <a:ea typeface="+mn-ea"/>
                          <a:cs typeface="+mn-cs"/>
                        </a:rPr>
                        <a:t>今週末の課題の山をどう終わらすべきか</a:t>
                      </a:r>
                      <a:endParaRPr kumimoji="1" lang="ja-JP" altLang="en-US" sz="1200" dirty="0"/>
                    </a:p>
                  </a:txBody>
                  <a:tcPr/>
                </a:tc>
                <a:extLst>
                  <a:ext uri="{0D108BD9-81ED-4DB2-BD59-A6C34878D82A}">
                    <a16:rowId xmlns:a16="http://schemas.microsoft.com/office/drawing/2014/main" val="777659188"/>
                  </a:ext>
                </a:extLst>
              </a:tr>
              <a:tr h="183614">
                <a:tc>
                  <a:txBody>
                    <a:bodyPr/>
                    <a:lstStyle/>
                    <a:p>
                      <a:r>
                        <a:rPr lang="ja-JP" altLang="en-US" sz="1200" b="0" i="0" dirty="0">
                          <a:solidFill>
                            <a:srgbClr val="000000"/>
                          </a:solidFill>
                          <a:effectLst/>
                          <a:latin typeface="Roboto" panose="02000000000000000000" pitchFamily="2" charset="0"/>
                        </a:rPr>
                        <a:t>このゲームでのポイントが低いがどうすればポイントを増やせるのか</a:t>
                      </a:r>
                      <a:endParaRPr kumimoji="1" lang="ja-JP" altLang="en-US" sz="1200" dirty="0"/>
                    </a:p>
                  </a:txBody>
                  <a:tcPr/>
                </a:tc>
                <a:extLst>
                  <a:ext uri="{0D108BD9-81ED-4DB2-BD59-A6C34878D82A}">
                    <a16:rowId xmlns:a16="http://schemas.microsoft.com/office/drawing/2014/main" val="3547922541"/>
                  </a:ext>
                </a:extLst>
              </a:tr>
              <a:tr h="183614">
                <a:tc>
                  <a:txBody>
                    <a:bodyPr/>
                    <a:lstStyle/>
                    <a:p>
                      <a:r>
                        <a:rPr kumimoji="1" lang="ja-JP" altLang="en-US" sz="1200" b="0" i="0" kern="1200" dirty="0">
                          <a:solidFill>
                            <a:schemeClr val="dk1"/>
                          </a:solidFill>
                          <a:effectLst/>
                          <a:latin typeface="+mn-lt"/>
                          <a:ea typeface="+mn-ea"/>
                          <a:cs typeface="+mn-cs"/>
                        </a:rPr>
                        <a:t>隣人が壁ドンしてくるがどうすればよいか</a:t>
                      </a:r>
                      <a:endParaRPr kumimoji="1" lang="ja-JP" altLang="en-US" sz="1200" dirty="0"/>
                    </a:p>
                  </a:txBody>
                  <a:tcPr/>
                </a:tc>
                <a:extLst>
                  <a:ext uri="{0D108BD9-81ED-4DB2-BD59-A6C34878D82A}">
                    <a16:rowId xmlns:a16="http://schemas.microsoft.com/office/drawing/2014/main" val="516754068"/>
                  </a:ext>
                </a:extLst>
              </a:tr>
              <a:tr h="183614">
                <a:tc>
                  <a:txBody>
                    <a:bodyPr/>
                    <a:lstStyle/>
                    <a:p>
                      <a:r>
                        <a:rPr kumimoji="1" lang="ja-JP" altLang="en-US" sz="1200" b="0" i="0" kern="1200" dirty="0">
                          <a:solidFill>
                            <a:schemeClr val="dk1"/>
                          </a:solidFill>
                          <a:effectLst/>
                          <a:latin typeface="+mn-lt"/>
                          <a:ea typeface="+mn-ea"/>
                          <a:cs typeface="+mn-cs"/>
                        </a:rPr>
                        <a:t>名古屋大学情報学部の受験生を増やす最も効率的な方法は？</a:t>
                      </a:r>
                      <a:endParaRPr kumimoji="1" lang="ja-JP" altLang="en-US" sz="1200" dirty="0"/>
                    </a:p>
                  </a:txBody>
                  <a:tcPr/>
                </a:tc>
                <a:extLst>
                  <a:ext uri="{0D108BD9-81ED-4DB2-BD59-A6C34878D82A}">
                    <a16:rowId xmlns:a16="http://schemas.microsoft.com/office/drawing/2014/main" val="416525450"/>
                  </a:ext>
                </a:extLst>
              </a:tr>
              <a:tr h="312144">
                <a:tc>
                  <a:txBody>
                    <a:bodyPr/>
                    <a:lstStyle/>
                    <a:p>
                      <a:r>
                        <a:rPr kumimoji="1" lang="ja-JP" altLang="en-US" sz="1200" b="0" i="0" kern="1200" dirty="0">
                          <a:solidFill>
                            <a:schemeClr val="dk1"/>
                          </a:solidFill>
                          <a:effectLst/>
                          <a:latin typeface="+mn-lt"/>
                          <a:ea typeface="+mn-ea"/>
                          <a:cs typeface="+mn-cs"/>
                        </a:rPr>
                        <a:t>研究室において，単なる個別のバイトではなく，有志が集って，お金もゲットできるような活動を起こせないか？</a:t>
                      </a:r>
                      <a:endParaRPr kumimoji="1" lang="ja-JP" altLang="en-US" sz="1200" dirty="0"/>
                    </a:p>
                  </a:txBody>
                  <a:tcPr/>
                </a:tc>
                <a:extLst>
                  <a:ext uri="{0D108BD9-81ED-4DB2-BD59-A6C34878D82A}">
                    <a16:rowId xmlns:a16="http://schemas.microsoft.com/office/drawing/2014/main" val="3650884787"/>
                  </a:ext>
                </a:extLst>
              </a:tr>
              <a:tr h="312144">
                <a:tc>
                  <a:txBody>
                    <a:bodyPr/>
                    <a:lstStyle/>
                    <a:p>
                      <a:r>
                        <a:rPr kumimoji="1" lang="ja-JP" altLang="en-US" sz="1200" b="0" i="0" kern="1200" dirty="0">
                          <a:solidFill>
                            <a:schemeClr val="dk1"/>
                          </a:solidFill>
                          <a:effectLst/>
                          <a:latin typeface="+mn-lt"/>
                          <a:ea typeface="+mn-ea"/>
                          <a:cs typeface="+mn-cs"/>
                        </a:rPr>
                        <a:t>研究室において，単なる個別のバイトではなく，有志が集って，お金もゲットできるような活動を起こせないか？</a:t>
                      </a:r>
                      <a:endParaRPr kumimoji="1" lang="ja-JP" altLang="en-US" sz="1200" dirty="0"/>
                    </a:p>
                  </a:txBody>
                  <a:tcPr/>
                </a:tc>
                <a:extLst>
                  <a:ext uri="{0D108BD9-81ED-4DB2-BD59-A6C34878D82A}">
                    <a16:rowId xmlns:a16="http://schemas.microsoft.com/office/drawing/2014/main" val="3231995042"/>
                  </a:ext>
                </a:extLst>
              </a:tr>
            </a:tbl>
          </a:graphicData>
        </a:graphic>
      </p:graphicFrame>
      <p:sp>
        <p:nvSpPr>
          <p:cNvPr id="7" name="テキスト ボックス 6">
            <a:extLst>
              <a:ext uri="{FF2B5EF4-FFF2-40B4-BE49-F238E27FC236}">
                <a16:creationId xmlns:a16="http://schemas.microsoft.com/office/drawing/2014/main" id="{D9F2277F-7A21-4DDE-8DF8-94C64E1EBF2F}"/>
              </a:ext>
            </a:extLst>
          </p:cNvPr>
          <p:cNvSpPr txBox="1"/>
          <p:nvPr/>
        </p:nvSpPr>
        <p:spPr>
          <a:xfrm>
            <a:off x="178231" y="1445261"/>
            <a:ext cx="5060197" cy="646331"/>
          </a:xfrm>
          <a:prstGeom prst="rect">
            <a:avLst/>
          </a:prstGeom>
          <a:noFill/>
        </p:spPr>
        <p:txBody>
          <a:bodyPr wrap="square" rtlCol="0">
            <a:spAutoFit/>
          </a:bodyPr>
          <a:lstStyle/>
          <a:p>
            <a:r>
              <a:rPr kumimoji="1" lang="ja-JP" altLang="en-US" dirty="0"/>
              <a:t>実験期間中の議論回数は</a:t>
            </a:r>
            <a:r>
              <a:rPr kumimoji="1" lang="en-US" altLang="ja-JP" dirty="0"/>
              <a:t>12</a:t>
            </a:r>
            <a:r>
              <a:rPr kumimoji="1" lang="ja-JP" altLang="en-US" dirty="0"/>
              <a:t>回ですべて</a:t>
            </a:r>
            <a:r>
              <a:rPr kumimoji="1" lang="en-US" altLang="ja-JP" dirty="0"/>
              <a:t>4</a:t>
            </a:r>
            <a:r>
              <a:rPr kumimoji="1" lang="ja-JP" altLang="en-US" dirty="0"/>
              <a:t>人で行っていた（すべてオンライン会議）</a:t>
            </a:r>
            <a:endParaRPr kumimoji="1" lang="en-US" altLang="ja-JP" dirty="0"/>
          </a:p>
        </p:txBody>
      </p:sp>
      <p:sp>
        <p:nvSpPr>
          <p:cNvPr id="2" name="テキスト ボックス 1">
            <a:extLst>
              <a:ext uri="{FF2B5EF4-FFF2-40B4-BE49-F238E27FC236}">
                <a16:creationId xmlns:a16="http://schemas.microsoft.com/office/drawing/2014/main" id="{6ADF2D2B-3588-4B1F-B489-703AD702DBB7}"/>
              </a:ext>
            </a:extLst>
          </p:cNvPr>
          <p:cNvSpPr txBox="1"/>
          <p:nvPr/>
        </p:nvSpPr>
        <p:spPr>
          <a:xfrm>
            <a:off x="6193509" y="1137484"/>
            <a:ext cx="1706751" cy="307777"/>
          </a:xfrm>
          <a:prstGeom prst="rect">
            <a:avLst/>
          </a:prstGeom>
          <a:noFill/>
        </p:spPr>
        <p:txBody>
          <a:bodyPr wrap="square" rtlCol="0">
            <a:spAutoFit/>
          </a:bodyPr>
          <a:lstStyle/>
          <a:p>
            <a:r>
              <a:rPr kumimoji="1" lang="ja-JP" altLang="en-US" sz="1400" b="1" dirty="0"/>
              <a:t>議論参加回数</a:t>
            </a:r>
          </a:p>
        </p:txBody>
      </p:sp>
      <p:pic>
        <p:nvPicPr>
          <p:cNvPr id="2052" name="Picture 4">
            <a:extLst>
              <a:ext uri="{FF2B5EF4-FFF2-40B4-BE49-F238E27FC236}">
                <a16:creationId xmlns:a16="http://schemas.microsoft.com/office/drawing/2014/main" id="{961FBC90-4E1C-4268-B6E0-A7179763F0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642"/>
          <a:stretch/>
        </p:blipFill>
        <p:spPr bwMode="auto">
          <a:xfrm>
            <a:off x="6079194" y="1402079"/>
            <a:ext cx="2544979" cy="130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86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議論の発言量・質</a:t>
            </a:r>
            <a:endParaRPr sz="3600" b="1" dirty="0">
              <a:solidFill>
                <a:schemeClr val="bg1"/>
              </a:solidFill>
            </a:endParaRPr>
          </a:p>
        </p:txBody>
      </p:sp>
      <p:pic>
        <p:nvPicPr>
          <p:cNvPr id="6148" name="Picture 4">
            <a:extLst>
              <a:ext uri="{FF2B5EF4-FFF2-40B4-BE49-F238E27FC236}">
                <a16:creationId xmlns:a16="http://schemas.microsoft.com/office/drawing/2014/main" id="{B14A607A-BA36-40C7-A2DB-FC165B1363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79" t="17054" r="40283" b="4077"/>
          <a:stretch/>
        </p:blipFill>
        <p:spPr bwMode="auto">
          <a:xfrm>
            <a:off x="498953" y="1881181"/>
            <a:ext cx="1537648" cy="149670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908889A-C606-4555-9A5A-EFE51F68A2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165" t="17417" r="45786" b="3046"/>
          <a:stretch/>
        </p:blipFill>
        <p:spPr bwMode="auto">
          <a:xfrm>
            <a:off x="3827774" y="1881181"/>
            <a:ext cx="1488452" cy="149670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09BBF0EB-EA3F-478A-AE68-300E7296AC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117" t="17090" r="41041" b="3494"/>
          <a:stretch/>
        </p:blipFill>
        <p:spPr bwMode="auto">
          <a:xfrm>
            <a:off x="498953" y="4382146"/>
            <a:ext cx="1540383" cy="153918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931852A6-8460-4C1C-85F1-5210E12E1C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333" t="17173" r="49611" b="4588"/>
          <a:stretch/>
        </p:blipFill>
        <p:spPr bwMode="auto">
          <a:xfrm>
            <a:off x="3725280" y="4303505"/>
            <a:ext cx="1693440" cy="169100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ED6A65CE-42E2-4D69-BB53-7AAAED0561A9}"/>
              </a:ext>
            </a:extLst>
          </p:cNvPr>
          <p:cNvSpPr txBox="1"/>
          <p:nvPr/>
        </p:nvSpPr>
        <p:spPr>
          <a:xfrm>
            <a:off x="238967" y="1200170"/>
            <a:ext cx="2531355" cy="430887"/>
          </a:xfrm>
          <a:prstGeom prst="rect">
            <a:avLst/>
          </a:prstGeom>
          <a:noFill/>
        </p:spPr>
        <p:txBody>
          <a:bodyPr wrap="square" rtlCol="0">
            <a:spAutoFit/>
          </a:bodyPr>
          <a:lstStyle/>
          <a:p>
            <a:r>
              <a:rPr lang="en-US" altLang="ja-JP" sz="1100" b="1" i="0" dirty="0">
                <a:solidFill>
                  <a:srgbClr val="000000"/>
                </a:solidFill>
                <a:effectLst/>
                <a:latin typeface="Roboto" panose="02000000000000000000" pitchFamily="2" charset="0"/>
              </a:rPr>
              <a:t>DERC</a:t>
            </a:r>
            <a:r>
              <a:rPr lang="ja-JP" altLang="en-US" sz="1100" b="1" i="0" dirty="0">
                <a:solidFill>
                  <a:srgbClr val="000000"/>
                </a:solidFill>
                <a:effectLst/>
                <a:latin typeface="Roboto" panose="02000000000000000000" pitchFamily="2" charset="0"/>
              </a:rPr>
              <a:t>導入議論は導入していない議論に比べて楽しさを感じましたか？</a:t>
            </a:r>
            <a:endParaRPr kumimoji="1" lang="ja-JP" altLang="en-US" sz="1100" b="1" dirty="0"/>
          </a:p>
        </p:txBody>
      </p:sp>
      <p:sp>
        <p:nvSpPr>
          <p:cNvPr id="11" name="テキスト ボックス 10">
            <a:extLst>
              <a:ext uri="{FF2B5EF4-FFF2-40B4-BE49-F238E27FC236}">
                <a16:creationId xmlns:a16="http://schemas.microsoft.com/office/drawing/2014/main" id="{420B0197-7624-4118-943A-BB9DEF0F1DB8}"/>
              </a:ext>
            </a:extLst>
          </p:cNvPr>
          <p:cNvSpPr txBox="1"/>
          <p:nvPr/>
        </p:nvSpPr>
        <p:spPr>
          <a:xfrm>
            <a:off x="184376" y="3628009"/>
            <a:ext cx="2585946" cy="600164"/>
          </a:xfrm>
          <a:prstGeom prst="rect">
            <a:avLst/>
          </a:prstGeom>
          <a:noFill/>
        </p:spPr>
        <p:txBody>
          <a:bodyPr wrap="square" rtlCol="0">
            <a:spAutoFit/>
          </a:bodyPr>
          <a:lstStyle/>
          <a:p>
            <a:r>
              <a:rPr lang="en-US" altLang="ja-JP" sz="1100" b="1" i="0" dirty="0">
                <a:solidFill>
                  <a:srgbClr val="000000"/>
                </a:solidFill>
                <a:effectLst/>
                <a:latin typeface="Roboto" panose="02000000000000000000" pitchFamily="2" charset="0"/>
              </a:rPr>
              <a:t>DERC</a:t>
            </a:r>
            <a:r>
              <a:rPr lang="ja-JP" altLang="en-US" sz="1100" b="1" i="0" dirty="0">
                <a:solidFill>
                  <a:srgbClr val="000000"/>
                </a:solidFill>
                <a:effectLst/>
                <a:latin typeface="Roboto" panose="02000000000000000000" pitchFamily="2" charset="0"/>
              </a:rPr>
              <a:t>導入議論は導入していない議論に比べて議論全体の発言量が多くなったと思いますか？</a:t>
            </a:r>
            <a:endParaRPr kumimoji="1" lang="ja-JP" altLang="en-US" sz="1100" b="1" dirty="0"/>
          </a:p>
        </p:txBody>
      </p:sp>
      <p:sp>
        <p:nvSpPr>
          <p:cNvPr id="12" name="テキスト ボックス 11">
            <a:extLst>
              <a:ext uri="{FF2B5EF4-FFF2-40B4-BE49-F238E27FC236}">
                <a16:creationId xmlns:a16="http://schemas.microsoft.com/office/drawing/2014/main" id="{C3668407-D438-4884-8090-764423589712}"/>
              </a:ext>
            </a:extLst>
          </p:cNvPr>
          <p:cNvSpPr txBox="1"/>
          <p:nvPr/>
        </p:nvSpPr>
        <p:spPr>
          <a:xfrm>
            <a:off x="3468357" y="1200170"/>
            <a:ext cx="2866575" cy="600164"/>
          </a:xfrm>
          <a:prstGeom prst="rect">
            <a:avLst/>
          </a:prstGeom>
          <a:noFill/>
        </p:spPr>
        <p:txBody>
          <a:bodyPr wrap="square" rtlCol="0">
            <a:spAutoFit/>
          </a:bodyPr>
          <a:lstStyle/>
          <a:p>
            <a:r>
              <a:rPr lang="en-US" altLang="ja-JP" sz="1100" b="1" i="0" dirty="0">
                <a:solidFill>
                  <a:srgbClr val="000000"/>
                </a:solidFill>
                <a:effectLst/>
                <a:latin typeface="Roboto" panose="02000000000000000000" pitchFamily="2" charset="0"/>
              </a:rPr>
              <a:t>DERC</a:t>
            </a:r>
            <a:r>
              <a:rPr lang="ja-JP" altLang="en-US" sz="1100" b="1" i="0" dirty="0">
                <a:solidFill>
                  <a:srgbClr val="000000"/>
                </a:solidFill>
                <a:effectLst/>
                <a:latin typeface="Roboto" panose="02000000000000000000" pitchFamily="2" charset="0"/>
              </a:rPr>
              <a:t>導入議論は導入していない議論に比べて全体的に議論を充実させる発言が多くなったと思いますか？</a:t>
            </a:r>
            <a:endParaRPr kumimoji="1" lang="ja-JP" altLang="en-US" sz="1100" b="1" dirty="0"/>
          </a:p>
        </p:txBody>
      </p:sp>
      <p:sp>
        <p:nvSpPr>
          <p:cNvPr id="13" name="テキスト ボックス 12">
            <a:extLst>
              <a:ext uri="{FF2B5EF4-FFF2-40B4-BE49-F238E27FC236}">
                <a16:creationId xmlns:a16="http://schemas.microsoft.com/office/drawing/2014/main" id="{3A605810-CCEA-4403-9CBB-8B6713DD6D9E}"/>
              </a:ext>
            </a:extLst>
          </p:cNvPr>
          <p:cNvSpPr txBox="1"/>
          <p:nvPr/>
        </p:nvSpPr>
        <p:spPr>
          <a:xfrm>
            <a:off x="3498743" y="3628009"/>
            <a:ext cx="2836190" cy="600164"/>
          </a:xfrm>
          <a:prstGeom prst="rect">
            <a:avLst/>
          </a:prstGeom>
          <a:noFill/>
        </p:spPr>
        <p:txBody>
          <a:bodyPr wrap="square" rtlCol="0">
            <a:spAutoFit/>
          </a:bodyPr>
          <a:lstStyle/>
          <a:p>
            <a:r>
              <a:rPr lang="en-US" altLang="ja-JP" sz="1100" b="1" i="0" dirty="0">
                <a:solidFill>
                  <a:srgbClr val="000000"/>
                </a:solidFill>
                <a:effectLst/>
                <a:latin typeface="Roboto" panose="02000000000000000000" pitchFamily="2" charset="0"/>
              </a:rPr>
              <a:t>DERC</a:t>
            </a:r>
            <a:r>
              <a:rPr lang="ja-JP" altLang="en-US" sz="1100" b="1" i="0" dirty="0">
                <a:solidFill>
                  <a:srgbClr val="000000"/>
                </a:solidFill>
                <a:effectLst/>
                <a:latin typeface="Roboto" panose="02000000000000000000" pitchFamily="2" charset="0"/>
              </a:rPr>
              <a:t>導入議論は導入していない議論に比べて自身の議論を充実させる言動は多くなったと思いますか？</a:t>
            </a:r>
            <a:endParaRPr kumimoji="1" lang="ja-JP" altLang="en-US" sz="1100" b="1" dirty="0"/>
          </a:p>
        </p:txBody>
      </p:sp>
      <p:sp>
        <p:nvSpPr>
          <p:cNvPr id="3" name="テキスト ボックス 2">
            <a:extLst>
              <a:ext uri="{FF2B5EF4-FFF2-40B4-BE49-F238E27FC236}">
                <a16:creationId xmlns:a16="http://schemas.microsoft.com/office/drawing/2014/main" id="{7870A9BA-9FD6-4C8B-85DB-FB769002E4AD}"/>
              </a:ext>
            </a:extLst>
          </p:cNvPr>
          <p:cNvSpPr txBox="1"/>
          <p:nvPr/>
        </p:nvSpPr>
        <p:spPr>
          <a:xfrm>
            <a:off x="6778366" y="4965732"/>
            <a:ext cx="2365634" cy="1323439"/>
          </a:xfrm>
          <a:prstGeom prst="rect">
            <a:avLst/>
          </a:prstGeom>
          <a:noFill/>
        </p:spPr>
        <p:txBody>
          <a:bodyPr wrap="square" rtlCol="0">
            <a:spAutoFit/>
          </a:bodyPr>
          <a:lstStyle/>
          <a:p>
            <a:r>
              <a:rPr kumimoji="1" lang="en-US" altLang="ja-JP" sz="1600" b="1" dirty="0"/>
              <a:t>DERC</a:t>
            </a:r>
            <a:r>
              <a:rPr kumimoji="1" lang="ja-JP" altLang="en-US" sz="1600" b="1" dirty="0"/>
              <a:t>導入議論により楽しさの向上・発言量の増加と議論の充実（議論の質）につながったというアンケート結果</a:t>
            </a:r>
            <a:endParaRPr kumimoji="1" lang="en-US" altLang="ja-JP" sz="1600" b="1" dirty="0"/>
          </a:p>
        </p:txBody>
      </p:sp>
      <p:grpSp>
        <p:nvGrpSpPr>
          <p:cNvPr id="8" name="グループ化 7">
            <a:extLst>
              <a:ext uri="{FF2B5EF4-FFF2-40B4-BE49-F238E27FC236}">
                <a16:creationId xmlns:a16="http://schemas.microsoft.com/office/drawing/2014/main" id="{AC19BE3B-86F1-43E7-A4D8-B5430F4FAF57}"/>
              </a:ext>
            </a:extLst>
          </p:cNvPr>
          <p:cNvGrpSpPr/>
          <p:nvPr/>
        </p:nvGrpSpPr>
        <p:grpSpPr>
          <a:xfrm>
            <a:off x="2044416" y="2229143"/>
            <a:ext cx="1451812" cy="970056"/>
            <a:chOff x="6629747" y="1936173"/>
            <a:chExt cx="1451812" cy="970056"/>
          </a:xfrm>
        </p:grpSpPr>
        <p:grpSp>
          <p:nvGrpSpPr>
            <p:cNvPr id="2" name="グループ化 1">
              <a:extLst>
                <a:ext uri="{FF2B5EF4-FFF2-40B4-BE49-F238E27FC236}">
                  <a16:creationId xmlns:a16="http://schemas.microsoft.com/office/drawing/2014/main" id="{2E8F44FC-3EDF-4D8B-8F75-B3AA50D8188B}"/>
                </a:ext>
              </a:extLst>
            </p:cNvPr>
            <p:cNvGrpSpPr/>
            <p:nvPr/>
          </p:nvGrpSpPr>
          <p:grpSpPr>
            <a:xfrm>
              <a:off x="6629747" y="1980862"/>
              <a:ext cx="315344" cy="925367"/>
              <a:chOff x="7206962" y="2051104"/>
              <a:chExt cx="359927" cy="1270346"/>
            </a:xfrm>
          </p:grpSpPr>
          <p:pic>
            <p:nvPicPr>
              <p:cNvPr id="6156" name="Picture 12">
                <a:extLst>
                  <a:ext uri="{FF2B5EF4-FFF2-40B4-BE49-F238E27FC236}">
                    <a16:creationId xmlns:a16="http://schemas.microsoft.com/office/drawing/2014/main" id="{83CCBF65-B23B-40AB-AAA2-327489F2925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3929" t="22376" r="30263" b="26315"/>
              <a:stretch/>
            </p:blipFill>
            <p:spPr bwMode="auto">
              <a:xfrm>
                <a:off x="7246963" y="2051105"/>
                <a:ext cx="319926" cy="127034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a:extLst>
                  <a:ext uri="{FF2B5EF4-FFF2-40B4-BE49-F238E27FC236}">
                    <a16:creationId xmlns:a16="http://schemas.microsoft.com/office/drawing/2014/main" id="{65F180C6-974E-4712-ABD3-56A318FA34D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6817" t="22376" r="32230" b="26315"/>
              <a:stretch/>
            </p:blipFill>
            <p:spPr bwMode="auto">
              <a:xfrm>
                <a:off x="7346075" y="2051104"/>
                <a:ext cx="118717" cy="12703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530EB360-00C3-4B74-AC95-C7BC179F905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3929" t="22376" r="32468" b="26315"/>
              <a:stretch/>
            </p:blipFill>
            <p:spPr bwMode="auto">
              <a:xfrm>
                <a:off x="7206962" y="2051104"/>
                <a:ext cx="198471" cy="12703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グループ化 6">
              <a:extLst>
                <a:ext uri="{FF2B5EF4-FFF2-40B4-BE49-F238E27FC236}">
                  <a16:creationId xmlns:a16="http://schemas.microsoft.com/office/drawing/2014/main" id="{9AF8C474-5FF9-452F-8DF0-42BD6237D430}"/>
                </a:ext>
              </a:extLst>
            </p:cNvPr>
            <p:cNvGrpSpPr/>
            <p:nvPr/>
          </p:nvGrpSpPr>
          <p:grpSpPr>
            <a:xfrm>
              <a:off x="6863256" y="1936173"/>
              <a:ext cx="1218303" cy="966609"/>
              <a:chOff x="7965333" y="2063817"/>
              <a:chExt cx="1218303" cy="966609"/>
            </a:xfrm>
          </p:grpSpPr>
          <p:sp>
            <p:nvSpPr>
              <p:cNvPr id="6" name="テキスト ボックス 5">
                <a:extLst>
                  <a:ext uri="{FF2B5EF4-FFF2-40B4-BE49-F238E27FC236}">
                    <a16:creationId xmlns:a16="http://schemas.microsoft.com/office/drawing/2014/main" id="{89B88E72-181C-45FF-BDEA-36A04FBC5C45}"/>
                  </a:ext>
                </a:extLst>
              </p:cNvPr>
              <p:cNvSpPr txBox="1"/>
              <p:nvPr/>
            </p:nvSpPr>
            <p:spPr>
              <a:xfrm>
                <a:off x="7968986" y="2063817"/>
                <a:ext cx="1063723" cy="246221"/>
              </a:xfrm>
              <a:prstGeom prst="rect">
                <a:avLst/>
              </a:prstGeom>
              <a:noFill/>
            </p:spPr>
            <p:txBody>
              <a:bodyPr wrap="square" rtlCol="0">
                <a:spAutoFit/>
              </a:bodyPr>
              <a:lstStyle/>
              <a:p>
                <a:r>
                  <a:rPr kumimoji="1" lang="ja-JP" altLang="en-US" sz="1000" b="1" dirty="0"/>
                  <a:t>強く感じる</a:t>
                </a:r>
                <a:endParaRPr kumimoji="1" lang="en-US" altLang="ja-JP" sz="1000" b="1" dirty="0"/>
              </a:p>
            </p:txBody>
          </p:sp>
          <p:sp>
            <p:nvSpPr>
              <p:cNvPr id="18" name="テキスト ボックス 17">
                <a:extLst>
                  <a:ext uri="{FF2B5EF4-FFF2-40B4-BE49-F238E27FC236}">
                    <a16:creationId xmlns:a16="http://schemas.microsoft.com/office/drawing/2014/main" id="{625AAEC4-7290-4454-BAD5-F2677656B6D3}"/>
                  </a:ext>
                </a:extLst>
              </p:cNvPr>
              <p:cNvSpPr txBox="1"/>
              <p:nvPr/>
            </p:nvSpPr>
            <p:spPr>
              <a:xfrm>
                <a:off x="7968986" y="2253774"/>
                <a:ext cx="1063723" cy="246221"/>
              </a:xfrm>
              <a:prstGeom prst="rect">
                <a:avLst/>
              </a:prstGeom>
              <a:noFill/>
            </p:spPr>
            <p:txBody>
              <a:bodyPr wrap="square" rtlCol="0">
                <a:spAutoFit/>
              </a:bodyPr>
              <a:lstStyle/>
              <a:p>
                <a:r>
                  <a:rPr kumimoji="1" lang="ja-JP" altLang="en-US" sz="1000" b="1" dirty="0"/>
                  <a:t>感じる</a:t>
                </a:r>
                <a:endParaRPr kumimoji="1" lang="en-US" altLang="ja-JP" sz="1000" b="1" dirty="0"/>
              </a:p>
            </p:txBody>
          </p:sp>
          <p:sp>
            <p:nvSpPr>
              <p:cNvPr id="19" name="テキスト ボックス 18">
                <a:extLst>
                  <a:ext uri="{FF2B5EF4-FFF2-40B4-BE49-F238E27FC236}">
                    <a16:creationId xmlns:a16="http://schemas.microsoft.com/office/drawing/2014/main" id="{1A2C5A10-A930-4942-A9B2-AF9B280B0484}"/>
                  </a:ext>
                </a:extLst>
              </p:cNvPr>
              <p:cNvSpPr txBox="1"/>
              <p:nvPr/>
            </p:nvSpPr>
            <p:spPr>
              <a:xfrm>
                <a:off x="7965333" y="2437570"/>
                <a:ext cx="1218303" cy="246221"/>
              </a:xfrm>
              <a:prstGeom prst="rect">
                <a:avLst/>
              </a:prstGeom>
              <a:noFill/>
            </p:spPr>
            <p:txBody>
              <a:bodyPr wrap="square" rtlCol="0">
                <a:spAutoFit/>
              </a:bodyPr>
              <a:lstStyle/>
              <a:p>
                <a:r>
                  <a:rPr kumimoji="1" lang="ja-JP" altLang="en-US" sz="1000" b="1" dirty="0"/>
                  <a:t>どちらでもない</a:t>
                </a:r>
                <a:endParaRPr kumimoji="1" lang="en-US" altLang="ja-JP" sz="1000" b="1" dirty="0"/>
              </a:p>
            </p:txBody>
          </p:sp>
          <p:sp>
            <p:nvSpPr>
              <p:cNvPr id="20" name="テキスト ボックス 19">
                <a:extLst>
                  <a:ext uri="{FF2B5EF4-FFF2-40B4-BE49-F238E27FC236}">
                    <a16:creationId xmlns:a16="http://schemas.microsoft.com/office/drawing/2014/main" id="{5A1B24D7-420B-4009-A099-2ABF1202FF67}"/>
                  </a:ext>
                </a:extLst>
              </p:cNvPr>
              <p:cNvSpPr txBox="1"/>
              <p:nvPr/>
            </p:nvSpPr>
            <p:spPr>
              <a:xfrm>
                <a:off x="7968986" y="2607137"/>
                <a:ext cx="1063723" cy="246221"/>
              </a:xfrm>
              <a:prstGeom prst="rect">
                <a:avLst/>
              </a:prstGeom>
              <a:noFill/>
            </p:spPr>
            <p:txBody>
              <a:bodyPr wrap="square" rtlCol="0">
                <a:spAutoFit/>
              </a:bodyPr>
              <a:lstStyle/>
              <a:p>
                <a:r>
                  <a:rPr kumimoji="1" lang="ja-JP" altLang="en-US" sz="1000" b="1" dirty="0"/>
                  <a:t>感じない</a:t>
                </a:r>
                <a:endParaRPr kumimoji="1" lang="en-US" altLang="ja-JP" sz="1000" b="1" dirty="0"/>
              </a:p>
            </p:txBody>
          </p:sp>
          <p:sp>
            <p:nvSpPr>
              <p:cNvPr id="21" name="テキスト ボックス 20">
                <a:extLst>
                  <a:ext uri="{FF2B5EF4-FFF2-40B4-BE49-F238E27FC236}">
                    <a16:creationId xmlns:a16="http://schemas.microsoft.com/office/drawing/2014/main" id="{6A3DE593-2941-4CD3-977A-E966432BF8EC}"/>
                  </a:ext>
                </a:extLst>
              </p:cNvPr>
              <p:cNvSpPr txBox="1"/>
              <p:nvPr/>
            </p:nvSpPr>
            <p:spPr>
              <a:xfrm>
                <a:off x="7968986" y="2784205"/>
                <a:ext cx="1063723" cy="246221"/>
              </a:xfrm>
              <a:prstGeom prst="rect">
                <a:avLst/>
              </a:prstGeom>
              <a:noFill/>
            </p:spPr>
            <p:txBody>
              <a:bodyPr wrap="square" rtlCol="0">
                <a:spAutoFit/>
              </a:bodyPr>
              <a:lstStyle/>
              <a:p>
                <a:r>
                  <a:rPr kumimoji="1" lang="ja-JP" altLang="en-US" sz="1000" b="1" dirty="0"/>
                  <a:t>全く感じない</a:t>
                </a:r>
                <a:endParaRPr kumimoji="1" lang="en-US" altLang="ja-JP" sz="1000" b="1" dirty="0"/>
              </a:p>
            </p:txBody>
          </p:sp>
        </p:grpSp>
      </p:grpSp>
      <p:grpSp>
        <p:nvGrpSpPr>
          <p:cNvPr id="25" name="グループ化 24">
            <a:extLst>
              <a:ext uri="{FF2B5EF4-FFF2-40B4-BE49-F238E27FC236}">
                <a16:creationId xmlns:a16="http://schemas.microsoft.com/office/drawing/2014/main" id="{F4F3E573-65AB-421B-BEBE-160A1DB0BE33}"/>
              </a:ext>
            </a:extLst>
          </p:cNvPr>
          <p:cNvGrpSpPr/>
          <p:nvPr/>
        </p:nvGrpSpPr>
        <p:grpSpPr>
          <a:xfrm>
            <a:off x="1993193" y="4707676"/>
            <a:ext cx="1451812" cy="970056"/>
            <a:chOff x="6629747" y="1936173"/>
            <a:chExt cx="1451812" cy="970056"/>
          </a:xfrm>
        </p:grpSpPr>
        <p:grpSp>
          <p:nvGrpSpPr>
            <p:cNvPr id="26" name="グループ化 25">
              <a:extLst>
                <a:ext uri="{FF2B5EF4-FFF2-40B4-BE49-F238E27FC236}">
                  <a16:creationId xmlns:a16="http://schemas.microsoft.com/office/drawing/2014/main" id="{364FD82F-0754-416A-9B27-168309FE8510}"/>
                </a:ext>
              </a:extLst>
            </p:cNvPr>
            <p:cNvGrpSpPr/>
            <p:nvPr/>
          </p:nvGrpSpPr>
          <p:grpSpPr>
            <a:xfrm>
              <a:off x="6629747" y="1980862"/>
              <a:ext cx="315344" cy="925367"/>
              <a:chOff x="7206962" y="2051104"/>
              <a:chExt cx="359927" cy="1270346"/>
            </a:xfrm>
          </p:grpSpPr>
          <p:pic>
            <p:nvPicPr>
              <p:cNvPr id="33" name="Picture 12">
                <a:extLst>
                  <a:ext uri="{FF2B5EF4-FFF2-40B4-BE49-F238E27FC236}">
                    <a16:creationId xmlns:a16="http://schemas.microsoft.com/office/drawing/2014/main" id="{7BBAA6B8-E79C-49D0-9F93-8D3F594CDAB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3929" t="22376" r="30263" b="26315"/>
              <a:stretch/>
            </p:blipFill>
            <p:spPr bwMode="auto">
              <a:xfrm>
                <a:off x="7246963" y="2051105"/>
                <a:ext cx="319926" cy="127034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a:extLst>
                  <a:ext uri="{FF2B5EF4-FFF2-40B4-BE49-F238E27FC236}">
                    <a16:creationId xmlns:a16="http://schemas.microsoft.com/office/drawing/2014/main" id="{275790DC-7E9C-48AB-B867-6F225C6861D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6817" t="22376" r="32230" b="26315"/>
              <a:stretch/>
            </p:blipFill>
            <p:spPr bwMode="auto">
              <a:xfrm>
                <a:off x="7346075" y="2051104"/>
                <a:ext cx="118717" cy="127034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a:extLst>
                  <a:ext uri="{FF2B5EF4-FFF2-40B4-BE49-F238E27FC236}">
                    <a16:creationId xmlns:a16="http://schemas.microsoft.com/office/drawing/2014/main" id="{3BAB56D2-308D-4691-95C9-6769B56F1E0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3929" t="22376" r="32468" b="26315"/>
              <a:stretch/>
            </p:blipFill>
            <p:spPr bwMode="auto">
              <a:xfrm>
                <a:off x="7206962" y="2051104"/>
                <a:ext cx="198471" cy="12703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グループ化 26">
              <a:extLst>
                <a:ext uri="{FF2B5EF4-FFF2-40B4-BE49-F238E27FC236}">
                  <a16:creationId xmlns:a16="http://schemas.microsoft.com/office/drawing/2014/main" id="{352FDFC4-4D25-4DAB-977F-6149AE383B69}"/>
                </a:ext>
              </a:extLst>
            </p:cNvPr>
            <p:cNvGrpSpPr/>
            <p:nvPr/>
          </p:nvGrpSpPr>
          <p:grpSpPr>
            <a:xfrm>
              <a:off x="6863256" y="1936173"/>
              <a:ext cx="1218303" cy="966609"/>
              <a:chOff x="7965333" y="2063817"/>
              <a:chExt cx="1218303" cy="966609"/>
            </a:xfrm>
          </p:grpSpPr>
          <p:sp>
            <p:nvSpPr>
              <p:cNvPr id="28" name="テキスト ボックス 27">
                <a:extLst>
                  <a:ext uri="{FF2B5EF4-FFF2-40B4-BE49-F238E27FC236}">
                    <a16:creationId xmlns:a16="http://schemas.microsoft.com/office/drawing/2014/main" id="{1F34BD08-3D13-4AC6-8C5E-F81A87B16C8B}"/>
                  </a:ext>
                </a:extLst>
              </p:cNvPr>
              <p:cNvSpPr txBox="1"/>
              <p:nvPr/>
            </p:nvSpPr>
            <p:spPr>
              <a:xfrm>
                <a:off x="7968986" y="2063817"/>
                <a:ext cx="1063723" cy="246221"/>
              </a:xfrm>
              <a:prstGeom prst="rect">
                <a:avLst/>
              </a:prstGeom>
              <a:noFill/>
            </p:spPr>
            <p:txBody>
              <a:bodyPr wrap="square" rtlCol="0">
                <a:spAutoFit/>
              </a:bodyPr>
              <a:lstStyle/>
              <a:p>
                <a:r>
                  <a:rPr kumimoji="1" lang="ja-JP" altLang="en-US" sz="1000" b="1" dirty="0"/>
                  <a:t>強く思う</a:t>
                </a:r>
                <a:endParaRPr kumimoji="1" lang="en-US" altLang="ja-JP" sz="1000" b="1" dirty="0"/>
              </a:p>
            </p:txBody>
          </p:sp>
          <p:sp>
            <p:nvSpPr>
              <p:cNvPr id="29" name="テキスト ボックス 28">
                <a:extLst>
                  <a:ext uri="{FF2B5EF4-FFF2-40B4-BE49-F238E27FC236}">
                    <a16:creationId xmlns:a16="http://schemas.microsoft.com/office/drawing/2014/main" id="{299C2AF4-F4D2-4B3D-8522-AB279FCCD100}"/>
                  </a:ext>
                </a:extLst>
              </p:cNvPr>
              <p:cNvSpPr txBox="1"/>
              <p:nvPr/>
            </p:nvSpPr>
            <p:spPr>
              <a:xfrm>
                <a:off x="7968986" y="2253774"/>
                <a:ext cx="1063723" cy="246221"/>
              </a:xfrm>
              <a:prstGeom prst="rect">
                <a:avLst/>
              </a:prstGeom>
              <a:noFill/>
            </p:spPr>
            <p:txBody>
              <a:bodyPr wrap="square" rtlCol="0">
                <a:spAutoFit/>
              </a:bodyPr>
              <a:lstStyle/>
              <a:p>
                <a:r>
                  <a:rPr kumimoji="1" lang="ja-JP" altLang="en-US" sz="1000" b="1" dirty="0"/>
                  <a:t>思う</a:t>
                </a:r>
                <a:endParaRPr kumimoji="1" lang="en-US" altLang="ja-JP" sz="1000" b="1" dirty="0"/>
              </a:p>
            </p:txBody>
          </p:sp>
          <p:sp>
            <p:nvSpPr>
              <p:cNvPr id="30" name="テキスト ボックス 29">
                <a:extLst>
                  <a:ext uri="{FF2B5EF4-FFF2-40B4-BE49-F238E27FC236}">
                    <a16:creationId xmlns:a16="http://schemas.microsoft.com/office/drawing/2014/main" id="{BC6856A1-8AB2-4513-9F20-DD6F4A04FE5C}"/>
                  </a:ext>
                </a:extLst>
              </p:cNvPr>
              <p:cNvSpPr txBox="1"/>
              <p:nvPr/>
            </p:nvSpPr>
            <p:spPr>
              <a:xfrm>
                <a:off x="7965333" y="2437570"/>
                <a:ext cx="1218303" cy="246221"/>
              </a:xfrm>
              <a:prstGeom prst="rect">
                <a:avLst/>
              </a:prstGeom>
              <a:noFill/>
            </p:spPr>
            <p:txBody>
              <a:bodyPr wrap="square" rtlCol="0">
                <a:spAutoFit/>
              </a:bodyPr>
              <a:lstStyle/>
              <a:p>
                <a:r>
                  <a:rPr kumimoji="1" lang="ja-JP" altLang="en-US" sz="1000" b="1" dirty="0"/>
                  <a:t>どちらでもない</a:t>
                </a:r>
                <a:endParaRPr kumimoji="1" lang="en-US" altLang="ja-JP" sz="1000" b="1" dirty="0"/>
              </a:p>
            </p:txBody>
          </p:sp>
          <p:sp>
            <p:nvSpPr>
              <p:cNvPr id="31" name="テキスト ボックス 30">
                <a:extLst>
                  <a:ext uri="{FF2B5EF4-FFF2-40B4-BE49-F238E27FC236}">
                    <a16:creationId xmlns:a16="http://schemas.microsoft.com/office/drawing/2014/main" id="{177903AF-69CC-46E4-B5FE-D7196C91CC6B}"/>
                  </a:ext>
                </a:extLst>
              </p:cNvPr>
              <p:cNvSpPr txBox="1"/>
              <p:nvPr/>
            </p:nvSpPr>
            <p:spPr>
              <a:xfrm>
                <a:off x="7968986" y="2607137"/>
                <a:ext cx="1063723" cy="246221"/>
              </a:xfrm>
              <a:prstGeom prst="rect">
                <a:avLst/>
              </a:prstGeom>
              <a:noFill/>
            </p:spPr>
            <p:txBody>
              <a:bodyPr wrap="square" rtlCol="0">
                <a:spAutoFit/>
              </a:bodyPr>
              <a:lstStyle/>
              <a:p>
                <a:r>
                  <a:rPr kumimoji="1" lang="ja-JP" altLang="en-US" sz="1000" b="1" dirty="0"/>
                  <a:t>思わない</a:t>
                </a:r>
                <a:endParaRPr kumimoji="1" lang="en-US" altLang="ja-JP" sz="1000" b="1" dirty="0"/>
              </a:p>
            </p:txBody>
          </p:sp>
          <p:sp>
            <p:nvSpPr>
              <p:cNvPr id="32" name="テキスト ボックス 31">
                <a:extLst>
                  <a:ext uri="{FF2B5EF4-FFF2-40B4-BE49-F238E27FC236}">
                    <a16:creationId xmlns:a16="http://schemas.microsoft.com/office/drawing/2014/main" id="{E6CC8EC9-1333-4A08-831C-ABA72A641846}"/>
                  </a:ext>
                </a:extLst>
              </p:cNvPr>
              <p:cNvSpPr txBox="1"/>
              <p:nvPr/>
            </p:nvSpPr>
            <p:spPr>
              <a:xfrm>
                <a:off x="7968986" y="2784205"/>
                <a:ext cx="1063723" cy="246221"/>
              </a:xfrm>
              <a:prstGeom prst="rect">
                <a:avLst/>
              </a:prstGeom>
              <a:noFill/>
            </p:spPr>
            <p:txBody>
              <a:bodyPr wrap="square" rtlCol="0">
                <a:spAutoFit/>
              </a:bodyPr>
              <a:lstStyle/>
              <a:p>
                <a:r>
                  <a:rPr kumimoji="1" lang="ja-JP" altLang="en-US" sz="1000" b="1" dirty="0"/>
                  <a:t>全く思わない</a:t>
                </a:r>
                <a:endParaRPr kumimoji="1" lang="en-US" altLang="ja-JP" sz="1000" b="1" dirty="0"/>
              </a:p>
            </p:txBody>
          </p:sp>
        </p:grpSp>
      </p:grpSp>
      <p:grpSp>
        <p:nvGrpSpPr>
          <p:cNvPr id="36" name="グループ化 35">
            <a:extLst>
              <a:ext uri="{FF2B5EF4-FFF2-40B4-BE49-F238E27FC236}">
                <a16:creationId xmlns:a16="http://schemas.microsoft.com/office/drawing/2014/main" id="{49C2D0C6-6A80-482C-A90C-4E722948E42B}"/>
              </a:ext>
            </a:extLst>
          </p:cNvPr>
          <p:cNvGrpSpPr/>
          <p:nvPr/>
        </p:nvGrpSpPr>
        <p:grpSpPr>
          <a:xfrm>
            <a:off x="5360792" y="2144505"/>
            <a:ext cx="1451812" cy="970056"/>
            <a:chOff x="6629747" y="1936173"/>
            <a:chExt cx="1451812" cy="970056"/>
          </a:xfrm>
        </p:grpSpPr>
        <p:grpSp>
          <p:nvGrpSpPr>
            <p:cNvPr id="37" name="グループ化 36">
              <a:extLst>
                <a:ext uri="{FF2B5EF4-FFF2-40B4-BE49-F238E27FC236}">
                  <a16:creationId xmlns:a16="http://schemas.microsoft.com/office/drawing/2014/main" id="{3EFF8A57-59FD-468D-8029-EE4D25C06C24}"/>
                </a:ext>
              </a:extLst>
            </p:cNvPr>
            <p:cNvGrpSpPr/>
            <p:nvPr/>
          </p:nvGrpSpPr>
          <p:grpSpPr>
            <a:xfrm>
              <a:off x="6629747" y="1980862"/>
              <a:ext cx="315344" cy="925367"/>
              <a:chOff x="7206962" y="2051104"/>
              <a:chExt cx="359927" cy="1270346"/>
            </a:xfrm>
          </p:grpSpPr>
          <p:pic>
            <p:nvPicPr>
              <p:cNvPr id="44" name="Picture 12">
                <a:extLst>
                  <a:ext uri="{FF2B5EF4-FFF2-40B4-BE49-F238E27FC236}">
                    <a16:creationId xmlns:a16="http://schemas.microsoft.com/office/drawing/2014/main" id="{C2439085-92F8-4265-BB3B-0663451896D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3929" t="22376" r="30263" b="26315"/>
              <a:stretch/>
            </p:blipFill>
            <p:spPr bwMode="auto">
              <a:xfrm>
                <a:off x="7246963" y="2051105"/>
                <a:ext cx="319926" cy="127034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2">
                <a:extLst>
                  <a:ext uri="{FF2B5EF4-FFF2-40B4-BE49-F238E27FC236}">
                    <a16:creationId xmlns:a16="http://schemas.microsoft.com/office/drawing/2014/main" id="{F404D8CD-625A-4657-A258-6450C77B4A3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6817" t="22376" r="32230" b="26315"/>
              <a:stretch/>
            </p:blipFill>
            <p:spPr bwMode="auto">
              <a:xfrm>
                <a:off x="7346075" y="2051104"/>
                <a:ext cx="118717" cy="127034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a:extLst>
                  <a:ext uri="{FF2B5EF4-FFF2-40B4-BE49-F238E27FC236}">
                    <a16:creationId xmlns:a16="http://schemas.microsoft.com/office/drawing/2014/main" id="{3CA3A2D8-9762-422B-9FF5-F0E82F86E38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3929" t="22376" r="32468" b="26315"/>
              <a:stretch/>
            </p:blipFill>
            <p:spPr bwMode="auto">
              <a:xfrm>
                <a:off x="7206962" y="2051104"/>
                <a:ext cx="198471" cy="12703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グループ化 37">
              <a:extLst>
                <a:ext uri="{FF2B5EF4-FFF2-40B4-BE49-F238E27FC236}">
                  <a16:creationId xmlns:a16="http://schemas.microsoft.com/office/drawing/2014/main" id="{3BD79EA6-B098-436B-8DFE-E338C46FFF4B}"/>
                </a:ext>
              </a:extLst>
            </p:cNvPr>
            <p:cNvGrpSpPr/>
            <p:nvPr/>
          </p:nvGrpSpPr>
          <p:grpSpPr>
            <a:xfrm>
              <a:off x="6863256" y="1936173"/>
              <a:ext cx="1218303" cy="966609"/>
              <a:chOff x="7965333" y="2063817"/>
              <a:chExt cx="1218303" cy="966609"/>
            </a:xfrm>
          </p:grpSpPr>
          <p:sp>
            <p:nvSpPr>
              <p:cNvPr id="39" name="テキスト ボックス 38">
                <a:extLst>
                  <a:ext uri="{FF2B5EF4-FFF2-40B4-BE49-F238E27FC236}">
                    <a16:creationId xmlns:a16="http://schemas.microsoft.com/office/drawing/2014/main" id="{2A0BC1B7-F64F-4AA3-BCE8-962E34185BDB}"/>
                  </a:ext>
                </a:extLst>
              </p:cNvPr>
              <p:cNvSpPr txBox="1"/>
              <p:nvPr/>
            </p:nvSpPr>
            <p:spPr>
              <a:xfrm>
                <a:off x="7968986" y="2063817"/>
                <a:ext cx="1063723" cy="246221"/>
              </a:xfrm>
              <a:prstGeom prst="rect">
                <a:avLst/>
              </a:prstGeom>
              <a:noFill/>
            </p:spPr>
            <p:txBody>
              <a:bodyPr wrap="square" rtlCol="0">
                <a:spAutoFit/>
              </a:bodyPr>
              <a:lstStyle/>
              <a:p>
                <a:r>
                  <a:rPr kumimoji="1" lang="ja-JP" altLang="en-US" sz="1000" b="1" dirty="0"/>
                  <a:t>強く思う</a:t>
                </a:r>
                <a:endParaRPr kumimoji="1" lang="en-US" altLang="ja-JP" sz="1000" b="1" dirty="0"/>
              </a:p>
            </p:txBody>
          </p:sp>
          <p:sp>
            <p:nvSpPr>
              <p:cNvPr id="40" name="テキスト ボックス 39">
                <a:extLst>
                  <a:ext uri="{FF2B5EF4-FFF2-40B4-BE49-F238E27FC236}">
                    <a16:creationId xmlns:a16="http://schemas.microsoft.com/office/drawing/2014/main" id="{24D3F1CF-2426-4514-8927-6893E33429D5}"/>
                  </a:ext>
                </a:extLst>
              </p:cNvPr>
              <p:cNvSpPr txBox="1"/>
              <p:nvPr/>
            </p:nvSpPr>
            <p:spPr>
              <a:xfrm>
                <a:off x="7968986" y="2253774"/>
                <a:ext cx="1063723" cy="246221"/>
              </a:xfrm>
              <a:prstGeom prst="rect">
                <a:avLst/>
              </a:prstGeom>
              <a:noFill/>
            </p:spPr>
            <p:txBody>
              <a:bodyPr wrap="square" rtlCol="0">
                <a:spAutoFit/>
              </a:bodyPr>
              <a:lstStyle/>
              <a:p>
                <a:r>
                  <a:rPr kumimoji="1" lang="ja-JP" altLang="en-US" sz="1000" b="1" dirty="0"/>
                  <a:t>思う</a:t>
                </a:r>
                <a:endParaRPr kumimoji="1" lang="en-US" altLang="ja-JP" sz="1000" b="1" dirty="0"/>
              </a:p>
            </p:txBody>
          </p:sp>
          <p:sp>
            <p:nvSpPr>
              <p:cNvPr id="41" name="テキスト ボックス 40">
                <a:extLst>
                  <a:ext uri="{FF2B5EF4-FFF2-40B4-BE49-F238E27FC236}">
                    <a16:creationId xmlns:a16="http://schemas.microsoft.com/office/drawing/2014/main" id="{0253B99D-7F78-4525-9DF1-A8EDD4DA410B}"/>
                  </a:ext>
                </a:extLst>
              </p:cNvPr>
              <p:cNvSpPr txBox="1"/>
              <p:nvPr/>
            </p:nvSpPr>
            <p:spPr>
              <a:xfrm>
                <a:off x="7965333" y="2437570"/>
                <a:ext cx="1218303" cy="246221"/>
              </a:xfrm>
              <a:prstGeom prst="rect">
                <a:avLst/>
              </a:prstGeom>
              <a:noFill/>
            </p:spPr>
            <p:txBody>
              <a:bodyPr wrap="square" rtlCol="0">
                <a:spAutoFit/>
              </a:bodyPr>
              <a:lstStyle/>
              <a:p>
                <a:r>
                  <a:rPr kumimoji="1" lang="ja-JP" altLang="en-US" sz="1000" b="1" dirty="0"/>
                  <a:t>どちらでもない</a:t>
                </a:r>
                <a:endParaRPr kumimoji="1" lang="en-US" altLang="ja-JP" sz="1000" b="1" dirty="0"/>
              </a:p>
            </p:txBody>
          </p:sp>
          <p:sp>
            <p:nvSpPr>
              <p:cNvPr id="42" name="テキスト ボックス 41">
                <a:extLst>
                  <a:ext uri="{FF2B5EF4-FFF2-40B4-BE49-F238E27FC236}">
                    <a16:creationId xmlns:a16="http://schemas.microsoft.com/office/drawing/2014/main" id="{5129AD15-14CE-4952-94EC-3304FF1F6AE1}"/>
                  </a:ext>
                </a:extLst>
              </p:cNvPr>
              <p:cNvSpPr txBox="1"/>
              <p:nvPr/>
            </p:nvSpPr>
            <p:spPr>
              <a:xfrm>
                <a:off x="7968986" y="2607137"/>
                <a:ext cx="1063723" cy="246221"/>
              </a:xfrm>
              <a:prstGeom prst="rect">
                <a:avLst/>
              </a:prstGeom>
              <a:noFill/>
            </p:spPr>
            <p:txBody>
              <a:bodyPr wrap="square" rtlCol="0">
                <a:spAutoFit/>
              </a:bodyPr>
              <a:lstStyle/>
              <a:p>
                <a:r>
                  <a:rPr kumimoji="1" lang="ja-JP" altLang="en-US" sz="1000" b="1" dirty="0"/>
                  <a:t>思わない</a:t>
                </a:r>
                <a:endParaRPr kumimoji="1" lang="en-US" altLang="ja-JP" sz="1000" b="1" dirty="0"/>
              </a:p>
            </p:txBody>
          </p:sp>
          <p:sp>
            <p:nvSpPr>
              <p:cNvPr id="43" name="テキスト ボックス 42">
                <a:extLst>
                  <a:ext uri="{FF2B5EF4-FFF2-40B4-BE49-F238E27FC236}">
                    <a16:creationId xmlns:a16="http://schemas.microsoft.com/office/drawing/2014/main" id="{ADE15A24-7AF3-4BFD-958E-EEA9C72D8CFE}"/>
                  </a:ext>
                </a:extLst>
              </p:cNvPr>
              <p:cNvSpPr txBox="1"/>
              <p:nvPr/>
            </p:nvSpPr>
            <p:spPr>
              <a:xfrm>
                <a:off x="7968986" y="2784205"/>
                <a:ext cx="1063723" cy="246221"/>
              </a:xfrm>
              <a:prstGeom prst="rect">
                <a:avLst/>
              </a:prstGeom>
              <a:noFill/>
            </p:spPr>
            <p:txBody>
              <a:bodyPr wrap="square" rtlCol="0">
                <a:spAutoFit/>
              </a:bodyPr>
              <a:lstStyle/>
              <a:p>
                <a:r>
                  <a:rPr kumimoji="1" lang="ja-JP" altLang="en-US" sz="1000" b="1" dirty="0"/>
                  <a:t>全く思わない</a:t>
                </a:r>
                <a:endParaRPr kumimoji="1" lang="en-US" altLang="ja-JP" sz="1000" b="1" dirty="0"/>
              </a:p>
            </p:txBody>
          </p:sp>
        </p:grpSp>
      </p:grpSp>
      <p:grpSp>
        <p:nvGrpSpPr>
          <p:cNvPr id="47" name="グループ化 46">
            <a:extLst>
              <a:ext uri="{FF2B5EF4-FFF2-40B4-BE49-F238E27FC236}">
                <a16:creationId xmlns:a16="http://schemas.microsoft.com/office/drawing/2014/main" id="{8EA52381-E358-4995-935E-97AD199470BC}"/>
              </a:ext>
            </a:extLst>
          </p:cNvPr>
          <p:cNvGrpSpPr/>
          <p:nvPr/>
        </p:nvGrpSpPr>
        <p:grpSpPr>
          <a:xfrm>
            <a:off x="5395838" y="4719511"/>
            <a:ext cx="1451812" cy="970056"/>
            <a:chOff x="6629747" y="1936173"/>
            <a:chExt cx="1451812" cy="970056"/>
          </a:xfrm>
        </p:grpSpPr>
        <p:grpSp>
          <p:nvGrpSpPr>
            <p:cNvPr id="48" name="グループ化 47">
              <a:extLst>
                <a:ext uri="{FF2B5EF4-FFF2-40B4-BE49-F238E27FC236}">
                  <a16:creationId xmlns:a16="http://schemas.microsoft.com/office/drawing/2014/main" id="{25BB897F-CB2D-4106-96CD-58441E6EA09F}"/>
                </a:ext>
              </a:extLst>
            </p:cNvPr>
            <p:cNvGrpSpPr/>
            <p:nvPr/>
          </p:nvGrpSpPr>
          <p:grpSpPr>
            <a:xfrm>
              <a:off x="6629747" y="1980862"/>
              <a:ext cx="315344" cy="925367"/>
              <a:chOff x="7206962" y="2051104"/>
              <a:chExt cx="359927" cy="1270346"/>
            </a:xfrm>
          </p:grpSpPr>
          <p:pic>
            <p:nvPicPr>
              <p:cNvPr id="55" name="Picture 12">
                <a:extLst>
                  <a:ext uri="{FF2B5EF4-FFF2-40B4-BE49-F238E27FC236}">
                    <a16:creationId xmlns:a16="http://schemas.microsoft.com/office/drawing/2014/main" id="{D805C28D-676F-4392-A694-AA1F8972115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3929" t="22376" r="30263" b="26315"/>
              <a:stretch/>
            </p:blipFill>
            <p:spPr bwMode="auto">
              <a:xfrm>
                <a:off x="7246963" y="2051105"/>
                <a:ext cx="319926" cy="127034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a:extLst>
                  <a:ext uri="{FF2B5EF4-FFF2-40B4-BE49-F238E27FC236}">
                    <a16:creationId xmlns:a16="http://schemas.microsoft.com/office/drawing/2014/main" id="{13DFE44F-85A2-4962-8F23-67B04DD6418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6817" t="22376" r="32230" b="26315"/>
              <a:stretch/>
            </p:blipFill>
            <p:spPr bwMode="auto">
              <a:xfrm>
                <a:off x="7346075" y="2051104"/>
                <a:ext cx="118717" cy="127034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2">
                <a:extLst>
                  <a:ext uri="{FF2B5EF4-FFF2-40B4-BE49-F238E27FC236}">
                    <a16:creationId xmlns:a16="http://schemas.microsoft.com/office/drawing/2014/main" id="{DBAE5AC9-2719-4805-B2F8-1F08FB0E726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3929" t="22376" r="32468" b="26315"/>
              <a:stretch/>
            </p:blipFill>
            <p:spPr bwMode="auto">
              <a:xfrm>
                <a:off x="7206962" y="2051104"/>
                <a:ext cx="198471" cy="12703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グループ化 48">
              <a:extLst>
                <a:ext uri="{FF2B5EF4-FFF2-40B4-BE49-F238E27FC236}">
                  <a16:creationId xmlns:a16="http://schemas.microsoft.com/office/drawing/2014/main" id="{6CF057EF-1800-4ED1-BAF2-45776FEEFA2F}"/>
                </a:ext>
              </a:extLst>
            </p:cNvPr>
            <p:cNvGrpSpPr/>
            <p:nvPr/>
          </p:nvGrpSpPr>
          <p:grpSpPr>
            <a:xfrm>
              <a:off x="6863256" y="1936173"/>
              <a:ext cx="1218303" cy="966609"/>
              <a:chOff x="7965333" y="2063817"/>
              <a:chExt cx="1218303" cy="966609"/>
            </a:xfrm>
          </p:grpSpPr>
          <p:sp>
            <p:nvSpPr>
              <p:cNvPr id="50" name="テキスト ボックス 49">
                <a:extLst>
                  <a:ext uri="{FF2B5EF4-FFF2-40B4-BE49-F238E27FC236}">
                    <a16:creationId xmlns:a16="http://schemas.microsoft.com/office/drawing/2014/main" id="{6A4C047E-1104-42E3-8083-C8781406E67C}"/>
                  </a:ext>
                </a:extLst>
              </p:cNvPr>
              <p:cNvSpPr txBox="1"/>
              <p:nvPr/>
            </p:nvSpPr>
            <p:spPr>
              <a:xfrm>
                <a:off x="7968986" y="2063817"/>
                <a:ext cx="1063723" cy="246221"/>
              </a:xfrm>
              <a:prstGeom prst="rect">
                <a:avLst/>
              </a:prstGeom>
              <a:noFill/>
            </p:spPr>
            <p:txBody>
              <a:bodyPr wrap="square" rtlCol="0">
                <a:spAutoFit/>
              </a:bodyPr>
              <a:lstStyle/>
              <a:p>
                <a:r>
                  <a:rPr kumimoji="1" lang="ja-JP" altLang="en-US" sz="1000" b="1" dirty="0"/>
                  <a:t>強く思う</a:t>
                </a:r>
                <a:endParaRPr kumimoji="1" lang="en-US" altLang="ja-JP" sz="1000" b="1" dirty="0"/>
              </a:p>
            </p:txBody>
          </p:sp>
          <p:sp>
            <p:nvSpPr>
              <p:cNvPr id="51" name="テキスト ボックス 50">
                <a:extLst>
                  <a:ext uri="{FF2B5EF4-FFF2-40B4-BE49-F238E27FC236}">
                    <a16:creationId xmlns:a16="http://schemas.microsoft.com/office/drawing/2014/main" id="{6344FE82-1845-4B8F-B8BE-CC5F76AB2A79}"/>
                  </a:ext>
                </a:extLst>
              </p:cNvPr>
              <p:cNvSpPr txBox="1"/>
              <p:nvPr/>
            </p:nvSpPr>
            <p:spPr>
              <a:xfrm>
                <a:off x="7968986" y="2253774"/>
                <a:ext cx="1063723" cy="246221"/>
              </a:xfrm>
              <a:prstGeom prst="rect">
                <a:avLst/>
              </a:prstGeom>
              <a:noFill/>
            </p:spPr>
            <p:txBody>
              <a:bodyPr wrap="square" rtlCol="0">
                <a:spAutoFit/>
              </a:bodyPr>
              <a:lstStyle/>
              <a:p>
                <a:r>
                  <a:rPr kumimoji="1" lang="ja-JP" altLang="en-US" sz="1000" b="1" dirty="0"/>
                  <a:t>思う</a:t>
                </a:r>
                <a:endParaRPr kumimoji="1" lang="en-US" altLang="ja-JP" sz="1000" b="1" dirty="0"/>
              </a:p>
            </p:txBody>
          </p:sp>
          <p:sp>
            <p:nvSpPr>
              <p:cNvPr id="52" name="テキスト ボックス 51">
                <a:extLst>
                  <a:ext uri="{FF2B5EF4-FFF2-40B4-BE49-F238E27FC236}">
                    <a16:creationId xmlns:a16="http://schemas.microsoft.com/office/drawing/2014/main" id="{5004D078-0661-4D70-9A40-EFF902A08B2A}"/>
                  </a:ext>
                </a:extLst>
              </p:cNvPr>
              <p:cNvSpPr txBox="1"/>
              <p:nvPr/>
            </p:nvSpPr>
            <p:spPr>
              <a:xfrm>
                <a:off x="7965333" y="2437570"/>
                <a:ext cx="1218303" cy="246221"/>
              </a:xfrm>
              <a:prstGeom prst="rect">
                <a:avLst/>
              </a:prstGeom>
              <a:noFill/>
            </p:spPr>
            <p:txBody>
              <a:bodyPr wrap="square" rtlCol="0">
                <a:spAutoFit/>
              </a:bodyPr>
              <a:lstStyle/>
              <a:p>
                <a:r>
                  <a:rPr kumimoji="1" lang="ja-JP" altLang="en-US" sz="1000" b="1" dirty="0"/>
                  <a:t>どちらでもない</a:t>
                </a:r>
                <a:endParaRPr kumimoji="1" lang="en-US" altLang="ja-JP" sz="1000" b="1" dirty="0"/>
              </a:p>
            </p:txBody>
          </p:sp>
          <p:sp>
            <p:nvSpPr>
              <p:cNvPr id="53" name="テキスト ボックス 52">
                <a:extLst>
                  <a:ext uri="{FF2B5EF4-FFF2-40B4-BE49-F238E27FC236}">
                    <a16:creationId xmlns:a16="http://schemas.microsoft.com/office/drawing/2014/main" id="{99DF6632-AEBE-4EC6-AE9B-038EE822F03B}"/>
                  </a:ext>
                </a:extLst>
              </p:cNvPr>
              <p:cNvSpPr txBox="1"/>
              <p:nvPr/>
            </p:nvSpPr>
            <p:spPr>
              <a:xfrm>
                <a:off x="7968986" y="2607137"/>
                <a:ext cx="1063723" cy="246221"/>
              </a:xfrm>
              <a:prstGeom prst="rect">
                <a:avLst/>
              </a:prstGeom>
              <a:noFill/>
            </p:spPr>
            <p:txBody>
              <a:bodyPr wrap="square" rtlCol="0">
                <a:spAutoFit/>
              </a:bodyPr>
              <a:lstStyle/>
              <a:p>
                <a:r>
                  <a:rPr kumimoji="1" lang="ja-JP" altLang="en-US" sz="1000" b="1" dirty="0"/>
                  <a:t>思わない</a:t>
                </a:r>
                <a:endParaRPr kumimoji="1" lang="en-US" altLang="ja-JP" sz="1000" b="1" dirty="0"/>
              </a:p>
            </p:txBody>
          </p:sp>
          <p:sp>
            <p:nvSpPr>
              <p:cNvPr id="54" name="テキスト ボックス 53">
                <a:extLst>
                  <a:ext uri="{FF2B5EF4-FFF2-40B4-BE49-F238E27FC236}">
                    <a16:creationId xmlns:a16="http://schemas.microsoft.com/office/drawing/2014/main" id="{B8E46212-7C6C-43EB-8EF9-59B6550EC91E}"/>
                  </a:ext>
                </a:extLst>
              </p:cNvPr>
              <p:cNvSpPr txBox="1"/>
              <p:nvPr/>
            </p:nvSpPr>
            <p:spPr>
              <a:xfrm>
                <a:off x="7968986" y="2784205"/>
                <a:ext cx="1063723" cy="246221"/>
              </a:xfrm>
              <a:prstGeom prst="rect">
                <a:avLst/>
              </a:prstGeom>
              <a:noFill/>
            </p:spPr>
            <p:txBody>
              <a:bodyPr wrap="square" rtlCol="0">
                <a:spAutoFit/>
              </a:bodyPr>
              <a:lstStyle/>
              <a:p>
                <a:r>
                  <a:rPr kumimoji="1" lang="ja-JP" altLang="en-US" sz="1000" b="1" dirty="0"/>
                  <a:t>全く思わない</a:t>
                </a:r>
                <a:endParaRPr kumimoji="1" lang="en-US" altLang="ja-JP" sz="1000" b="1" dirty="0"/>
              </a:p>
            </p:txBody>
          </p:sp>
        </p:grpSp>
      </p:grpSp>
    </p:spTree>
    <p:extLst>
      <p:ext uri="{BB962C8B-B14F-4D97-AF65-F5344CB8AC3E}">
        <p14:creationId xmlns:p14="http://schemas.microsoft.com/office/powerpoint/2010/main" val="220729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ポイント獲得戦略</a:t>
            </a:r>
            <a:endParaRPr sz="3600" b="1" dirty="0">
              <a:solidFill>
                <a:schemeClr val="bg1"/>
              </a:solidFill>
            </a:endParaRPr>
          </a:p>
        </p:txBody>
      </p:sp>
      <p:graphicFrame>
        <p:nvGraphicFramePr>
          <p:cNvPr id="3" name="表 4">
            <a:extLst>
              <a:ext uri="{FF2B5EF4-FFF2-40B4-BE49-F238E27FC236}">
                <a16:creationId xmlns:a16="http://schemas.microsoft.com/office/drawing/2014/main" id="{7E4C623B-B640-4CF0-8D53-B923BA72DBD4}"/>
              </a:ext>
            </a:extLst>
          </p:cNvPr>
          <p:cNvGraphicFramePr>
            <a:graphicFrameLocks noGrp="1"/>
          </p:cNvGraphicFramePr>
          <p:nvPr>
            <p:extLst>
              <p:ext uri="{D42A27DB-BD31-4B8C-83A1-F6EECF244321}">
                <p14:modId xmlns:p14="http://schemas.microsoft.com/office/powerpoint/2010/main" val="3375250933"/>
              </p:ext>
            </p:extLst>
          </p:nvPr>
        </p:nvGraphicFramePr>
        <p:xfrm>
          <a:off x="112362" y="1092200"/>
          <a:ext cx="8919275" cy="3383280"/>
        </p:xfrm>
        <a:graphic>
          <a:graphicData uri="http://schemas.openxmlformats.org/drawingml/2006/table">
            <a:tbl>
              <a:tblPr firstRow="1" bandRow="1">
                <a:tableStyleId>{5C22544A-7EE6-4342-B048-85BDC9FD1C3A}</a:tableStyleId>
              </a:tblPr>
              <a:tblGrid>
                <a:gridCol w="8919275">
                  <a:extLst>
                    <a:ext uri="{9D8B030D-6E8A-4147-A177-3AD203B41FA5}">
                      <a16:colId xmlns:a16="http://schemas.microsoft.com/office/drawing/2014/main" val="1301541295"/>
                    </a:ext>
                  </a:extLst>
                </a:gridCol>
              </a:tblGrid>
              <a:tr h="196389">
                <a:tc>
                  <a:txBody>
                    <a:bodyPr/>
                    <a:lstStyle/>
                    <a:p>
                      <a:pPr rtl="0" fontAlgn="b"/>
                      <a:r>
                        <a:rPr lang="ja-JP" altLang="en-US" sz="1600" dirty="0">
                          <a:effectLst/>
                        </a:rPr>
                        <a:t>アンケートによる参加者のポイント獲得戦略アクション</a:t>
                      </a:r>
                    </a:p>
                  </a:txBody>
                  <a:tcPr marL="22860" marR="22860" marT="15240" marB="15240" anchor="b"/>
                </a:tc>
                <a:extLst>
                  <a:ext uri="{0D108BD9-81ED-4DB2-BD59-A6C34878D82A}">
                    <a16:rowId xmlns:a16="http://schemas.microsoft.com/office/drawing/2014/main" val="530279744"/>
                  </a:ext>
                </a:extLst>
              </a:tr>
              <a:tr h="196389">
                <a:tc>
                  <a:txBody>
                    <a:bodyPr/>
                    <a:lstStyle/>
                    <a:p>
                      <a:pPr rtl="0" fontAlgn="b"/>
                      <a:r>
                        <a:rPr lang="ja-JP" altLang="en-US" sz="1600" dirty="0">
                          <a:effectLst/>
                        </a:rPr>
                        <a:t>出来るだけ簡単な言葉で発言することを心がけた</a:t>
                      </a:r>
                      <a:r>
                        <a:rPr lang="en-US" altLang="ja-JP" sz="1600" dirty="0">
                          <a:effectLst/>
                        </a:rPr>
                        <a:t>. </a:t>
                      </a:r>
                      <a:r>
                        <a:rPr lang="ja-JP" altLang="en-US" sz="1600" dirty="0">
                          <a:effectLst/>
                        </a:rPr>
                        <a:t>賭けた人に話を振る</a:t>
                      </a:r>
                    </a:p>
                  </a:txBody>
                  <a:tcPr marL="22860" marR="22860" marT="15240" marB="15240" anchor="b"/>
                </a:tc>
                <a:extLst>
                  <a:ext uri="{0D108BD9-81ED-4DB2-BD59-A6C34878D82A}">
                    <a16:rowId xmlns:a16="http://schemas.microsoft.com/office/drawing/2014/main" val="3484316683"/>
                  </a:ext>
                </a:extLst>
              </a:tr>
              <a:tr h="196389">
                <a:tc>
                  <a:txBody>
                    <a:bodyPr/>
                    <a:lstStyle/>
                    <a:p>
                      <a:pPr rtl="0" fontAlgn="b"/>
                      <a:r>
                        <a:rPr lang="ja-JP" altLang="en-US" sz="1600" dirty="0">
                          <a:effectLst/>
                        </a:rPr>
                        <a:t>賭けでポイントを得るのは不確定要素が多いため議論で積極的に発言する</a:t>
                      </a:r>
                    </a:p>
                  </a:txBody>
                  <a:tcPr marL="22860" marR="22860" marT="15240" marB="15240" anchor="b"/>
                </a:tc>
                <a:extLst>
                  <a:ext uri="{0D108BD9-81ED-4DB2-BD59-A6C34878D82A}">
                    <a16:rowId xmlns:a16="http://schemas.microsoft.com/office/drawing/2014/main" val="3595628663"/>
                  </a:ext>
                </a:extLst>
              </a:tr>
              <a:tr h="196389">
                <a:tc>
                  <a:txBody>
                    <a:bodyPr/>
                    <a:lstStyle/>
                    <a:p>
                      <a:pPr rtl="0" fontAlgn="b"/>
                      <a:r>
                        <a:rPr lang="ja-JP" altLang="en-US" sz="1600" dirty="0">
                          <a:effectLst/>
                        </a:rPr>
                        <a:t>賭けの対象の人の意見の人の話を広げられるように努めました。</a:t>
                      </a:r>
                    </a:p>
                  </a:txBody>
                  <a:tcPr marL="22860" marR="22860" marT="15240" marB="15240" anchor="b"/>
                </a:tc>
                <a:extLst>
                  <a:ext uri="{0D108BD9-81ED-4DB2-BD59-A6C34878D82A}">
                    <a16:rowId xmlns:a16="http://schemas.microsoft.com/office/drawing/2014/main" val="419886526"/>
                  </a:ext>
                </a:extLst>
              </a:tr>
              <a:tr h="27440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600" i="0" kern="1200" dirty="0">
                          <a:solidFill>
                            <a:schemeClr val="dk1"/>
                          </a:solidFill>
                          <a:effectLst/>
                          <a:latin typeface="+mn-lt"/>
                          <a:ea typeface="+mn-ea"/>
                          <a:cs typeface="+mn-cs"/>
                        </a:rPr>
                        <a:t>長時間無言の時間を作らないようにした。狭い視点で集中して議論を続けるのではなく、広い視野で違った視点からの意見も言うようにした。</a:t>
                      </a:r>
                      <a:endParaRPr kumimoji="1" lang="ja-JP" altLang="en-US" sz="1600" dirty="0"/>
                    </a:p>
                  </a:txBody>
                  <a:tcPr marL="22860" marR="22860" marT="15240" marB="15240" anchor="b"/>
                </a:tc>
                <a:extLst>
                  <a:ext uri="{0D108BD9-81ED-4DB2-BD59-A6C34878D82A}">
                    <a16:rowId xmlns:a16="http://schemas.microsoft.com/office/drawing/2014/main" val="94143057"/>
                  </a:ext>
                </a:extLst>
              </a:tr>
              <a:tr h="1963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600" i="0" kern="1200" dirty="0">
                          <a:solidFill>
                            <a:schemeClr val="dk1"/>
                          </a:solidFill>
                          <a:effectLst/>
                          <a:latin typeface="+mn-lt"/>
                          <a:ea typeface="+mn-ea"/>
                          <a:cs typeface="+mn-cs"/>
                        </a:rPr>
                        <a:t>なるべく建設的な意見を述べるよう心がけた</a:t>
                      </a:r>
                      <a:endParaRPr kumimoji="1" lang="ja-JP" altLang="en-US" sz="1600" dirty="0"/>
                    </a:p>
                  </a:txBody>
                  <a:tcPr marL="22860" marR="22860" marT="15240" marB="15240" anchor="b"/>
                </a:tc>
                <a:extLst>
                  <a:ext uri="{0D108BD9-81ED-4DB2-BD59-A6C34878D82A}">
                    <a16:rowId xmlns:a16="http://schemas.microsoft.com/office/drawing/2014/main" val="2828046786"/>
                  </a:ext>
                </a:extLst>
              </a:tr>
              <a:tr h="435822">
                <a:tc>
                  <a:txBody>
                    <a:bodyPr/>
                    <a:lstStyle/>
                    <a:p>
                      <a:r>
                        <a:rPr kumimoji="1" lang="ja-JP" altLang="en-US" sz="1600" b="0" i="0" kern="1200" dirty="0">
                          <a:solidFill>
                            <a:schemeClr val="dk1"/>
                          </a:solidFill>
                          <a:effectLst/>
                          <a:latin typeface="+mn-lt"/>
                          <a:ea typeface="+mn-ea"/>
                          <a:cs typeface="+mn-cs"/>
                        </a:rPr>
                        <a:t>賭けの対象にはよく意見を出しそうな人を選んでいましたので、議論中は賭け対象の人が出す意見や質問の内容を広げるよう努めた。発言を多く引き出すことが、その人の意見に対して注目が行き評価されるのではないかと考えたため。</a:t>
                      </a:r>
                      <a:endParaRPr kumimoji="1" lang="ja-JP" altLang="en-US" sz="1600" dirty="0"/>
                    </a:p>
                  </a:txBody>
                  <a:tcPr/>
                </a:tc>
                <a:extLst>
                  <a:ext uri="{0D108BD9-81ED-4DB2-BD59-A6C34878D82A}">
                    <a16:rowId xmlns:a16="http://schemas.microsoft.com/office/drawing/2014/main" val="1242360336"/>
                  </a:ext>
                </a:extLst>
              </a:tr>
              <a:tr h="196389">
                <a:tc>
                  <a:txBody>
                    <a:bodyPr/>
                    <a:lstStyle/>
                    <a:p>
                      <a:r>
                        <a:rPr kumimoji="1" lang="ja-JP" altLang="en-US" sz="1600" b="0" i="0" kern="1200" dirty="0">
                          <a:solidFill>
                            <a:schemeClr val="dk1"/>
                          </a:solidFill>
                          <a:effectLst/>
                          <a:latin typeface="+mn-lt"/>
                          <a:ea typeface="+mn-ea"/>
                          <a:cs typeface="+mn-cs"/>
                        </a:rPr>
                        <a:t>自分の賭けた人の発言に質問などで深堀することで，さらに良い発言を引き出そうとした．</a:t>
                      </a:r>
                      <a:endParaRPr kumimoji="1" lang="ja-JP" altLang="en-US" sz="1600" dirty="0"/>
                    </a:p>
                  </a:txBody>
                  <a:tcPr/>
                </a:tc>
                <a:extLst>
                  <a:ext uri="{0D108BD9-81ED-4DB2-BD59-A6C34878D82A}">
                    <a16:rowId xmlns:a16="http://schemas.microsoft.com/office/drawing/2014/main" val="3594154639"/>
                  </a:ext>
                </a:extLst>
              </a:tr>
              <a:tr h="196389">
                <a:tc>
                  <a:txBody>
                    <a:bodyPr/>
                    <a:lstStyle/>
                    <a:p>
                      <a:r>
                        <a:rPr kumimoji="1" lang="ja-JP" altLang="en-US" sz="1600" i="0" kern="1200" dirty="0">
                          <a:solidFill>
                            <a:schemeClr val="dk1"/>
                          </a:solidFill>
                          <a:effectLst/>
                          <a:latin typeface="+mn-lt"/>
                          <a:ea typeface="+mn-ea"/>
                          <a:cs typeface="+mn-cs"/>
                        </a:rPr>
                        <a:t>良いアイデアかどうか自信がなくてもいろいろな意見を出してみた。</a:t>
                      </a:r>
                      <a:endParaRPr kumimoji="1" lang="ja-JP" altLang="en-US" sz="1600" dirty="0"/>
                    </a:p>
                  </a:txBody>
                  <a:tcPr/>
                </a:tc>
                <a:extLst>
                  <a:ext uri="{0D108BD9-81ED-4DB2-BD59-A6C34878D82A}">
                    <a16:rowId xmlns:a16="http://schemas.microsoft.com/office/drawing/2014/main" val="1251123698"/>
                  </a:ext>
                </a:extLst>
              </a:tr>
            </a:tbl>
          </a:graphicData>
        </a:graphic>
      </p:graphicFrame>
      <p:sp>
        <p:nvSpPr>
          <p:cNvPr id="2" name="テキスト ボックス 1">
            <a:extLst>
              <a:ext uri="{FF2B5EF4-FFF2-40B4-BE49-F238E27FC236}">
                <a16:creationId xmlns:a16="http://schemas.microsoft.com/office/drawing/2014/main" id="{B296E4E7-40AD-4DE8-9B97-6B075BD9DF49}"/>
              </a:ext>
            </a:extLst>
          </p:cNvPr>
          <p:cNvSpPr txBox="1"/>
          <p:nvPr/>
        </p:nvSpPr>
        <p:spPr>
          <a:xfrm>
            <a:off x="457200" y="4851935"/>
            <a:ext cx="8229599" cy="1323439"/>
          </a:xfrm>
          <a:prstGeom prst="rect">
            <a:avLst/>
          </a:prstGeom>
          <a:noFill/>
        </p:spPr>
        <p:txBody>
          <a:bodyPr wrap="square" rtlCol="0">
            <a:spAutoFit/>
          </a:bodyPr>
          <a:lstStyle/>
          <a:p>
            <a:r>
              <a:rPr kumimoji="1" lang="ja-JP" altLang="en-US" sz="2000" b="1" dirty="0"/>
              <a:t>簡単な言葉での発言を心掛ける・意見の数を打つなどレベル</a:t>
            </a:r>
            <a:r>
              <a:rPr kumimoji="1" lang="en-US" altLang="ja-JP" sz="2000" b="1" dirty="0"/>
              <a:t>1</a:t>
            </a:r>
            <a:r>
              <a:rPr kumimoji="1" lang="ja-JP" altLang="en-US" sz="2000" b="1" dirty="0"/>
              <a:t>の向上を目的とした戦略や賭けた人に話を振る・意見の深堀をするなどレベル</a:t>
            </a:r>
            <a:r>
              <a:rPr kumimoji="1" lang="en-US" altLang="ja-JP" sz="2000" b="1" dirty="0"/>
              <a:t>2</a:t>
            </a:r>
            <a:r>
              <a:rPr kumimoji="1" lang="ja-JP" altLang="en-US" sz="2000" b="1" dirty="0"/>
              <a:t>の向上を目的とした戦略など、個々の様々な戦略が見られた。</a:t>
            </a:r>
            <a:endParaRPr kumimoji="1" lang="en-US" altLang="ja-JP" sz="2000" b="1" dirty="0"/>
          </a:p>
          <a:p>
            <a:r>
              <a:rPr kumimoji="1" lang="ja-JP" altLang="en-US" sz="2000" b="1" dirty="0"/>
              <a:t>これらが議論の質の向上や発言量の増加につながったと考えられる。</a:t>
            </a:r>
          </a:p>
        </p:txBody>
      </p:sp>
    </p:spTree>
    <p:extLst>
      <p:ext uri="{BB962C8B-B14F-4D97-AF65-F5344CB8AC3E}">
        <p14:creationId xmlns:p14="http://schemas.microsoft.com/office/powerpoint/2010/main" val="195236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評価の基準</a:t>
            </a:r>
            <a:endParaRPr sz="3600" b="1" dirty="0">
              <a:solidFill>
                <a:schemeClr val="bg1"/>
              </a:solidFill>
            </a:endParaRPr>
          </a:p>
        </p:txBody>
      </p:sp>
      <p:graphicFrame>
        <p:nvGraphicFramePr>
          <p:cNvPr id="2" name="表 2">
            <a:extLst>
              <a:ext uri="{FF2B5EF4-FFF2-40B4-BE49-F238E27FC236}">
                <a16:creationId xmlns:a16="http://schemas.microsoft.com/office/drawing/2014/main" id="{CA380CF5-D7ED-49B1-92DE-EAAAD84913C2}"/>
              </a:ext>
            </a:extLst>
          </p:cNvPr>
          <p:cNvGraphicFramePr>
            <a:graphicFrameLocks noGrp="1"/>
          </p:cNvGraphicFramePr>
          <p:nvPr>
            <p:extLst>
              <p:ext uri="{D42A27DB-BD31-4B8C-83A1-F6EECF244321}">
                <p14:modId xmlns:p14="http://schemas.microsoft.com/office/powerpoint/2010/main" val="3806073876"/>
              </p:ext>
            </p:extLst>
          </p:nvPr>
        </p:nvGraphicFramePr>
        <p:xfrm>
          <a:off x="208844" y="1071536"/>
          <a:ext cx="8723991" cy="3169920"/>
        </p:xfrm>
        <a:graphic>
          <a:graphicData uri="http://schemas.openxmlformats.org/drawingml/2006/table">
            <a:tbl>
              <a:tblPr firstRow="1" bandRow="1">
                <a:tableStyleId>{5C22544A-7EE6-4342-B048-85BDC9FD1C3A}</a:tableStyleId>
              </a:tblPr>
              <a:tblGrid>
                <a:gridCol w="8723991">
                  <a:extLst>
                    <a:ext uri="{9D8B030D-6E8A-4147-A177-3AD203B41FA5}">
                      <a16:colId xmlns:a16="http://schemas.microsoft.com/office/drawing/2014/main" val="19797271"/>
                    </a:ext>
                  </a:extLst>
                </a:gridCol>
              </a:tblGrid>
              <a:tr h="136798">
                <a:tc>
                  <a:txBody>
                    <a:bodyPr/>
                    <a:lstStyle/>
                    <a:p>
                      <a:r>
                        <a:rPr kumimoji="1" lang="ja-JP" altLang="en-US" sz="1600" b="1" i="0" kern="1200" dirty="0">
                          <a:solidFill>
                            <a:schemeClr val="lt1"/>
                          </a:solidFill>
                          <a:effectLst/>
                          <a:latin typeface="+mn-lt"/>
                          <a:ea typeface="+mn-ea"/>
                          <a:cs typeface="+mn-cs"/>
                        </a:rPr>
                        <a:t>議論で評価を行う基準はなんでしたか？</a:t>
                      </a:r>
                      <a:endParaRPr kumimoji="1" lang="ja-JP" altLang="en-US" sz="1600" dirty="0"/>
                    </a:p>
                  </a:txBody>
                  <a:tcPr/>
                </a:tc>
                <a:extLst>
                  <a:ext uri="{0D108BD9-81ED-4DB2-BD59-A6C34878D82A}">
                    <a16:rowId xmlns:a16="http://schemas.microsoft.com/office/drawing/2014/main" val="4181629471"/>
                  </a:ext>
                </a:extLst>
              </a:tr>
              <a:tr h="136798">
                <a:tc>
                  <a:txBody>
                    <a:bodyPr/>
                    <a:lstStyle/>
                    <a:p>
                      <a:r>
                        <a:rPr kumimoji="1" lang="ja-JP" altLang="en-US" sz="1600" i="0" kern="1200" dirty="0">
                          <a:solidFill>
                            <a:schemeClr val="dk1"/>
                          </a:solidFill>
                          <a:effectLst/>
                          <a:latin typeface="+mn-lt"/>
                          <a:ea typeface="+mn-ea"/>
                          <a:cs typeface="+mn-cs"/>
                        </a:rPr>
                        <a:t>自分では考え付かなかったような意見、他の参加者が大いに賛同している意見</a:t>
                      </a:r>
                      <a:endParaRPr kumimoji="1" lang="ja-JP" altLang="en-US" sz="1600" dirty="0"/>
                    </a:p>
                  </a:txBody>
                  <a:tcPr/>
                </a:tc>
                <a:extLst>
                  <a:ext uri="{0D108BD9-81ED-4DB2-BD59-A6C34878D82A}">
                    <a16:rowId xmlns:a16="http://schemas.microsoft.com/office/drawing/2014/main" val="1377781942"/>
                  </a:ext>
                </a:extLst>
              </a:tr>
              <a:tr h="136798">
                <a:tc>
                  <a:txBody>
                    <a:bodyPr/>
                    <a:lstStyle/>
                    <a:p>
                      <a:r>
                        <a:rPr kumimoji="1" lang="ja-JP" altLang="en-US" sz="1600" i="0" kern="1200" dirty="0">
                          <a:solidFill>
                            <a:schemeClr val="dk1"/>
                          </a:solidFill>
                          <a:effectLst/>
                          <a:latin typeface="+mn-lt"/>
                          <a:ea typeface="+mn-ea"/>
                          <a:cs typeface="+mn-cs"/>
                        </a:rPr>
                        <a:t>新しいアイデアを出したか</a:t>
                      </a:r>
                      <a:endParaRPr kumimoji="1" lang="ja-JP" altLang="en-US" sz="1600" dirty="0"/>
                    </a:p>
                  </a:txBody>
                  <a:tcPr/>
                </a:tc>
                <a:extLst>
                  <a:ext uri="{0D108BD9-81ED-4DB2-BD59-A6C34878D82A}">
                    <a16:rowId xmlns:a16="http://schemas.microsoft.com/office/drawing/2014/main" val="2110087766"/>
                  </a:ext>
                </a:extLst>
              </a:tr>
              <a:tr h="136798">
                <a:tc>
                  <a:txBody>
                    <a:bodyPr/>
                    <a:lstStyle/>
                    <a:p>
                      <a:r>
                        <a:rPr kumimoji="1" lang="ja-JP" altLang="en-US" sz="1600" i="0" kern="1200" dirty="0">
                          <a:solidFill>
                            <a:schemeClr val="dk1"/>
                          </a:solidFill>
                          <a:effectLst/>
                          <a:latin typeface="+mn-lt"/>
                          <a:ea typeface="+mn-ea"/>
                          <a:cs typeface="+mn-cs"/>
                        </a:rPr>
                        <a:t>良いアイデアか、議論の構造を明確にするもの。</a:t>
                      </a:r>
                      <a:endParaRPr kumimoji="1" lang="ja-JP" altLang="en-US" sz="1600" dirty="0"/>
                    </a:p>
                  </a:txBody>
                  <a:tcPr/>
                </a:tc>
                <a:extLst>
                  <a:ext uri="{0D108BD9-81ED-4DB2-BD59-A6C34878D82A}">
                    <a16:rowId xmlns:a16="http://schemas.microsoft.com/office/drawing/2014/main" val="1028729064"/>
                  </a:ext>
                </a:extLst>
              </a:tr>
              <a:tr h="136798">
                <a:tc>
                  <a:txBody>
                    <a:bodyPr/>
                    <a:lstStyle/>
                    <a:p>
                      <a:r>
                        <a:rPr kumimoji="1" lang="ja-JP" altLang="en-US" sz="1600" i="0" kern="1200" dirty="0">
                          <a:solidFill>
                            <a:schemeClr val="dk1"/>
                          </a:solidFill>
                          <a:effectLst/>
                          <a:latin typeface="+mn-lt"/>
                          <a:ea typeface="+mn-ea"/>
                          <a:cs typeface="+mn-cs"/>
                        </a:rPr>
                        <a:t>議論が発展していくような意見を出した人を評価するようにした</a:t>
                      </a:r>
                      <a:endParaRPr kumimoji="1" lang="ja-JP" altLang="en-US" sz="1600" dirty="0"/>
                    </a:p>
                  </a:txBody>
                  <a:tcPr/>
                </a:tc>
                <a:extLst>
                  <a:ext uri="{0D108BD9-81ED-4DB2-BD59-A6C34878D82A}">
                    <a16:rowId xmlns:a16="http://schemas.microsoft.com/office/drawing/2014/main" val="1666922968"/>
                  </a:ext>
                </a:extLst>
              </a:tr>
              <a:tr h="213629">
                <a:tc>
                  <a:txBody>
                    <a:bodyPr/>
                    <a:lstStyle/>
                    <a:p>
                      <a:r>
                        <a:rPr kumimoji="1" lang="ja-JP" altLang="en-US" sz="1600" i="0" kern="1200" dirty="0">
                          <a:solidFill>
                            <a:schemeClr val="dk1"/>
                          </a:solidFill>
                          <a:effectLst/>
                          <a:latin typeface="+mn-lt"/>
                          <a:ea typeface="+mn-ea"/>
                          <a:cs typeface="+mn-cs"/>
                        </a:rPr>
                        <a:t>最初から一貫して議論の参加者が各々の視点からの斬新または面白い意見、また、実現性と実益の両方を兼ねていると感じる意見を評価していました。</a:t>
                      </a:r>
                      <a:endParaRPr kumimoji="1" lang="ja-JP" altLang="en-US" sz="1600" dirty="0"/>
                    </a:p>
                  </a:txBody>
                  <a:tcPr/>
                </a:tc>
                <a:extLst>
                  <a:ext uri="{0D108BD9-81ED-4DB2-BD59-A6C34878D82A}">
                    <a16:rowId xmlns:a16="http://schemas.microsoft.com/office/drawing/2014/main" val="400970837"/>
                  </a:ext>
                </a:extLst>
              </a:tr>
              <a:tr h="136798">
                <a:tc>
                  <a:txBody>
                    <a:bodyPr/>
                    <a:lstStyle/>
                    <a:p>
                      <a:r>
                        <a:rPr kumimoji="1" lang="ja-JP" altLang="en-US" sz="1600" i="0" kern="1200" dirty="0">
                          <a:solidFill>
                            <a:schemeClr val="dk1"/>
                          </a:solidFill>
                          <a:effectLst/>
                          <a:latin typeface="+mn-lt"/>
                          <a:ea typeface="+mn-ea"/>
                          <a:cs typeface="+mn-cs"/>
                        </a:rPr>
                        <a:t>話を進める発言や新規性のある発言を評価した</a:t>
                      </a:r>
                      <a:endParaRPr kumimoji="1" lang="ja-JP" altLang="en-US" sz="1600" dirty="0"/>
                    </a:p>
                  </a:txBody>
                  <a:tcPr/>
                </a:tc>
                <a:extLst>
                  <a:ext uri="{0D108BD9-81ED-4DB2-BD59-A6C34878D82A}">
                    <a16:rowId xmlns:a16="http://schemas.microsoft.com/office/drawing/2014/main" val="2766040246"/>
                  </a:ext>
                </a:extLst>
              </a:tr>
              <a:tr h="213629">
                <a:tc>
                  <a:txBody>
                    <a:bodyPr/>
                    <a:lstStyle/>
                    <a:p>
                      <a:r>
                        <a:rPr lang="ja-JP" altLang="en-US" sz="1600" i="0" dirty="0">
                          <a:effectLst/>
                          <a:latin typeface="Arial" panose="020B0604020202020204" pitchFamily="34" charset="0"/>
                        </a:rPr>
                        <a:t>議論中，相対的に良いと思った発言に評価した．議論が盛り上がっていない時は何か発言しただけでも評価したが，議論が盛り上がっているときはより良い発言でないと評価しなかった．</a:t>
                      </a:r>
                      <a:endParaRPr kumimoji="1" lang="ja-JP" altLang="en-US" sz="1600" dirty="0"/>
                    </a:p>
                  </a:txBody>
                  <a:tcPr/>
                </a:tc>
                <a:extLst>
                  <a:ext uri="{0D108BD9-81ED-4DB2-BD59-A6C34878D82A}">
                    <a16:rowId xmlns:a16="http://schemas.microsoft.com/office/drawing/2014/main" val="3867764613"/>
                  </a:ext>
                </a:extLst>
              </a:tr>
            </a:tbl>
          </a:graphicData>
        </a:graphic>
      </p:graphicFrame>
      <p:sp>
        <p:nvSpPr>
          <p:cNvPr id="3" name="テキスト ボックス 2">
            <a:extLst>
              <a:ext uri="{FF2B5EF4-FFF2-40B4-BE49-F238E27FC236}">
                <a16:creationId xmlns:a16="http://schemas.microsoft.com/office/drawing/2014/main" id="{95B854EA-DA36-4B42-9D2E-6D2B23CB1E79}"/>
              </a:ext>
            </a:extLst>
          </p:cNvPr>
          <p:cNvSpPr txBox="1"/>
          <p:nvPr/>
        </p:nvSpPr>
        <p:spPr>
          <a:xfrm>
            <a:off x="259644" y="4999829"/>
            <a:ext cx="8624711" cy="830997"/>
          </a:xfrm>
          <a:prstGeom prst="rect">
            <a:avLst/>
          </a:prstGeom>
          <a:noFill/>
        </p:spPr>
        <p:txBody>
          <a:bodyPr wrap="square" rtlCol="0">
            <a:spAutoFit/>
          </a:bodyPr>
          <a:lstStyle/>
          <a:p>
            <a:r>
              <a:rPr kumimoji="1" lang="ja-JP" altLang="en-US" sz="2400" b="1" dirty="0"/>
              <a:t>新規性のあるアイデアや議論の構造を明確にするもの、議論の発展に貢献した発言に評価していた。</a:t>
            </a:r>
            <a:endParaRPr kumimoji="1" lang="en-US" altLang="ja-JP" sz="2400" b="1" dirty="0"/>
          </a:p>
        </p:txBody>
      </p:sp>
    </p:spTree>
    <p:extLst>
      <p:ext uri="{BB962C8B-B14F-4D97-AF65-F5344CB8AC3E}">
        <p14:creationId xmlns:p14="http://schemas.microsoft.com/office/powerpoint/2010/main" val="229576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4000" b="1" i="0" u="none" strike="noStrike" cap="none">
                <a:solidFill>
                  <a:schemeClr val="lt1"/>
                </a:solidFill>
                <a:latin typeface="Calibri"/>
                <a:ea typeface="Calibri"/>
                <a:cs typeface="Calibri"/>
                <a:sym typeface="Calibri"/>
              </a:rPr>
              <a:t>研究背景（ゲーミフィケーション）</a:t>
            </a:r>
            <a:endParaRPr/>
          </a:p>
        </p:txBody>
      </p:sp>
      <p:sp>
        <p:nvSpPr>
          <p:cNvPr id="98" name="Google Shape;98;p2"/>
          <p:cNvSpPr txBox="1"/>
          <p:nvPr/>
        </p:nvSpPr>
        <p:spPr>
          <a:xfrm>
            <a:off x="419670" y="1236438"/>
            <a:ext cx="730837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b="0" i="0" u="none" strike="noStrike" cap="none">
                <a:solidFill>
                  <a:schemeClr val="dk1"/>
                </a:solidFill>
                <a:latin typeface="Calibri"/>
                <a:ea typeface="Calibri"/>
                <a:cs typeface="Calibri"/>
                <a:sym typeface="Calibri"/>
              </a:rPr>
              <a:t>定義</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ja-JP" sz="1600">
                <a:solidFill>
                  <a:schemeClr val="dk1"/>
                </a:solidFill>
                <a:latin typeface="Calibri"/>
                <a:ea typeface="Calibri"/>
                <a:cs typeface="Calibri"/>
                <a:sym typeface="Calibri"/>
              </a:rPr>
              <a:t>ゲーミフィケーションとは「ゲームに使われている構造を。ゲームとは別の分野で応用し、行動に対する動機付けや問題解決をもたらすこと」</a:t>
            </a:r>
            <a:endParaRPr/>
          </a:p>
        </p:txBody>
      </p:sp>
      <p:sp>
        <p:nvSpPr>
          <p:cNvPr id="99" name="Google Shape;99;p2"/>
          <p:cNvSpPr txBox="1"/>
          <p:nvPr/>
        </p:nvSpPr>
        <p:spPr>
          <a:xfrm>
            <a:off x="419668" y="2195529"/>
            <a:ext cx="8280779"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使用例</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ja-JP" sz="1600">
                <a:solidFill>
                  <a:schemeClr val="dk1"/>
                </a:solidFill>
                <a:latin typeface="Calibri"/>
                <a:ea typeface="Calibri"/>
                <a:cs typeface="Calibri"/>
                <a:sym typeface="Calibri"/>
              </a:rPr>
              <a:t>Nike+（Nike)：運動管理アプリケーション（バッヂ機能）</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ja-JP" sz="1600">
                <a:solidFill>
                  <a:schemeClr val="dk1"/>
                </a:solidFill>
                <a:latin typeface="Calibri"/>
                <a:ea typeface="Calibri"/>
                <a:cs typeface="Calibri"/>
                <a:sym typeface="Calibri"/>
              </a:rPr>
              <a:t>ビッくらポン（くら寿司）：一定数皿を貯めると、ゲームができ、当たるとおもちゃがもらえる。</a:t>
            </a:r>
            <a:endParaRPr sz="1600">
              <a:solidFill>
                <a:schemeClr val="dk1"/>
              </a:solidFill>
              <a:latin typeface="Calibri"/>
              <a:ea typeface="Calibri"/>
              <a:cs typeface="Calibri"/>
              <a:sym typeface="Calibri"/>
            </a:endParaRPr>
          </a:p>
        </p:txBody>
      </p:sp>
      <p:sp>
        <p:nvSpPr>
          <p:cNvPr id="100" name="Google Shape;100;p2"/>
          <p:cNvSpPr txBox="1"/>
          <p:nvPr/>
        </p:nvSpPr>
        <p:spPr>
          <a:xfrm>
            <a:off x="419668" y="3282513"/>
            <a:ext cx="8280779"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dirty="0">
                <a:solidFill>
                  <a:schemeClr val="dk1"/>
                </a:solidFill>
                <a:latin typeface="Calibri"/>
                <a:ea typeface="Calibri"/>
                <a:cs typeface="Calibri"/>
                <a:sym typeface="Calibri"/>
              </a:rPr>
              <a:t>問題点</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ja-JP" sz="1600" dirty="0">
                <a:solidFill>
                  <a:schemeClr val="dk1"/>
                </a:solidFill>
                <a:latin typeface="Calibri"/>
                <a:ea typeface="Calibri"/>
                <a:cs typeface="Calibri"/>
                <a:sym typeface="Calibri"/>
              </a:rPr>
              <a:t>内発的な動機付けがされない。</a:t>
            </a:r>
            <a:endParaRPr lang="en-US" altLang="ja-JP" sz="1600" dirty="0">
              <a:solidFill>
                <a:schemeClr val="dk1"/>
              </a:solidFill>
              <a:latin typeface="Calibri"/>
              <a:ea typeface="Calibri"/>
              <a:cs typeface="Calibri"/>
              <a:sym typeface="Calibri"/>
            </a:endParaRPr>
          </a:p>
          <a:p>
            <a:r>
              <a:rPr lang="ja-JP" altLang="en-US" sz="1600" dirty="0">
                <a:solidFill>
                  <a:schemeClr val="dk1"/>
                </a:solidFill>
                <a:latin typeface="Calibri"/>
                <a:ea typeface="Calibri"/>
                <a:cs typeface="Calibri"/>
                <a:sym typeface="Calibri"/>
              </a:rPr>
              <a:t>報酬を獲得すること自体が目的になってしまう。</a:t>
            </a: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graphicFrame>
        <p:nvGraphicFramePr>
          <p:cNvPr id="101" name="Google Shape;101;p2"/>
          <p:cNvGraphicFramePr/>
          <p:nvPr/>
        </p:nvGraphicFramePr>
        <p:xfrm>
          <a:off x="340625" y="4341639"/>
          <a:ext cx="8438850" cy="1445000"/>
        </p:xfrm>
        <a:graphic>
          <a:graphicData uri="http://schemas.openxmlformats.org/drawingml/2006/table">
            <a:tbl>
              <a:tblPr firstRow="1" bandRow="1">
                <a:noFill/>
              </a:tblPr>
              <a:tblGrid>
                <a:gridCol w="4219425">
                  <a:extLst>
                    <a:ext uri="{9D8B030D-6E8A-4147-A177-3AD203B41FA5}">
                      <a16:colId xmlns:a16="http://schemas.microsoft.com/office/drawing/2014/main" val="20000"/>
                    </a:ext>
                  </a:extLst>
                </a:gridCol>
                <a:gridCol w="4219425">
                  <a:extLst>
                    <a:ext uri="{9D8B030D-6E8A-4147-A177-3AD203B41FA5}">
                      <a16:colId xmlns:a16="http://schemas.microsoft.com/office/drawing/2014/main" val="20001"/>
                    </a:ext>
                  </a:extLst>
                </a:gridCol>
              </a:tblGrid>
              <a:tr h="434550">
                <a:tc>
                  <a:txBody>
                    <a:bodyPr/>
                    <a:lstStyle/>
                    <a:p>
                      <a:pPr marL="0" marR="0" lvl="0" indent="0" algn="l" rtl="0">
                        <a:spcBef>
                          <a:spcPts val="0"/>
                        </a:spcBef>
                        <a:spcAft>
                          <a:spcPts val="0"/>
                        </a:spcAft>
                        <a:buNone/>
                      </a:pPr>
                      <a:r>
                        <a:rPr lang="ja-JP" sz="1600" u="none" strike="noStrike" cap="none">
                          <a:solidFill>
                            <a:schemeClr val="dk1"/>
                          </a:solidFill>
                        </a:rPr>
                        <a:t>内発的動機付け</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ja-JP" sz="1600">
                          <a:solidFill>
                            <a:schemeClr val="dk1"/>
                          </a:solidFill>
                        </a:rPr>
                        <a:t>外発的動機付け</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10450">
                <a:tc>
                  <a:txBody>
                    <a:bodyPr/>
                    <a:lstStyle/>
                    <a:p>
                      <a:pPr marL="0" marR="0" lvl="0" indent="0" algn="l" rtl="0">
                        <a:spcBef>
                          <a:spcPts val="0"/>
                        </a:spcBef>
                        <a:spcAft>
                          <a:spcPts val="0"/>
                        </a:spcAft>
                        <a:buNone/>
                      </a:pPr>
                      <a:r>
                        <a:rPr lang="ja-JP" sz="1600"/>
                        <a:t>自分自身の好奇心や関心等、自分の内面か</a:t>
                      </a:r>
                      <a:endParaRPr/>
                    </a:p>
                    <a:p>
                      <a:pPr marL="0" marR="0" lvl="0" indent="0" algn="l" rtl="0">
                        <a:spcBef>
                          <a:spcPts val="0"/>
                        </a:spcBef>
                        <a:spcAft>
                          <a:spcPts val="0"/>
                        </a:spcAft>
                        <a:buNone/>
                      </a:pPr>
                      <a:r>
                        <a:rPr lang="ja-JP" sz="1600"/>
                        <a:t>ら湧き上がってくるものであり、報酬に依</a:t>
                      </a:r>
                      <a:endParaRPr/>
                    </a:p>
                    <a:p>
                      <a:pPr marL="0" marR="0" lvl="0" indent="0" algn="l" rtl="0">
                        <a:spcBef>
                          <a:spcPts val="0"/>
                        </a:spcBef>
                        <a:spcAft>
                          <a:spcPts val="0"/>
                        </a:spcAft>
                        <a:buNone/>
                      </a:pPr>
                      <a:r>
                        <a:rPr lang="ja-JP" sz="1600"/>
                        <a:t>存しない動機付け</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ja-JP" sz="1600"/>
                        <a:t>金銭の授受や罰などの外的要因が基となる</a:t>
                      </a:r>
                      <a:endParaRPr/>
                    </a:p>
                    <a:p>
                      <a:pPr marL="0" marR="0" lvl="0" indent="0" algn="l" rtl="0">
                        <a:spcBef>
                          <a:spcPts val="0"/>
                        </a:spcBef>
                        <a:spcAft>
                          <a:spcPts val="0"/>
                        </a:spcAft>
                        <a:buNone/>
                      </a:pPr>
                      <a:r>
                        <a:rPr lang="ja-JP" sz="1600"/>
                        <a:t>動機付け</a:t>
                      </a:r>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2" name="Google Shape;102;p2"/>
          <p:cNvSpPr txBox="1"/>
          <p:nvPr/>
        </p:nvSpPr>
        <p:spPr>
          <a:xfrm>
            <a:off x="3675381" y="5845502"/>
            <a:ext cx="176935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動機付けの種類</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62917" y="2809803"/>
            <a:ext cx="9286612"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6600" b="1" dirty="0">
                <a:solidFill>
                  <a:schemeClr val="bg1"/>
                </a:solidFill>
              </a:rPr>
              <a:t>歩数</a:t>
            </a:r>
            <a:endParaRPr sz="6600" b="1" dirty="0">
              <a:solidFill>
                <a:schemeClr val="bg1"/>
              </a:solidFill>
            </a:endParaRPr>
          </a:p>
        </p:txBody>
      </p:sp>
    </p:spTree>
    <p:extLst>
      <p:ext uri="{BB962C8B-B14F-4D97-AF65-F5344CB8AC3E}">
        <p14:creationId xmlns:p14="http://schemas.microsoft.com/office/powerpoint/2010/main" val="3621986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歩数全体講評</a:t>
            </a:r>
            <a:endParaRPr sz="3600" b="1" dirty="0">
              <a:solidFill>
                <a:schemeClr val="bg1"/>
              </a:solidFill>
            </a:endParaRPr>
          </a:p>
        </p:txBody>
      </p:sp>
      <p:graphicFrame>
        <p:nvGraphicFramePr>
          <p:cNvPr id="2" name="表 2">
            <a:extLst>
              <a:ext uri="{FF2B5EF4-FFF2-40B4-BE49-F238E27FC236}">
                <a16:creationId xmlns:a16="http://schemas.microsoft.com/office/drawing/2014/main" id="{19BC9554-0495-493A-B30C-5CDF6241329E}"/>
              </a:ext>
            </a:extLst>
          </p:cNvPr>
          <p:cNvGraphicFramePr>
            <a:graphicFrameLocks noGrp="1"/>
          </p:cNvGraphicFramePr>
          <p:nvPr>
            <p:extLst>
              <p:ext uri="{D42A27DB-BD31-4B8C-83A1-F6EECF244321}">
                <p14:modId xmlns:p14="http://schemas.microsoft.com/office/powerpoint/2010/main" val="2468446699"/>
              </p:ext>
            </p:extLst>
          </p:nvPr>
        </p:nvGraphicFramePr>
        <p:xfrm>
          <a:off x="128462" y="1107048"/>
          <a:ext cx="4698570" cy="1483360"/>
        </p:xfrm>
        <a:graphic>
          <a:graphicData uri="http://schemas.openxmlformats.org/drawingml/2006/table">
            <a:tbl>
              <a:tblPr bandRow="1">
                <a:tableStyleId>{5C22544A-7EE6-4342-B048-85BDC9FD1C3A}</a:tableStyleId>
              </a:tblPr>
              <a:tblGrid>
                <a:gridCol w="2583051">
                  <a:extLst>
                    <a:ext uri="{9D8B030D-6E8A-4147-A177-3AD203B41FA5}">
                      <a16:colId xmlns:a16="http://schemas.microsoft.com/office/drawing/2014/main" val="4063171103"/>
                    </a:ext>
                  </a:extLst>
                </a:gridCol>
                <a:gridCol w="2115519">
                  <a:extLst>
                    <a:ext uri="{9D8B030D-6E8A-4147-A177-3AD203B41FA5}">
                      <a16:colId xmlns:a16="http://schemas.microsoft.com/office/drawing/2014/main" val="2818835481"/>
                    </a:ext>
                  </a:extLst>
                </a:gridCol>
              </a:tblGrid>
              <a:tr h="370840">
                <a:tc>
                  <a:txBody>
                    <a:bodyPr/>
                    <a:lstStyle/>
                    <a:p>
                      <a:pPr algn="ctr"/>
                      <a:endParaRPr kumimoji="1" lang="ja-JP" altLang="en-US" dirty="0"/>
                    </a:p>
                  </a:txBody>
                  <a:tcPr/>
                </a:tc>
                <a:tc>
                  <a:txBody>
                    <a:bodyPr/>
                    <a:lstStyle/>
                    <a:p>
                      <a:pPr algn="ctr"/>
                      <a:r>
                        <a:rPr kumimoji="1" lang="ja-JP" altLang="en-US" dirty="0"/>
                        <a:t>被験者の歩数平均</a:t>
                      </a:r>
                    </a:p>
                  </a:txBody>
                  <a:tcPr/>
                </a:tc>
                <a:extLst>
                  <a:ext uri="{0D108BD9-81ED-4DB2-BD59-A6C34878D82A}">
                    <a16:rowId xmlns:a16="http://schemas.microsoft.com/office/drawing/2014/main" val="1746428945"/>
                  </a:ext>
                </a:extLst>
              </a:tr>
              <a:tr h="370840">
                <a:tc>
                  <a:txBody>
                    <a:bodyPr/>
                    <a:lstStyle/>
                    <a:p>
                      <a:pPr algn="ctr"/>
                      <a:r>
                        <a:rPr kumimoji="1" lang="ja-JP" altLang="en-US" dirty="0"/>
                        <a:t>実験開始前（</a:t>
                      </a:r>
                      <a:r>
                        <a:rPr kumimoji="1" lang="en-US" altLang="ja-JP" dirty="0"/>
                        <a:t>2</a:t>
                      </a:r>
                      <a:r>
                        <a:rPr kumimoji="1" lang="ja-JP" altLang="en-US" dirty="0"/>
                        <a:t>週間）</a:t>
                      </a:r>
                    </a:p>
                  </a:txBody>
                  <a:tcPr/>
                </a:tc>
                <a:tc>
                  <a:txBody>
                    <a:bodyPr/>
                    <a:lstStyle/>
                    <a:p>
                      <a:pPr algn="ctr"/>
                      <a:r>
                        <a:rPr kumimoji="1" lang="en-US" altLang="ja-JP" dirty="0"/>
                        <a:t>4216</a:t>
                      </a:r>
                      <a:endParaRPr kumimoji="1" lang="ja-JP" altLang="en-US" dirty="0"/>
                    </a:p>
                  </a:txBody>
                  <a:tcPr/>
                </a:tc>
                <a:extLst>
                  <a:ext uri="{0D108BD9-81ED-4DB2-BD59-A6C34878D82A}">
                    <a16:rowId xmlns:a16="http://schemas.microsoft.com/office/drawing/2014/main" val="3543358667"/>
                  </a:ext>
                </a:extLst>
              </a:tr>
              <a:tr h="370840">
                <a:tc>
                  <a:txBody>
                    <a:bodyPr/>
                    <a:lstStyle/>
                    <a:p>
                      <a:pPr algn="ctr"/>
                      <a:r>
                        <a:rPr kumimoji="1" lang="ja-JP" altLang="en-US" dirty="0"/>
                        <a:t>実験期間中（</a:t>
                      </a:r>
                      <a:r>
                        <a:rPr kumimoji="1" lang="en-US" altLang="ja-JP" dirty="0"/>
                        <a:t>4</a:t>
                      </a:r>
                      <a:r>
                        <a:rPr kumimoji="1" lang="ja-JP" altLang="en-US" dirty="0"/>
                        <a:t>週間）</a:t>
                      </a:r>
                    </a:p>
                  </a:txBody>
                  <a:tcPr/>
                </a:tc>
                <a:tc>
                  <a:txBody>
                    <a:bodyPr/>
                    <a:lstStyle/>
                    <a:p>
                      <a:pPr algn="ctr"/>
                      <a:r>
                        <a:rPr kumimoji="1" lang="en-US" altLang="ja-JP" dirty="0"/>
                        <a:t>4871</a:t>
                      </a:r>
                    </a:p>
                  </a:txBody>
                  <a:tcPr/>
                </a:tc>
                <a:extLst>
                  <a:ext uri="{0D108BD9-81ED-4DB2-BD59-A6C34878D82A}">
                    <a16:rowId xmlns:a16="http://schemas.microsoft.com/office/drawing/2014/main" val="6730702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実験開始後（</a:t>
                      </a:r>
                      <a:r>
                        <a:rPr kumimoji="1" lang="en-US" altLang="ja-JP" dirty="0"/>
                        <a:t>2</a:t>
                      </a:r>
                      <a:r>
                        <a:rPr kumimoji="1" lang="ja-JP" altLang="en-US" dirty="0"/>
                        <a:t>週間）</a:t>
                      </a:r>
                    </a:p>
                  </a:txBody>
                  <a:tcPr/>
                </a:tc>
                <a:tc>
                  <a:txBody>
                    <a:bodyPr/>
                    <a:lstStyle/>
                    <a:p>
                      <a:pPr algn="ctr"/>
                      <a:r>
                        <a:rPr kumimoji="1" lang="en-US" altLang="ja-JP" dirty="0"/>
                        <a:t>3722</a:t>
                      </a:r>
                      <a:endParaRPr kumimoji="1" lang="ja-JP" altLang="en-US" dirty="0"/>
                    </a:p>
                  </a:txBody>
                  <a:tcPr/>
                </a:tc>
                <a:extLst>
                  <a:ext uri="{0D108BD9-81ED-4DB2-BD59-A6C34878D82A}">
                    <a16:rowId xmlns:a16="http://schemas.microsoft.com/office/drawing/2014/main" val="1814410908"/>
                  </a:ext>
                </a:extLst>
              </a:tr>
            </a:tbl>
          </a:graphicData>
        </a:graphic>
      </p:graphicFrame>
      <p:grpSp>
        <p:nvGrpSpPr>
          <p:cNvPr id="5" name="グループ化 4">
            <a:extLst>
              <a:ext uri="{FF2B5EF4-FFF2-40B4-BE49-F238E27FC236}">
                <a16:creationId xmlns:a16="http://schemas.microsoft.com/office/drawing/2014/main" id="{234E43D6-59CD-48C4-9E0D-AFCCFBE44F7B}"/>
              </a:ext>
            </a:extLst>
          </p:cNvPr>
          <p:cNvGrpSpPr/>
          <p:nvPr/>
        </p:nvGrpSpPr>
        <p:grpSpPr>
          <a:xfrm>
            <a:off x="452310" y="3002790"/>
            <a:ext cx="3890763" cy="1890820"/>
            <a:chOff x="5083444" y="2340789"/>
            <a:chExt cx="4192006" cy="2057457"/>
          </a:xfrm>
        </p:grpSpPr>
        <p:pic>
          <p:nvPicPr>
            <p:cNvPr id="3076" name="Picture 4">
              <a:extLst>
                <a:ext uri="{FF2B5EF4-FFF2-40B4-BE49-F238E27FC236}">
                  <a16:creationId xmlns:a16="http://schemas.microsoft.com/office/drawing/2014/main" id="{954635F1-5F85-4890-93E9-DE672C21C7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836"/>
            <a:stretch/>
          </p:blipFill>
          <p:spPr bwMode="auto">
            <a:xfrm>
              <a:off x="5641383" y="2825034"/>
              <a:ext cx="2972284" cy="1573212"/>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6D23721-35C5-4ADD-8E14-71F08CC93292}"/>
                </a:ext>
              </a:extLst>
            </p:cNvPr>
            <p:cNvSpPr txBox="1"/>
            <p:nvPr/>
          </p:nvSpPr>
          <p:spPr>
            <a:xfrm>
              <a:off x="5083444" y="2340789"/>
              <a:ext cx="4192006" cy="523220"/>
            </a:xfrm>
            <a:prstGeom prst="rect">
              <a:avLst/>
            </a:prstGeom>
            <a:noFill/>
          </p:spPr>
          <p:txBody>
            <a:bodyPr wrap="square" rtlCol="0">
              <a:spAutoFit/>
            </a:bodyPr>
            <a:lstStyle/>
            <a:p>
              <a:r>
                <a:rPr lang="ja-JP" altLang="en-US" sz="1400" b="1" dirty="0">
                  <a:solidFill>
                    <a:srgbClr val="000000"/>
                  </a:solidFill>
                  <a:latin typeface="Roboto" panose="02000000000000000000" pitchFamily="2" charset="0"/>
                </a:rPr>
                <a:t>レベル</a:t>
              </a:r>
              <a:r>
                <a:rPr lang="ja-JP" altLang="en-US" sz="1400" b="1" i="0" dirty="0">
                  <a:solidFill>
                    <a:srgbClr val="000000"/>
                  </a:solidFill>
                  <a:effectLst/>
                  <a:latin typeface="Roboto" panose="02000000000000000000" pitchFamily="2" charset="0"/>
                </a:rPr>
                <a:t>１によって積極的に歩こうという意識を持つようになりましたか？</a:t>
              </a:r>
              <a:endParaRPr kumimoji="1" lang="ja-JP" altLang="en-US" sz="1400" b="1" dirty="0"/>
            </a:p>
          </p:txBody>
        </p:sp>
      </p:grpSp>
      <p:grpSp>
        <p:nvGrpSpPr>
          <p:cNvPr id="3" name="グループ化 2">
            <a:extLst>
              <a:ext uri="{FF2B5EF4-FFF2-40B4-BE49-F238E27FC236}">
                <a16:creationId xmlns:a16="http://schemas.microsoft.com/office/drawing/2014/main" id="{22236E40-77D6-4716-858E-14B08131775D}"/>
              </a:ext>
            </a:extLst>
          </p:cNvPr>
          <p:cNvGrpSpPr/>
          <p:nvPr/>
        </p:nvGrpSpPr>
        <p:grpSpPr>
          <a:xfrm>
            <a:off x="4951770" y="2945535"/>
            <a:ext cx="3739920" cy="1908403"/>
            <a:chOff x="4690299" y="4445455"/>
            <a:chExt cx="4295998" cy="2195249"/>
          </a:xfrm>
        </p:grpSpPr>
        <p:pic>
          <p:nvPicPr>
            <p:cNvPr id="3078" name="Picture 6">
              <a:extLst>
                <a:ext uri="{FF2B5EF4-FFF2-40B4-BE49-F238E27FC236}">
                  <a16:creationId xmlns:a16="http://schemas.microsoft.com/office/drawing/2014/main" id="{A3D14A9A-DD67-4334-AAEA-1199AD4A0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27" t="17487" r="44207" b="3447"/>
            <a:stretch/>
          </p:blipFill>
          <p:spPr bwMode="auto">
            <a:xfrm>
              <a:off x="5290859" y="4955583"/>
              <a:ext cx="1605888" cy="1627322"/>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854BE8D6-2FB1-44C7-98ED-D1DB510BD188}"/>
                </a:ext>
              </a:extLst>
            </p:cNvPr>
            <p:cNvSpPr txBox="1"/>
            <p:nvPr/>
          </p:nvSpPr>
          <p:spPr>
            <a:xfrm>
              <a:off x="4690299" y="4445455"/>
              <a:ext cx="4295998" cy="601864"/>
            </a:xfrm>
            <a:prstGeom prst="rect">
              <a:avLst/>
            </a:prstGeom>
            <a:noFill/>
          </p:spPr>
          <p:txBody>
            <a:bodyPr wrap="square" rtlCol="0">
              <a:spAutoFit/>
            </a:bodyPr>
            <a:lstStyle/>
            <a:p>
              <a:r>
                <a:rPr lang="ja-JP" altLang="en-US" sz="1400" b="1" i="0" dirty="0">
                  <a:solidFill>
                    <a:srgbClr val="000000"/>
                  </a:solidFill>
                  <a:effectLst/>
                  <a:latin typeface="Arial" panose="020B0604020202020204" pitchFamily="34" charset="0"/>
                </a:rPr>
                <a:t>レベル</a:t>
              </a:r>
              <a:r>
                <a:rPr lang="en-US" altLang="ja-JP" sz="1400" b="1" i="0" dirty="0">
                  <a:solidFill>
                    <a:srgbClr val="000000"/>
                  </a:solidFill>
                  <a:effectLst/>
                  <a:latin typeface="Arial" panose="020B0604020202020204" pitchFamily="34" charset="0"/>
                </a:rPr>
                <a:t>2</a:t>
              </a:r>
              <a:r>
                <a:rPr lang="ja-JP" altLang="en-US" sz="1400" b="1" i="0" dirty="0">
                  <a:solidFill>
                    <a:srgbClr val="000000"/>
                  </a:solidFill>
                  <a:effectLst/>
                  <a:latin typeface="Arial" panose="020B0604020202020204" pitchFamily="34" charset="0"/>
                </a:rPr>
                <a:t>によって積極的に歩こう・歩かせようという意識を持つようになりましたか？</a:t>
              </a:r>
              <a:endParaRPr kumimoji="1" lang="ja-JP" altLang="en-US" sz="1400" b="1" dirty="0"/>
            </a:p>
          </p:txBody>
        </p:sp>
        <p:pic>
          <p:nvPicPr>
            <p:cNvPr id="11" name="Picture 4">
              <a:extLst>
                <a:ext uri="{FF2B5EF4-FFF2-40B4-BE49-F238E27FC236}">
                  <a16:creationId xmlns:a16="http://schemas.microsoft.com/office/drawing/2014/main" id="{B26A7518-C7D9-4D16-AF89-D9EE4839D8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25" t="14836"/>
            <a:stretch/>
          </p:blipFill>
          <p:spPr bwMode="auto">
            <a:xfrm>
              <a:off x="6994072" y="5067492"/>
              <a:ext cx="1140624" cy="1573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グループ化 5">
            <a:extLst>
              <a:ext uri="{FF2B5EF4-FFF2-40B4-BE49-F238E27FC236}">
                <a16:creationId xmlns:a16="http://schemas.microsoft.com/office/drawing/2014/main" id="{68995D15-960A-427F-93CE-86605D62C409}"/>
              </a:ext>
            </a:extLst>
          </p:cNvPr>
          <p:cNvGrpSpPr/>
          <p:nvPr/>
        </p:nvGrpSpPr>
        <p:grpSpPr>
          <a:xfrm>
            <a:off x="4919367" y="1011382"/>
            <a:ext cx="4192006" cy="1967780"/>
            <a:chOff x="334136" y="3731541"/>
            <a:chExt cx="4192006" cy="1967780"/>
          </a:xfrm>
        </p:grpSpPr>
        <p:pic>
          <p:nvPicPr>
            <p:cNvPr id="3074" name="Picture 2">
              <a:extLst>
                <a:ext uri="{FF2B5EF4-FFF2-40B4-BE49-F238E27FC236}">
                  <a16:creationId xmlns:a16="http://schemas.microsoft.com/office/drawing/2014/main" id="{726FCF59-DA96-4DE4-A7B4-B2652DAA300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781" t="16818" r="41927" b="4319"/>
            <a:stretch/>
          </p:blipFill>
          <p:spPr bwMode="auto">
            <a:xfrm>
              <a:off x="557939" y="4207790"/>
              <a:ext cx="1526583" cy="149153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7CC157C-5CF9-46AC-B4A5-28B3FDF64204}"/>
                </a:ext>
              </a:extLst>
            </p:cNvPr>
            <p:cNvSpPr txBox="1"/>
            <p:nvPr/>
          </p:nvSpPr>
          <p:spPr>
            <a:xfrm>
              <a:off x="334136" y="3731541"/>
              <a:ext cx="4192006" cy="523220"/>
            </a:xfrm>
            <a:prstGeom prst="rect">
              <a:avLst/>
            </a:prstGeom>
            <a:noFill/>
          </p:spPr>
          <p:txBody>
            <a:bodyPr wrap="square" rtlCol="0">
              <a:spAutoFit/>
            </a:bodyPr>
            <a:lstStyle/>
            <a:p>
              <a:r>
                <a:rPr lang="en-US" altLang="ja-JP" sz="1400" b="1" i="0" dirty="0">
                  <a:solidFill>
                    <a:srgbClr val="000000"/>
                  </a:solidFill>
                  <a:effectLst/>
                  <a:latin typeface="Roboto" panose="02000000000000000000" pitchFamily="2" charset="0"/>
                </a:rPr>
                <a:t>DERC</a:t>
              </a:r>
              <a:r>
                <a:rPr lang="ja-JP" altLang="en-US" sz="1400" b="1" i="0" dirty="0">
                  <a:solidFill>
                    <a:srgbClr val="000000"/>
                  </a:solidFill>
                  <a:effectLst/>
                  <a:latin typeface="Roboto" panose="02000000000000000000" pitchFamily="2" charset="0"/>
                </a:rPr>
                <a:t>を導入して行った歩数計算は導入していない歩数計算に比べて楽しさを感じましたか？</a:t>
              </a:r>
              <a:endParaRPr kumimoji="1" lang="ja-JP" altLang="en-US" sz="1400" b="1" dirty="0"/>
            </a:p>
          </p:txBody>
        </p:sp>
        <p:grpSp>
          <p:nvGrpSpPr>
            <p:cNvPr id="12" name="グループ化 11">
              <a:extLst>
                <a:ext uri="{FF2B5EF4-FFF2-40B4-BE49-F238E27FC236}">
                  <a16:creationId xmlns:a16="http://schemas.microsoft.com/office/drawing/2014/main" id="{1E043BE6-055A-4C4A-963C-B76B105B775D}"/>
                </a:ext>
              </a:extLst>
            </p:cNvPr>
            <p:cNvGrpSpPr/>
            <p:nvPr/>
          </p:nvGrpSpPr>
          <p:grpSpPr>
            <a:xfrm>
              <a:off x="2084522" y="4363864"/>
              <a:ext cx="1781912" cy="1172347"/>
              <a:chOff x="6629747" y="1936173"/>
              <a:chExt cx="1451812" cy="970056"/>
            </a:xfrm>
          </p:grpSpPr>
          <p:grpSp>
            <p:nvGrpSpPr>
              <p:cNvPr id="13" name="グループ化 12">
                <a:extLst>
                  <a:ext uri="{FF2B5EF4-FFF2-40B4-BE49-F238E27FC236}">
                    <a16:creationId xmlns:a16="http://schemas.microsoft.com/office/drawing/2014/main" id="{23281C53-6051-48F1-A242-9494A548176D}"/>
                  </a:ext>
                </a:extLst>
              </p:cNvPr>
              <p:cNvGrpSpPr/>
              <p:nvPr/>
            </p:nvGrpSpPr>
            <p:grpSpPr>
              <a:xfrm>
                <a:off x="6629747" y="1980862"/>
                <a:ext cx="315344" cy="925367"/>
                <a:chOff x="7206962" y="2051104"/>
                <a:chExt cx="359927" cy="1270346"/>
              </a:xfrm>
            </p:grpSpPr>
            <p:pic>
              <p:nvPicPr>
                <p:cNvPr id="20" name="Picture 12">
                  <a:extLst>
                    <a:ext uri="{FF2B5EF4-FFF2-40B4-BE49-F238E27FC236}">
                      <a16:creationId xmlns:a16="http://schemas.microsoft.com/office/drawing/2014/main" id="{7331631A-A6C2-4C30-B179-8A134ECD057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929" t="22376" r="30263" b="26315"/>
                <a:stretch/>
              </p:blipFill>
              <p:spPr bwMode="auto">
                <a:xfrm>
                  <a:off x="7246963" y="2051105"/>
                  <a:ext cx="319926" cy="127034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a:extLst>
                    <a:ext uri="{FF2B5EF4-FFF2-40B4-BE49-F238E27FC236}">
                      <a16:creationId xmlns:a16="http://schemas.microsoft.com/office/drawing/2014/main" id="{0E7BD3CE-3838-49F9-8E0E-D2264DFF37B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6817" t="22376" r="32230" b="26315"/>
                <a:stretch/>
              </p:blipFill>
              <p:spPr bwMode="auto">
                <a:xfrm>
                  <a:off x="7346075" y="2051104"/>
                  <a:ext cx="118717" cy="127034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a:extLst>
                    <a:ext uri="{FF2B5EF4-FFF2-40B4-BE49-F238E27FC236}">
                      <a16:creationId xmlns:a16="http://schemas.microsoft.com/office/drawing/2014/main" id="{ECF48E9E-A1A1-4965-B0F1-EDE1D01A10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929" t="22376" r="32468" b="26315"/>
                <a:stretch/>
              </p:blipFill>
              <p:spPr bwMode="auto">
                <a:xfrm>
                  <a:off x="7206962" y="2051104"/>
                  <a:ext cx="198471" cy="12703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グループ化 13">
                <a:extLst>
                  <a:ext uri="{FF2B5EF4-FFF2-40B4-BE49-F238E27FC236}">
                    <a16:creationId xmlns:a16="http://schemas.microsoft.com/office/drawing/2014/main" id="{8CADCD4E-1376-493F-9419-117B56E1F73D}"/>
                  </a:ext>
                </a:extLst>
              </p:cNvPr>
              <p:cNvGrpSpPr/>
              <p:nvPr/>
            </p:nvGrpSpPr>
            <p:grpSpPr>
              <a:xfrm>
                <a:off x="6863256" y="1936173"/>
                <a:ext cx="1218303" cy="966609"/>
                <a:chOff x="7965333" y="2063817"/>
                <a:chExt cx="1218303" cy="966609"/>
              </a:xfrm>
            </p:grpSpPr>
            <p:sp>
              <p:nvSpPr>
                <p:cNvPr id="15" name="テキスト ボックス 14">
                  <a:extLst>
                    <a:ext uri="{FF2B5EF4-FFF2-40B4-BE49-F238E27FC236}">
                      <a16:creationId xmlns:a16="http://schemas.microsoft.com/office/drawing/2014/main" id="{43D55398-EDBE-46B9-95FA-0E87C61597D6}"/>
                    </a:ext>
                  </a:extLst>
                </p:cNvPr>
                <p:cNvSpPr txBox="1"/>
                <p:nvPr/>
              </p:nvSpPr>
              <p:spPr>
                <a:xfrm>
                  <a:off x="7968986" y="2063817"/>
                  <a:ext cx="1063723" cy="246221"/>
                </a:xfrm>
                <a:prstGeom prst="rect">
                  <a:avLst/>
                </a:prstGeom>
                <a:noFill/>
              </p:spPr>
              <p:txBody>
                <a:bodyPr wrap="square" rtlCol="0">
                  <a:spAutoFit/>
                </a:bodyPr>
                <a:lstStyle/>
                <a:p>
                  <a:r>
                    <a:rPr kumimoji="1" lang="ja-JP" altLang="en-US" sz="1000" b="1" dirty="0"/>
                    <a:t>強く感じる</a:t>
                  </a:r>
                  <a:endParaRPr kumimoji="1" lang="en-US" altLang="ja-JP" sz="1000" b="1" dirty="0"/>
                </a:p>
              </p:txBody>
            </p:sp>
            <p:sp>
              <p:nvSpPr>
                <p:cNvPr id="16" name="テキスト ボックス 15">
                  <a:extLst>
                    <a:ext uri="{FF2B5EF4-FFF2-40B4-BE49-F238E27FC236}">
                      <a16:creationId xmlns:a16="http://schemas.microsoft.com/office/drawing/2014/main" id="{5A8729E4-444F-4596-ACD2-991DD0957AB7}"/>
                    </a:ext>
                  </a:extLst>
                </p:cNvPr>
                <p:cNvSpPr txBox="1"/>
                <p:nvPr/>
              </p:nvSpPr>
              <p:spPr>
                <a:xfrm>
                  <a:off x="7968986" y="2253774"/>
                  <a:ext cx="1063723" cy="246221"/>
                </a:xfrm>
                <a:prstGeom prst="rect">
                  <a:avLst/>
                </a:prstGeom>
                <a:noFill/>
              </p:spPr>
              <p:txBody>
                <a:bodyPr wrap="square" rtlCol="0">
                  <a:spAutoFit/>
                </a:bodyPr>
                <a:lstStyle/>
                <a:p>
                  <a:r>
                    <a:rPr kumimoji="1" lang="ja-JP" altLang="en-US" sz="1000" b="1" dirty="0"/>
                    <a:t>感じる</a:t>
                  </a:r>
                  <a:endParaRPr kumimoji="1" lang="en-US" altLang="ja-JP" sz="1000" b="1" dirty="0"/>
                </a:p>
              </p:txBody>
            </p:sp>
            <p:sp>
              <p:nvSpPr>
                <p:cNvPr id="17" name="テキスト ボックス 16">
                  <a:extLst>
                    <a:ext uri="{FF2B5EF4-FFF2-40B4-BE49-F238E27FC236}">
                      <a16:creationId xmlns:a16="http://schemas.microsoft.com/office/drawing/2014/main" id="{8BF846FB-3013-4707-BBF5-623E8BCEF51D}"/>
                    </a:ext>
                  </a:extLst>
                </p:cNvPr>
                <p:cNvSpPr txBox="1"/>
                <p:nvPr/>
              </p:nvSpPr>
              <p:spPr>
                <a:xfrm>
                  <a:off x="7965333" y="2437570"/>
                  <a:ext cx="1218303" cy="246221"/>
                </a:xfrm>
                <a:prstGeom prst="rect">
                  <a:avLst/>
                </a:prstGeom>
                <a:noFill/>
              </p:spPr>
              <p:txBody>
                <a:bodyPr wrap="square" rtlCol="0">
                  <a:spAutoFit/>
                </a:bodyPr>
                <a:lstStyle/>
                <a:p>
                  <a:r>
                    <a:rPr kumimoji="1" lang="ja-JP" altLang="en-US" sz="1000" b="1" dirty="0"/>
                    <a:t>どちらでもない</a:t>
                  </a:r>
                  <a:endParaRPr kumimoji="1" lang="en-US" altLang="ja-JP" sz="1000" b="1" dirty="0"/>
                </a:p>
              </p:txBody>
            </p:sp>
            <p:sp>
              <p:nvSpPr>
                <p:cNvPr id="18" name="テキスト ボックス 17">
                  <a:extLst>
                    <a:ext uri="{FF2B5EF4-FFF2-40B4-BE49-F238E27FC236}">
                      <a16:creationId xmlns:a16="http://schemas.microsoft.com/office/drawing/2014/main" id="{29EBA3D7-1EBB-4B0A-92C9-E4722F12A8A6}"/>
                    </a:ext>
                  </a:extLst>
                </p:cNvPr>
                <p:cNvSpPr txBox="1"/>
                <p:nvPr/>
              </p:nvSpPr>
              <p:spPr>
                <a:xfrm>
                  <a:off x="7968986" y="2607137"/>
                  <a:ext cx="1063723" cy="246221"/>
                </a:xfrm>
                <a:prstGeom prst="rect">
                  <a:avLst/>
                </a:prstGeom>
                <a:noFill/>
              </p:spPr>
              <p:txBody>
                <a:bodyPr wrap="square" rtlCol="0">
                  <a:spAutoFit/>
                </a:bodyPr>
                <a:lstStyle/>
                <a:p>
                  <a:r>
                    <a:rPr kumimoji="1" lang="ja-JP" altLang="en-US" sz="1000" b="1" dirty="0"/>
                    <a:t>感じない</a:t>
                  </a:r>
                  <a:endParaRPr kumimoji="1" lang="en-US" altLang="ja-JP" sz="1000" b="1" dirty="0"/>
                </a:p>
              </p:txBody>
            </p:sp>
            <p:sp>
              <p:nvSpPr>
                <p:cNvPr id="19" name="テキスト ボックス 18">
                  <a:extLst>
                    <a:ext uri="{FF2B5EF4-FFF2-40B4-BE49-F238E27FC236}">
                      <a16:creationId xmlns:a16="http://schemas.microsoft.com/office/drawing/2014/main" id="{80476717-2386-48B1-A591-4E8655B652B3}"/>
                    </a:ext>
                  </a:extLst>
                </p:cNvPr>
                <p:cNvSpPr txBox="1"/>
                <p:nvPr/>
              </p:nvSpPr>
              <p:spPr>
                <a:xfrm>
                  <a:off x="7968986" y="2784205"/>
                  <a:ext cx="1063723" cy="246221"/>
                </a:xfrm>
                <a:prstGeom prst="rect">
                  <a:avLst/>
                </a:prstGeom>
                <a:noFill/>
              </p:spPr>
              <p:txBody>
                <a:bodyPr wrap="square" rtlCol="0">
                  <a:spAutoFit/>
                </a:bodyPr>
                <a:lstStyle/>
                <a:p>
                  <a:r>
                    <a:rPr kumimoji="1" lang="ja-JP" altLang="en-US" sz="1000" b="1" dirty="0"/>
                    <a:t>全く感じない</a:t>
                  </a:r>
                  <a:endParaRPr kumimoji="1" lang="en-US" altLang="ja-JP" sz="1000" b="1" dirty="0"/>
                </a:p>
              </p:txBody>
            </p:sp>
          </p:grpSp>
        </p:grpSp>
      </p:grpSp>
      <p:graphicFrame>
        <p:nvGraphicFramePr>
          <p:cNvPr id="26" name="表 2">
            <a:extLst>
              <a:ext uri="{FF2B5EF4-FFF2-40B4-BE49-F238E27FC236}">
                <a16:creationId xmlns:a16="http://schemas.microsoft.com/office/drawing/2014/main" id="{85131BF7-891B-4F3A-BEF0-E6E1714A2E1F}"/>
              </a:ext>
            </a:extLst>
          </p:cNvPr>
          <p:cNvGraphicFramePr>
            <a:graphicFrameLocks noGrp="1"/>
          </p:cNvGraphicFramePr>
          <p:nvPr>
            <p:extLst>
              <p:ext uri="{D42A27DB-BD31-4B8C-83A1-F6EECF244321}">
                <p14:modId xmlns:p14="http://schemas.microsoft.com/office/powerpoint/2010/main" val="1836216795"/>
              </p:ext>
            </p:extLst>
          </p:nvPr>
        </p:nvGraphicFramePr>
        <p:xfrm>
          <a:off x="243881" y="4857787"/>
          <a:ext cx="8753220" cy="1831036"/>
        </p:xfrm>
        <a:graphic>
          <a:graphicData uri="http://schemas.openxmlformats.org/drawingml/2006/table">
            <a:tbl>
              <a:tblPr firstRow="1" bandRow="1">
                <a:tableStyleId>{5C22544A-7EE6-4342-B048-85BDC9FD1C3A}</a:tableStyleId>
              </a:tblPr>
              <a:tblGrid>
                <a:gridCol w="8753220">
                  <a:extLst>
                    <a:ext uri="{9D8B030D-6E8A-4147-A177-3AD203B41FA5}">
                      <a16:colId xmlns:a16="http://schemas.microsoft.com/office/drawing/2014/main" val="19797271"/>
                    </a:ext>
                  </a:extLst>
                </a:gridCol>
              </a:tblGrid>
              <a:tr h="270257">
                <a:tc>
                  <a:txBody>
                    <a:bodyPr/>
                    <a:lstStyle/>
                    <a:p>
                      <a:r>
                        <a:rPr kumimoji="1" lang="ja-JP" altLang="en-US" sz="1200" dirty="0"/>
                        <a:t>歩くことへの意識</a:t>
                      </a:r>
                      <a:endParaRPr kumimoji="1" lang="en-US" altLang="ja-JP" sz="1200" dirty="0"/>
                    </a:p>
                  </a:txBody>
                  <a:tcPr/>
                </a:tc>
                <a:extLst>
                  <a:ext uri="{0D108BD9-81ED-4DB2-BD59-A6C34878D82A}">
                    <a16:rowId xmlns:a16="http://schemas.microsoft.com/office/drawing/2014/main" val="4181629471"/>
                  </a:ext>
                </a:extLst>
              </a:tr>
              <a:tr h="270257">
                <a:tc>
                  <a:txBody>
                    <a:bodyPr/>
                    <a:lstStyle/>
                    <a:p>
                      <a:r>
                        <a:rPr lang="ja-JP" altLang="en-US" sz="1200" i="0" dirty="0">
                          <a:effectLst/>
                          <a:latin typeface="Arial" panose="020B0604020202020204" pitchFamily="34" charset="0"/>
                        </a:rPr>
                        <a:t>早朝ランニングの習慣がついた</a:t>
                      </a:r>
                      <a:endParaRPr lang="en-US" altLang="ja-JP" sz="1200" i="0" dirty="0">
                        <a:effectLst/>
                        <a:latin typeface="Arial" panose="020B0604020202020204" pitchFamily="34" charset="0"/>
                      </a:endParaRPr>
                    </a:p>
                  </a:txBody>
                  <a:tcPr/>
                </a:tc>
                <a:extLst>
                  <a:ext uri="{0D108BD9-81ED-4DB2-BD59-A6C34878D82A}">
                    <a16:rowId xmlns:a16="http://schemas.microsoft.com/office/drawing/2014/main" val="1377781942"/>
                  </a:ext>
                </a:extLst>
              </a:tr>
              <a:tr h="270257">
                <a:tc>
                  <a:txBody>
                    <a:bodyPr/>
                    <a:lstStyle/>
                    <a:p>
                      <a:r>
                        <a:rPr lang="ja-JP" altLang="en-US" sz="1200" b="0" i="0" dirty="0">
                          <a:solidFill>
                            <a:srgbClr val="000000"/>
                          </a:solidFill>
                          <a:effectLst/>
                          <a:latin typeface="Roboto" panose="02000000000000000000" pitchFamily="2" charset="0"/>
                        </a:rPr>
                        <a:t>電車通学を控えて，家から歩くようになった．</a:t>
                      </a:r>
                      <a:endParaRPr lang="en-US" altLang="ja-JP" sz="1200" b="0" i="0" dirty="0">
                        <a:solidFill>
                          <a:srgbClr val="000000"/>
                        </a:solidFill>
                        <a:effectLst/>
                        <a:latin typeface="Roboto" panose="02000000000000000000" pitchFamily="2" charset="0"/>
                      </a:endParaRPr>
                    </a:p>
                  </a:txBody>
                  <a:tcPr/>
                </a:tc>
                <a:extLst>
                  <a:ext uri="{0D108BD9-81ED-4DB2-BD59-A6C34878D82A}">
                    <a16:rowId xmlns:a16="http://schemas.microsoft.com/office/drawing/2014/main" val="2110087766"/>
                  </a:ext>
                </a:extLst>
              </a:tr>
              <a:tr h="270257">
                <a:tc>
                  <a:txBody>
                    <a:bodyPr/>
                    <a:lstStyle/>
                    <a:p>
                      <a:r>
                        <a:rPr lang="ja-JP" altLang="en-US" sz="1200" b="0" i="0" dirty="0">
                          <a:solidFill>
                            <a:srgbClr val="000000"/>
                          </a:solidFill>
                          <a:effectLst/>
                          <a:latin typeface="Roboto" panose="02000000000000000000" pitchFamily="2" charset="0"/>
                        </a:rPr>
                        <a:t>旅先などで徒歩を優先するようになった</a:t>
                      </a:r>
                      <a:endParaRPr lang="en-US" altLang="ja-JP" sz="1200" dirty="0">
                        <a:solidFill>
                          <a:srgbClr val="000000"/>
                        </a:solidFill>
                        <a:latin typeface="Roboto" panose="02000000000000000000" pitchFamily="2" charset="0"/>
                      </a:endParaRPr>
                    </a:p>
                  </a:txBody>
                  <a:tcPr/>
                </a:tc>
                <a:extLst>
                  <a:ext uri="{0D108BD9-81ED-4DB2-BD59-A6C34878D82A}">
                    <a16:rowId xmlns:a16="http://schemas.microsoft.com/office/drawing/2014/main" val="400970837"/>
                  </a:ext>
                </a:extLst>
              </a:tr>
              <a:tr h="270257">
                <a:tc>
                  <a:txBody>
                    <a:bodyPr/>
                    <a:lstStyle/>
                    <a:p>
                      <a:r>
                        <a:rPr lang="ja-JP" altLang="en-US" sz="1200" b="0" i="0" dirty="0">
                          <a:solidFill>
                            <a:srgbClr val="000000"/>
                          </a:solidFill>
                          <a:effectLst/>
                          <a:latin typeface="Roboto" panose="02000000000000000000" pitchFamily="2" charset="0"/>
                        </a:rPr>
                        <a:t>他人からの歩き走りの誘いに乗った．</a:t>
                      </a:r>
                      <a:endParaRPr lang="en-US" altLang="ja-JP" sz="1200" b="0" i="0" dirty="0">
                        <a:solidFill>
                          <a:srgbClr val="000000"/>
                        </a:solidFill>
                        <a:effectLst/>
                        <a:latin typeface="Roboto" panose="02000000000000000000" pitchFamily="2" charset="0"/>
                      </a:endParaRPr>
                    </a:p>
                  </a:txBody>
                  <a:tcPr/>
                </a:tc>
                <a:extLst>
                  <a:ext uri="{0D108BD9-81ED-4DB2-BD59-A6C34878D82A}">
                    <a16:rowId xmlns:a16="http://schemas.microsoft.com/office/drawing/2014/main" val="2766040246"/>
                  </a:ext>
                </a:extLst>
              </a:tr>
              <a:tr h="459436">
                <a:tc>
                  <a:txBody>
                    <a:bodyPr/>
                    <a:lstStyle/>
                    <a:p>
                      <a:r>
                        <a:rPr lang="ja-JP" altLang="en-US" sz="1200" b="0" i="0" dirty="0">
                          <a:solidFill>
                            <a:srgbClr val="000000"/>
                          </a:solidFill>
                          <a:effectLst/>
                          <a:latin typeface="Roboto" panose="02000000000000000000" pitchFamily="2" charset="0"/>
                        </a:rPr>
                        <a:t>ポイントを意識することで、歩くか地下鉄を使うか、外に出るかやめるか、階段かエレベーターか、などを迷った時に歩く方の選択肢を取りやすくなった。</a:t>
                      </a:r>
                      <a:endParaRPr lang="en-US" altLang="ja-JP" sz="1200" dirty="0">
                        <a:solidFill>
                          <a:srgbClr val="000000"/>
                        </a:solidFill>
                        <a:latin typeface="Roboto" panose="02000000000000000000" pitchFamily="2" charset="0"/>
                      </a:endParaRPr>
                    </a:p>
                  </a:txBody>
                  <a:tcPr/>
                </a:tc>
                <a:extLst>
                  <a:ext uri="{0D108BD9-81ED-4DB2-BD59-A6C34878D82A}">
                    <a16:rowId xmlns:a16="http://schemas.microsoft.com/office/drawing/2014/main" val="3867764613"/>
                  </a:ext>
                </a:extLst>
              </a:tr>
            </a:tbl>
          </a:graphicData>
        </a:graphic>
      </p:graphicFrame>
    </p:spTree>
    <p:extLst>
      <p:ext uri="{BB962C8B-B14F-4D97-AF65-F5344CB8AC3E}">
        <p14:creationId xmlns:p14="http://schemas.microsoft.com/office/powerpoint/2010/main" val="1759652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歩数全体講評</a:t>
            </a:r>
            <a:endParaRPr sz="3600" b="1" dirty="0">
              <a:solidFill>
                <a:schemeClr val="bg1"/>
              </a:solidFill>
            </a:endParaRPr>
          </a:p>
        </p:txBody>
      </p:sp>
      <p:grpSp>
        <p:nvGrpSpPr>
          <p:cNvPr id="5" name="グループ化 4">
            <a:extLst>
              <a:ext uri="{FF2B5EF4-FFF2-40B4-BE49-F238E27FC236}">
                <a16:creationId xmlns:a16="http://schemas.microsoft.com/office/drawing/2014/main" id="{234E43D6-59CD-48C4-9E0D-AFCCFBE44F7B}"/>
              </a:ext>
            </a:extLst>
          </p:cNvPr>
          <p:cNvGrpSpPr/>
          <p:nvPr/>
        </p:nvGrpSpPr>
        <p:grpSpPr>
          <a:xfrm>
            <a:off x="385151" y="1421084"/>
            <a:ext cx="3890763" cy="1890820"/>
            <a:chOff x="5083444" y="2340789"/>
            <a:chExt cx="4192006" cy="2057457"/>
          </a:xfrm>
        </p:grpSpPr>
        <p:pic>
          <p:nvPicPr>
            <p:cNvPr id="3076" name="Picture 4">
              <a:extLst>
                <a:ext uri="{FF2B5EF4-FFF2-40B4-BE49-F238E27FC236}">
                  <a16:creationId xmlns:a16="http://schemas.microsoft.com/office/drawing/2014/main" id="{954635F1-5F85-4890-93E9-DE672C21C7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836"/>
            <a:stretch/>
          </p:blipFill>
          <p:spPr bwMode="auto">
            <a:xfrm>
              <a:off x="5641383" y="2825034"/>
              <a:ext cx="2972284" cy="1573212"/>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6D23721-35C5-4ADD-8E14-71F08CC93292}"/>
                </a:ext>
              </a:extLst>
            </p:cNvPr>
            <p:cNvSpPr txBox="1"/>
            <p:nvPr/>
          </p:nvSpPr>
          <p:spPr>
            <a:xfrm>
              <a:off x="5083444" y="2340789"/>
              <a:ext cx="4192006" cy="523220"/>
            </a:xfrm>
            <a:prstGeom prst="rect">
              <a:avLst/>
            </a:prstGeom>
            <a:noFill/>
          </p:spPr>
          <p:txBody>
            <a:bodyPr wrap="square" rtlCol="0">
              <a:spAutoFit/>
            </a:bodyPr>
            <a:lstStyle/>
            <a:p>
              <a:r>
                <a:rPr lang="ja-JP" altLang="en-US" sz="1400" b="1" dirty="0">
                  <a:solidFill>
                    <a:srgbClr val="000000"/>
                  </a:solidFill>
                  <a:latin typeface="Roboto" panose="02000000000000000000" pitchFamily="2" charset="0"/>
                </a:rPr>
                <a:t>レベル</a:t>
              </a:r>
              <a:r>
                <a:rPr lang="ja-JP" altLang="en-US" sz="1400" b="1" i="0" dirty="0">
                  <a:solidFill>
                    <a:srgbClr val="000000"/>
                  </a:solidFill>
                  <a:effectLst/>
                  <a:latin typeface="Roboto" panose="02000000000000000000" pitchFamily="2" charset="0"/>
                </a:rPr>
                <a:t>１によって積極的に歩こうという意識を持つようになりましたか？</a:t>
              </a:r>
              <a:endParaRPr kumimoji="1" lang="ja-JP" altLang="en-US" sz="1400" b="1" dirty="0"/>
            </a:p>
          </p:txBody>
        </p:sp>
      </p:grpSp>
      <p:grpSp>
        <p:nvGrpSpPr>
          <p:cNvPr id="3" name="グループ化 2">
            <a:extLst>
              <a:ext uri="{FF2B5EF4-FFF2-40B4-BE49-F238E27FC236}">
                <a16:creationId xmlns:a16="http://schemas.microsoft.com/office/drawing/2014/main" id="{22236E40-77D6-4716-858E-14B08131775D}"/>
              </a:ext>
            </a:extLst>
          </p:cNvPr>
          <p:cNvGrpSpPr/>
          <p:nvPr/>
        </p:nvGrpSpPr>
        <p:grpSpPr>
          <a:xfrm>
            <a:off x="4879845" y="1403501"/>
            <a:ext cx="3644223" cy="1908403"/>
            <a:chOff x="4690299" y="4445455"/>
            <a:chExt cx="4192006" cy="2195249"/>
          </a:xfrm>
        </p:grpSpPr>
        <p:pic>
          <p:nvPicPr>
            <p:cNvPr id="3078" name="Picture 6">
              <a:extLst>
                <a:ext uri="{FF2B5EF4-FFF2-40B4-BE49-F238E27FC236}">
                  <a16:creationId xmlns:a16="http://schemas.microsoft.com/office/drawing/2014/main" id="{A3D14A9A-DD67-4334-AAEA-1199AD4A06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27" t="17487" r="44207" b="3447"/>
            <a:stretch/>
          </p:blipFill>
          <p:spPr bwMode="auto">
            <a:xfrm>
              <a:off x="5290859" y="4955583"/>
              <a:ext cx="1605888" cy="1627322"/>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854BE8D6-2FB1-44C7-98ED-D1DB510BD188}"/>
                </a:ext>
              </a:extLst>
            </p:cNvPr>
            <p:cNvSpPr txBox="1"/>
            <p:nvPr/>
          </p:nvSpPr>
          <p:spPr>
            <a:xfrm>
              <a:off x="4690299" y="4445455"/>
              <a:ext cx="4192006" cy="523220"/>
            </a:xfrm>
            <a:prstGeom prst="rect">
              <a:avLst/>
            </a:prstGeom>
            <a:noFill/>
          </p:spPr>
          <p:txBody>
            <a:bodyPr wrap="square" rtlCol="0">
              <a:spAutoFit/>
            </a:bodyPr>
            <a:lstStyle/>
            <a:p>
              <a:r>
                <a:rPr lang="ja-JP" altLang="en-US" sz="1400" b="1" i="0" dirty="0">
                  <a:solidFill>
                    <a:srgbClr val="000000"/>
                  </a:solidFill>
                  <a:effectLst/>
                  <a:latin typeface="Arial" panose="020B0604020202020204" pitchFamily="34" charset="0"/>
                </a:rPr>
                <a:t>レベル</a:t>
              </a:r>
              <a:r>
                <a:rPr lang="en-US" altLang="ja-JP" sz="1400" b="1" i="0" dirty="0">
                  <a:solidFill>
                    <a:srgbClr val="000000"/>
                  </a:solidFill>
                  <a:effectLst/>
                  <a:latin typeface="Arial" panose="020B0604020202020204" pitchFamily="34" charset="0"/>
                </a:rPr>
                <a:t>2</a:t>
              </a:r>
              <a:r>
                <a:rPr lang="ja-JP" altLang="en-US" sz="1400" b="1" i="0" dirty="0">
                  <a:solidFill>
                    <a:srgbClr val="000000"/>
                  </a:solidFill>
                  <a:effectLst/>
                  <a:latin typeface="Arial" panose="020B0604020202020204" pitchFamily="34" charset="0"/>
                </a:rPr>
                <a:t>によって積極的に歩こう・歩かせようという意識を持つようになりましたか？</a:t>
              </a:r>
              <a:endParaRPr kumimoji="1" lang="ja-JP" altLang="en-US" sz="1400" b="1" dirty="0"/>
            </a:p>
          </p:txBody>
        </p:sp>
        <p:pic>
          <p:nvPicPr>
            <p:cNvPr id="11" name="Picture 4">
              <a:extLst>
                <a:ext uri="{FF2B5EF4-FFF2-40B4-BE49-F238E27FC236}">
                  <a16:creationId xmlns:a16="http://schemas.microsoft.com/office/drawing/2014/main" id="{B26A7518-C7D9-4D16-AF89-D9EE4839D8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25" t="14836"/>
            <a:stretch/>
          </p:blipFill>
          <p:spPr bwMode="auto">
            <a:xfrm>
              <a:off x="6994072" y="5067492"/>
              <a:ext cx="1140624" cy="1573212"/>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テキスト ボックス 26">
            <a:extLst>
              <a:ext uri="{FF2B5EF4-FFF2-40B4-BE49-F238E27FC236}">
                <a16:creationId xmlns:a16="http://schemas.microsoft.com/office/drawing/2014/main" id="{A6266A36-3CCA-41FF-9B51-271BC2168C99}"/>
              </a:ext>
            </a:extLst>
          </p:cNvPr>
          <p:cNvSpPr txBox="1"/>
          <p:nvPr/>
        </p:nvSpPr>
        <p:spPr>
          <a:xfrm>
            <a:off x="448159" y="5380365"/>
            <a:ext cx="8344664" cy="1077218"/>
          </a:xfrm>
          <a:prstGeom prst="rect">
            <a:avLst/>
          </a:prstGeom>
          <a:noFill/>
        </p:spPr>
        <p:txBody>
          <a:bodyPr wrap="square" rtlCol="0">
            <a:spAutoFit/>
          </a:bodyPr>
          <a:lstStyle/>
          <a:p>
            <a:r>
              <a:rPr kumimoji="1" lang="ja-JP" altLang="en-US" sz="1600" dirty="0">
                <a:latin typeface="Arial" panose="020B0604020202020204" pitchFamily="34" charset="0"/>
              </a:rPr>
              <a:t>人によって歩数の平均が異なる。</a:t>
            </a:r>
            <a:endParaRPr kumimoji="1" lang="en-US" altLang="ja-JP" sz="1600" dirty="0">
              <a:latin typeface="Arial" panose="020B0604020202020204" pitchFamily="34" charset="0"/>
            </a:endParaRPr>
          </a:p>
          <a:p>
            <a:r>
              <a:rPr kumimoji="1" lang="ja-JP" altLang="en-US" sz="1600" dirty="0">
                <a:latin typeface="Arial" panose="020B0604020202020204" pitchFamily="34" charset="0"/>
              </a:rPr>
              <a:t>通学で長い距離を歩く人は歩数がコンスタントに多く、賭けた人に歩数を稼がせるというよりも平均的に歩数を稼ぐ人に賭けるという戦略をとり、全体の賭ける人が固まってしまっていたことで、一緒に歩こう・歩かせようという意識が小さくなってしまった。</a:t>
            </a:r>
            <a:endParaRPr kumimoji="1" lang="en-US" altLang="ja-JP" sz="1600" dirty="0">
              <a:latin typeface="Arial" panose="020B0604020202020204" pitchFamily="34" charset="0"/>
            </a:endParaRPr>
          </a:p>
        </p:txBody>
      </p:sp>
      <p:pic>
        <p:nvPicPr>
          <p:cNvPr id="1030" name="Picture 6">
            <a:extLst>
              <a:ext uri="{FF2B5EF4-FFF2-40B4-BE49-F238E27FC236}">
                <a16:creationId xmlns:a16="http://schemas.microsoft.com/office/drawing/2014/main" id="{38F9CAA8-99E9-4AA8-A6B9-E39A40F6CB6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844"/>
          <a:stretch/>
        </p:blipFill>
        <p:spPr bwMode="auto">
          <a:xfrm>
            <a:off x="4746947" y="3699985"/>
            <a:ext cx="3188186" cy="189578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2A94FC4C-8C40-4BCC-BCB3-77232B7DE4A4}"/>
              </a:ext>
            </a:extLst>
          </p:cNvPr>
          <p:cNvSpPr txBox="1"/>
          <p:nvPr/>
        </p:nvSpPr>
        <p:spPr>
          <a:xfrm>
            <a:off x="5873859" y="3588921"/>
            <a:ext cx="2180095" cy="307777"/>
          </a:xfrm>
          <a:prstGeom prst="rect">
            <a:avLst/>
          </a:prstGeom>
          <a:noFill/>
        </p:spPr>
        <p:txBody>
          <a:bodyPr wrap="square" rtlCol="0">
            <a:spAutoFit/>
          </a:bodyPr>
          <a:lstStyle/>
          <a:p>
            <a:r>
              <a:rPr kumimoji="1" lang="ja-JP" altLang="en-US" sz="1400" b="1" dirty="0"/>
              <a:t>被験者ごとの歩数平均</a:t>
            </a:r>
          </a:p>
        </p:txBody>
      </p:sp>
    </p:spTree>
    <p:extLst>
      <p:ext uri="{BB962C8B-B14F-4D97-AF65-F5344CB8AC3E}">
        <p14:creationId xmlns:p14="http://schemas.microsoft.com/office/powerpoint/2010/main" val="77060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107359" y="2621032"/>
            <a:ext cx="9299485" cy="1225371"/>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4800" b="1" dirty="0">
                <a:solidFill>
                  <a:schemeClr val="bg1"/>
                </a:solidFill>
              </a:rPr>
              <a:t>被験者のポイント獲得状況</a:t>
            </a:r>
            <a:endParaRPr sz="4800" b="1" dirty="0">
              <a:solidFill>
                <a:schemeClr val="bg1"/>
              </a:solidFill>
            </a:endParaRPr>
          </a:p>
        </p:txBody>
      </p:sp>
    </p:spTree>
    <p:extLst>
      <p:ext uri="{BB962C8B-B14F-4D97-AF65-F5344CB8AC3E}">
        <p14:creationId xmlns:p14="http://schemas.microsoft.com/office/powerpoint/2010/main" val="315190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ポイントの推移</a:t>
            </a:r>
            <a:endParaRPr sz="3600" b="1" dirty="0">
              <a:solidFill>
                <a:schemeClr val="bg1"/>
              </a:solidFill>
            </a:endParaRPr>
          </a:p>
        </p:txBody>
      </p:sp>
      <p:sp>
        <p:nvSpPr>
          <p:cNvPr id="2" name="テキスト ボックス 1">
            <a:extLst>
              <a:ext uri="{FF2B5EF4-FFF2-40B4-BE49-F238E27FC236}">
                <a16:creationId xmlns:a16="http://schemas.microsoft.com/office/drawing/2014/main" id="{DE59DE46-8586-41C0-AC5A-444F6FB9B38E}"/>
              </a:ext>
            </a:extLst>
          </p:cNvPr>
          <p:cNvSpPr txBox="1"/>
          <p:nvPr/>
        </p:nvSpPr>
        <p:spPr>
          <a:xfrm>
            <a:off x="127719" y="1443790"/>
            <a:ext cx="8829328" cy="646331"/>
          </a:xfrm>
          <a:prstGeom prst="rect">
            <a:avLst/>
          </a:prstGeom>
          <a:noFill/>
        </p:spPr>
        <p:txBody>
          <a:bodyPr wrap="square" rtlCol="0">
            <a:spAutoFit/>
          </a:bodyPr>
          <a:lstStyle/>
          <a:p>
            <a:r>
              <a:rPr kumimoji="1" lang="ja-JP" altLang="en-US" dirty="0"/>
              <a:t>被験者</a:t>
            </a:r>
            <a:r>
              <a:rPr kumimoji="1" lang="en-US" altLang="ja-JP" dirty="0"/>
              <a:t>12</a:t>
            </a:r>
            <a:r>
              <a:rPr kumimoji="1" lang="ja-JP" altLang="en-US" dirty="0"/>
              <a:t>人のポイントの推移（初期ポイントは</a:t>
            </a:r>
            <a:r>
              <a:rPr kumimoji="1" lang="en-US" altLang="ja-JP" dirty="0"/>
              <a:t>10000</a:t>
            </a:r>
            <a:r>
              <a:rPr kumimoji="1" lang="ja-JP" altLang="en-US" dirty="0"/>
              <a:t>ポイント）</a:t>
            </a:r>
            <a:endParaRPr kumimoji="1" lang="en-US" altLang="ja-JP" dirty="0"/>
          </a:p>
          <a:p>
            <a:r>
              <a:rPr kumimoji="1" lang="ja-JP" altLang="en-US" dirty="0"/>
              <a:t>順位の入れ替わりが激しく、常に上位・常に下位に固定された状態が少ない。</a:t>
            </a:r>
          </a:p>
        </p:txBody>
      </p:sp>
      <p:grpSp>
        <p:nvGrpSpPr>
          <p:cNvPr id="3" name="グループ化 2">
            <a:extLst>
              <a:ext uri="{FF2B5EF4-FFF2-40B4-BE49-F238E27FC236}">
                <a16:creationId xmlns:a16="http://schemas.microsoft.com/office/drawing/2014/main" id="{F1BFED97-D541-4A87-B9E4-B0880A114D14}"/>
              </a:ext>
            </a:extLst>
          </p:cNvPr>
          <p:cNvGrpSpPr/>
          <p:nvPr/>
        </p:nvGrpSpPr>
        <p:grpSpPr>
          <a:xfrm>
            <a:off x="-1381" y="2799528"/>
            <a:ext cx="9145381" cy="3801186"/>
            <a:chOff x="0" y="3023163"/>
            <a:chExt cx="9145381" cy="3801186"/>
          </a:xfrm>
        </p:grpSpPr>
        <p:pic>
          <p:nvPicPr>
            <p:cNvPr id="1034" name="Picture 10">
              <a:extLst>
                <a:ext uri="{FF2B5EF4-FFF2-40B4-BE49-F238E27FC236}">
                  <a16:creationId xmlns:a16="http://schemas.microsoft.com/office/drawing/2014/main" id="{2CAC1A6B-5138-43E0-9768-C32E1C19E0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764"/>
            <a:stretch/>
          </p:blipFill>
          <p:spPr bwMode="auto">
            <a:xfrm>
              <a:off x="0" y="3023163"/>
              <a:ext cx="9144000" cy="38011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4D72482-C7BD-45FA-88A8-A7FFC95785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57"/>
            <a:stretch/>
          </p:blipFill>
          <p:spPr bwMode="auto">
            <a:xfrm>
              <a:off x="1382" y="3023163"/>
              <a:ext cx="9143999" cy="37520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2E286A3-E621-4437-83BB-CB6EEDE0412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57"/>
            <a:stretch/>
          </p:blipFill>
          <p:spPr bwMode="auto">
            <a:xfrm>
              <a:off x="0" y="3023163"/>
              <a:ext cx="9144000" cy="37520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0836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ポイント獲得方法</a:t>
            </a:r>
            <a:endParaRPr sz="3600" b="1" dirty="0">
              <a:solidFill>
                <a:schemeClr val="bg1"/>
              </a:solidFill>
            </a:endParaRPr>
          </a:p>
        </p:txBody>
      </p:sp>
      <p:grpSp>
        <p:nvGrpSpPr>
          <p:cNvPr id="2" name="グループ化 1">
            <a:extLst>
              <a:ext uri="{FF2B5EF4-FFF2-40B4-BE49-F238E27FC236}">
                <a16:creationId xmlns:a16="http://schemas.microsoft.com/office/drawing/2014/main" id="{9FB3CCF9-A639-4151-994A-B676A03DF174}"/>
              </a:ext>
            </a:extLst>
          </p:cNvPr>
          <p:cNvGrpSpPr/>
          <p:nvPr/>
        </p:nvGrpSpPr>
        <p:grpSpPr>
          <a:xfrm>
            <a:off x="203420" y="1236058"/>
            <a:ext cx="5943173" cy="2349261"/>
            <a:chOff x="4111535" y="3577402"/>
            <a:chExt cx="6551266" cy="2714206"/>
          </a:xfrm>
        </p:grpSpPr>
        <p:grpSp>
          <p:nvGrpSpPr>
            <p:cNvPr id="8" name="グループ化 7">
              <a:extLst>
                <a:ext uri="{FF2B5EF4-FFF2-40B4-BE49-F238E27FC236}">
                  <a16:creationId xmlns:a16="http://schemas.microsoft.com/office/drawing/2014/main" id="{08B6803F-B62C-4C3B-A612-9DD81F03FF78}"/>
                </a:ext>
              </a:extLst>
            </p:cNvPr>
            <p:cNvGrpSpPr/>
            <p:nvPr/>
          </p:nvGrpSpPr>
          <p:grpSpPr>
            <a:xfrm>
              <a:off x="4111535" y="3577402"/>
              <a:ext cx="4409404" cy="2714206"/>
              <a:chOff x="4502027" y="3794391"/>
              <a:chExt cx="4409404" cy="2714206"/>
            </a:xfrm>
          </p:grpSpPr>
          <p:pic>
            <p:nvPicPr>
              <p:cNvPr id="1042" name="Picture 18">
                <a:extLst>
                  <a:ext uri="{FF2B5EF4-FFF2-40B4-BE49-F238E27FC236}">
                    <a16:creationId xmlns:a16="http://schemas.microsoft.com/office/drawing/2014/main" id="{F45F06D9-7CF5-4FB0-9817-F85C2E9CB9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767"/>
              <a:stretch/>
            </p:blipFill>
            <p:spPr bwMode="auto">
              <a:xfrm>
                <a:off x="4572000" y="4269754"/>
                <a:ext cx="3676110" cy="2071257"/>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84CEBAAF-C31A-43CF-83B7-DAD817738717}"/>
                  </a:ext>
                </a:extLst>
              </p:cNvPr>
              <p:cNvSpPr txBox="1"/>
              <p:nvPr/>
            </p:nvSpPr>
            <p:spPr>
              <a:xfrm>
                <a:off x="4502027" y="3794391"/>
                <a:ext cx="2273043" cy="307777"/>
              </a:xfrm>
              <a:prstGeom prst="rect">
                <a:avLst/>
              </a:prstGeom>
              <a:noFill/>
            </p:spPr>
            <p:txBody>
              <a:bodyPr wrap="square" rtlCol="0">
                <a:spAutoFit/>
              </a:bodyPr>
              <a:lstStyle/>
              <a:p>
                <a:r>
                  <a:rPr kumimoji="1" lang="ja-JP" altLang="en-US" sz="1400" b="1" dirty="0"/>
                  <a:t>歩数</a:t>
                </a:r>
                <a:r>
                  <a:rPr kumimoji="1" lang="en-US" altLang="ja-JP" sz="1400" b="1" dirty="0"/>
                  <a:t>/</a:t>
                </a:r>
                <a:r>
                  <a:rPr kumimoji="1" lang="ja-JP" altLang="en-US" sz="1400" b="1" dirty="0"/>
                  <a:t>議論獲得ポイント</a:t>
                </a:r>
              </a:p>
            </p:txBody>
          </p:sp>
          <p:sp>
            <p:nvSpPr>
              <p:cNvPr id="22" name="テキスト ボックス 21">
                <a:extLst>
                  <a:ext uri="{FF2B5EF4-FFF2-40B4-BE49-F238E27FC236}">
                    <a16:creationId xmlns:a16="http://schemas.microsoft.com/office/drawing/2014/main" id="{73ED4CE9-DAE8-4E16-A08B-4BA26693D8F8}"/>
                  </a:ext>
                </a:extLst>
              </p:cNvPr>
              <p:cNvSpPr txBox="1"/>
              <p:nvPr/>
            </p:nvSpPr>
            <p:spPr>
              <a:xfrm>
                <a:off x="4571999" y="4102168"/>
                <a:ext cx="1410251" cy="253916"/>
              </a:xfrm>
              <a:prstGeom prst="rect">
                <a:avLst/>
              </a:prstGeom>
              <a:noFill/>
            </p:spPr>
            <p:txBody>
              <a:bodyPr wrap="square" rtlCol="0">
                <a:spAutoFit/>
              </a:bodyPr>
              <a:lstStyle/>
              <a:p>
                <a:r>
                  <a:rPr kumimoji="1" lang="ja-JP" altLang="en-US" sz="1050" b="1" dirty="0"/>
                  <a:t>歩数による獲得</a:t>
                </a:r>
                <a:r>
                  <a:rPr kumimoji="1" lang="en-US" altLang="ja-JP" sz="1050" b="1" dirty="0"/>
                  <a:t>Pt</a:t>
                </a:r>
              </a:p>
            </p:txBody>
          </p:sp>
          <p:sp>
            <p:nvSpPr>
              <p:cNvPr id="23" name="テキスト ボックス 22">
                <a:extLst>
                  <a:ext uri="{FF2B5EF4-FFF2-40B4-BE49-F238E27FC236}">
                    <a16:creationId xmlns:a16="http://schemas.microsoft.com/office/drawing/2014/main" id="{0BD0B2C1-D350-4E9E-A8B0-9475E28FF9EB}"/>
                  </a:ext>
                </a:extLst>
              </p:cNvPr>
              <p:cNvSpPr txBox="1"/>
              <p:nvPr/>
            </p:nvSpPr>
            <p:spPr>
              <a:xfrm>
                <a:off x="7504623" y="6254681"/>
                <a:ext cx="1406808" cy="253916"/>
              </a:xfrm>
              <a:prstGeom prst="rect">
                <a:avLst/>
              </a:prstGeom>
              <a:noFill/>
            </p:spPr>
            <p:txBody>
              <a:bodyPr wrap="square" rtlCol="0">
                <a:spAutoFit/>
              </a:bodyPr>
              <a:lstStyle/>
              <a:p>
                <a:r>
                  <a:rPr kumimoji="1" lang="ja-JP" altLang="en-US" sz="1050" b="1" dirty="0"/>
                  <a:t>議論による獲得</a:t>
                </a:r>
                <a:r>
                  <a:rPr kumimoji="1" lang="en-US" altLang="ja-JP" sz="1050" b="1" dirty="0"/>
                  <a:t>Pt</a:t>
                </a:r>
              </a:p>
            </p:txBody>
          </p:sp>
        </p:grpSp>
        <p:cxnSp>
          <p:nvCxnSpPr>
            <p:cNvPr id="10" name="直線コネクタ 9">
              <a:extLst>
                <a:ext uri="{FF2B5EF4-FFF2-40B4-BE49-F238E27FC236}">
                  <a16:creationId xmlns:a16="http://schemas.microsoft.com/office/drawing/2014/main" id="{DE3B8C48-3892-40EC-AF3A-885DF7FC60E6}"/>
                </a:ext>
              </a:extLst>
            </p:cNvPr>
            <p:cNvCxnSpPr>
              <a:cxnSpLocks/>
            </p:cNvCxnSpPr>
            <p:nvPr/>
          </p:nvCxnSpPr>
          <p:spPr>
            <a:xfrm flipV="1">
              <a:off x="5029177" y="4415377"/>
              <a:ext cx="2828441" cy="1792438"/>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FE223F4-2BEB-4B2F-B4BD-85E14195C133}"/>
                </a:ext>
              </a:extLst>
            </p:cNvPr>
            <p:cNvSpPr txBox="1"/>
            <p:nvPr/>
          </p:nvSpPr>
          <p:spPr>
            <a:xfrm>
              <a:off x="8264438" y="4275185"/>
              <a:ext cx="2398363" cy="604499"/>
            </a:xfrm>
            <a:prstGeom prst="rect">
              <a:avLst/>
            </a:prstGeom>
            <a:noFill/>
          </p:spPr>
          <p:txBody>
            <a:bodyPr wrap="square" rtlCol="0">
              <a:spAutoFit/>
            </a:bodyPr>
            <a:lstStyle/>
            <a:p>
              <a:r>
                <a:rPr kumimoji="1" lang="ja-JP" altLang="en-US" sz="1400" b="1" dirty="0"/>
                <a:t>歩数＞議論   </a:t>
              </a:r>
              <a:r>
                <a:rPr kumimoji="1" lang="en-US" altLang="ja-JP" sz="1400" b="1" dirty="0"/>
                <a:t>5</a:t>
              </a:r>
              <a:r>
                <a:rPr kumimoji="1" lang="ja-JP" altLang="en-US" sz="1400" b="1" dirty="0"/>
                <a:t>人</a:t>
              </a:r>
              <a:endParaRPr kumimoji="1" lang="en-US" altLang="ja-JP" sz="1400" b="1" dirty="0"/>
            </a:p>
            <a:p>
              <a:r>
                <a:rPr kumimoji="1" lang="ja-JP" altLang="en-US" sz="1400" b="1" dirty="0"/>
                <a:t>歩数＜議論   </a:t>
              </a:r>
              <a:r>
                <a:rPr kumimoji="1" lang="en-US" altLang="ja-JP" sz="1400" b="1" dirty="0"/>
                <a:t>7</a:t>
              </a:r>
              <a:r>
                <a:rPr kumimoji="1" lang="ja-JP" altLang="en-US" sz="1400" b="1" dirty="0"/>
                <a:t>人</a:t>
              </a:r>
            </a:p>
          </p:txBody>
        </p:sp>
      </p:grpSp>
      <p:grpSp>
        <p:nvGrpSpPr>
          <p:cNvPr id="13" name="グループ化 12">
            <a:extLst>
              <a:ext uri="{FF2B5EF4-FFF2-40B4-BE49-F238E27FC236}">
                <a16:creationId xmlns:a16="http://schemas.microsoft.com/office/drawing/2014/main" id="{9EDC4068-56ED-47E9-A1C8-F14CC4304DC8}"/>
              </a:ext>
            </a:extLst>
          </p:cNvPr>
          <p:cNvGrpSpPr/>
          <p:nvPr/>
        </p:nvGrpSpPr>
        <p:grpSpPr>
          <a:xfrm>
            <a:off x="218642" y="4435550"/>
            <a:ext cx="4119815" cy="2359225"/>
            <a:chOff x="176906" y="4245701"/>
            <a:chExt cx="4119815" cy="2359225"/>
          </a:xfrm>
        </p:grpSpPr>
        <p:grpSp>
          <p:nvGrpSpPr>
            <p:cNvPr id="26" name="グループ化 25">
              <a:extLst>
                <a:ext uri="{FF2B5EF4-FFF2-40B4-BE49-F238E27FC236}">
                  <a16:creationId xmlns:a16="http://schemas.microsoft.com/office/drawing/2014/main" id="{DBD9682E-6A9E-4FEE-9513-6AB549AA3A0D}"/>
                </a:ext>
              </a:extLst>
            </p:cNvPr>
            <p:cNvGrpSpPr/>
            <p:nvPr/>
          </p:nvGrpSpPr>
          <p:grpSpPr>
            <a:xfrm>
              <a:off x="176906" y="4245701"/>
              <a:ext cx="4119815" cy="2359225"/>
              <a:chOff x="4147753" y="3870151"/>
              <a:chExt cx="4834877" cy="2524735"/>
            </a:xfrm>
          </p:grpSpPr>
          <p:sp>
            <p:nvSpPr>
              <p:cNvPr id="28" name="テキスト ボックス 27">
                <a:extLst>
                  <a:ext uri="{FF2B5EF4-FFF2-40B4-BE49-F238E27FC236}">
                    <a16:creationId xmlns:a16="http://schemas.microsoft.com/office/drawing/2014/main" id="{5D2651BF-46A2-492F-8632-5614C17EC177}"/>
                  </a:ext>
                </a:extLst>
              </p:cNvPr>
              <p:cNvSpPr txBox="1"/>
              <p:nvPr/>
            </p:nvSpPr>
            <p:spPr>
              <a:xfrm>
                <a:off x="6880939" y="6123157"/>
                <a:ext cx="2101691" cy="271729"/>
              </a:xfrm>
              <a:prstGeom prst="rect">
                <a:avLst/>
              </a:prstGeom>
              <a:noFill/>
            </p:spPr>
            <p:txBody>
              <a:bodyPr wrap="square" rtlCol="0">
                <a:spAutoFit/>
              </a:bodyPr>
              <a:lstStyle/>
              <a:p>
                <a:r>
                  <a:rPr kumimoji="1" lang="ja-JP" altLang="en-US" sz="1050" b="1" dirty="0">
                    <a:solidFill>
                      <a:srgbClr val="000000"/>
                    </a:solidFill>
                    <a:latin typeface="Roboto" panose="02000000000000000000" pitchFamily="2" charset="0"/>
                  </a:rPr>
                  <a:t>議論レベル</a:t>
                </a:r>
                <a:r>
                  <a:rPr kumimoji="1" lang="en-US" altLang="ja-JP" sz="1050" b="1" dirty="0">
                    <a:solidFill>
                      <a:srgbClr val="000000"/>
                    </a:solidFill>
                    <a:latin typeface="Roboto" panose="02000000000000000000" pitchFamily="2" charset="0"/>
                  </a:rPr>
                  <a:t>1</a:t>
                </a:r>
                <a:r>
                  <a:rPr kumimoji="1" lang="ja-JP" altLang="en-US" sz="1050" b="1" dirty="0">
                    <a:solidFill>
                      <a:srgbClr val="000000"/>
                    </a:solidFill>
                    <a:latin typeface="Roboto" panose="02000000000000000000" pitchFamily="2" charset="0"/>
                  </a:rPr>
                  <a:t>獲得ポイント</a:t>
                </a:r>
                <a:endParaRPr kumimoji="1" lang="ja-JP" altLang="en-US" sz="1050" b="1" dirty="0"/>
              </a:p>
            </p:txBody>
          </p:sp>
          <p:sp>
            <p:nvSpPr>
              <p:cNvPr id="29" name="テキスト ボックス 28">
                <a:extLst>
                  <a:ext uri="{FF2B5EF4-FFF2-40B4-BE49-F238E27FC236}">
                    <a16:creationId xmlns:a16="http://schemas.microsoft.com/office/drawing/2014/main" id="{7E01E764-F20C-4672-BA97-E3967FAA0CB9}"/>
                  </a:ext>
                </a:extLst>
              </p:cNvPr>
              <p:cNvSpPr txBox="1"/>
              <p:nvPr/>
            </p:nvSpPr>
            <p:spPr>
              <a:xfrm>
                <a:off x="4147753" y="3870151"/>
                <a:ext cx="2098906" cy="271729"/>
              </a:xfrm>
              <a:prstGeom prst="rect">
                <a:avLst/>
              </a:prstGeom>
              <a:noFill/>
            </p:spPr>
            <p:txBody>
              <a:bodyPr wrap="square" rtlCol="0">
                <a:spAutoFit/>
              </a:bodyPr>
              <a:lstStyle/>
              <a:p>
                <a:r>
                  <a:rPr kumimoji="1" lang="ja-JP" altLang="en-US" sz="1050" b="1" dirty="0">
                    <a:solidFill>
                      <a:srgbClr val="000000"/>
                    </a:solidFill>
                    <a:latin typeface="Roboto" panose="02000000000000000000" pitchFamily="2" charset="0"/>
                  </a:rPr>
                  <a:t>議論レベル</a:t>
                </a:r>
                <a:r>
                  <a:rPr kumimoji="1" lang="en-US" altLang="ja-JP" sz="1050" b="1" dirty="0">
                    <a:solidFill>
                      <a:srgbClr val="000000"/>
                    </a:solidFill>
                    <a:latin typeface="Roboto" panose="02000000000000000000" pitchFamily="2" charset="0"/>
                  </a:rPr>
                  <a:t>2</a:t>
                </a:r>
                <a:r>
                  <a:rPr kumimoji="1" lang="ja-JP" altLang="en-US" sz="1050" b="1" dirty="0">
                    <a:solidFill>
                      <a:srgbClr val="000000"/>
                    </a:solidFill>
                    <a:latin typeface="Roboto" panose="02000000000000000000" pitchFamily="2" charset="0"/>
                  </a:rPr>
                  <a:t>獲得ポイント</a:t>
                </a:r>
                <a:endParaRPr kumimoji="1" lang="ja-JP" altLang="en-US" sz="1050" b="1" dirty="0"/>
              </a:p>
            </p:txBody>
          </p:sp>
        </p:grpSp>
        <p:pic>
          <p:nvPicPr>
            <p:cNvPr id="1026" name="Picture 2">
              <a:extLst>
                <a:ext uri="{FF2B5EF4-FFF2-40B4-BE49-F238E27FC236}">
                  <a16:creationId xmlns:a16="http://schemas.microsoft.com/office/drawing/2014/main" id="{7DA9F4E1-547E-4D7E-AAA1-E08F1BD1DF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99" t="10976" r="-673" b="10989"/>
            <a:stretch/>
          </p:blipFill>
          <p:spPr bwMode="auto">
            <a:xfrm>
              <a:off x="557048" y="4484529"/>
              <a:ext cx="3677040" cy="19044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a:extLst>
              <a:ext uri="{FF2B5EF4-FFF2-40B4-BE49-F238E27FC236}">
                <a16:creationId xmlns:a16="http://schemas.microsoft.com/office/drawing/2014/main" id="{72355338-CBB9-483F-ADEE-7B527662BE2C}"/>
              </a:ext>
            </a:extLst>
          </p:cNvPr>
          <p:cNvGrpSpPr/>
          <p:nvPr/>
        </p:nvGrpSpPr>
        <p:grpSpPr>
          <a:xfrm>
            <a:off x="4753849" y="4449794"/>
            <a:ext cx="3901796" cy="2344981"/>
            <a:chOff x="4234088" y="4289277"/>
            <a:chExt cx="3901796" cy="2344981"/>
          </a:xfrm>
        </p:grpSpPr>
        <p:sp>
          <p:nvSpPr>
            <p:cNvPr id="35" name="テキスト ボックス 34">
              <a:extLst>
                <a:ext uri="{FF2B5EF4-FFF2-40B4-BE49-F238E27FC236}">
                  <a16:creationId xmlns:a16="http://schemas.microsoft.com/office/drawing/2014/main" id="{E6D007B8-5C26-4751-BD3F-ADC89E854864}"/>
                </a:ext>
              </a:extLst>
            </p:cNvPr>
            <p:cNvSpPr txBox="1"/>
            <p:nvPr/>
          </p:nvSpPr>
          <p:spPr>
            <a:xfrm>
              <a:off x="4234088" y="4289277"/>
              <a:ext cx="1912272" cy="253916"/>
            </a:xfrm>
            <a:prstGeom prst="rect">
              <a:avLst/>
            </a:prstGeom>
            <a:noFill/>
          </p:spPr>
          <p:txBody>
            <a:bodyPr wrap="square" rtlCol="0">
              <a:spAutoFit/>
            </a:bodyPr>
            <a:lstStyle/>
            <a:p>
              <a:r>
                <a:rPr kumimoji="1" lang="ja-JP" altLang="en-US" sz="1050" b="1" dirty="0">
                  <a:solidFill>
                    <a:srgbClr val="000000"/>
                  </a:solidFill>
                  <a:latin typeface="Roboto" panose="02000000000000000000" pitchFamily="2" charset="0"/>
                </a:rPr>
                <a:t>歩数レベル</a:t>
              </a:r>
              <a:r>
                <a:rPr kumimoji="1" lang="en-US" altLang="ja-JP" sz="1050" b="1" dirty="0">
                  <a:solidFill>
                    <a:srgbClr val="000000"/>
                  </a:solidFill>
                  <a:latin typeface="Roboto" panose="02000000000000000000" pitchFamily="2" charset="0"/>
                </a:rPr>
                <a:t>2</a:t>
              </a:r>
              <a:r>
                <a:rPr kumimoji="1" lang="ja-JP" altLang="en-US" sz="1050" b="1" dirty="0">
                  <a:solidFill>
                    <a:srgbClr val="000000"/>
                  </a:solidFill>
                  <a:latin typeface="Roboto" panose="02000000000000000000" pitchFamily="2" charset="0"/>
                </a:rPr>
                <a:t>獲得ポイント</a:t>
              </a:r>
              <a:endParaRPr kumimoji="1" lang="ja-JP" altLang="en-US" sz="1050" b="1" dirty="0"/>
            </a:p>
          </p:txBody>
        </p:sp>
        <p:sp>
          <p:nvSpPr>
            <p:cNvPr id="36" name="テキスト ボックス 35">
              <a:extLst>
                <a:ext uri="{FF2B5EF4-FFF2-40B4-BE49-F238E27FC236}">
                  <a16:creationId xmlns:a16="http://schemas.microsoft.com/office/drawing/2014/main" id="{66E84F67-CDA2-40ED-BB0D-A1072A4E51F5}"/>
                </a:ext>
              </a:extLst>
            </p:cNvPr>
            <p:cNvSpPr txBox="1"/>
            <p:nvPr/>
          </p:nvSpPr>
          <p:spPr>
            <a:xfrm>
              <a:off x="6314634" y="6380342"/>
              <a:ext cx="1821250" cy="253916"/>
            </a:xfrm>
            <a:prstGeom prst="rect">
              <a:avLst/>
            </a:prstGeom>
            <a:noFill/>
          </p:spPr>
          <p:txBody>
            <a:bodyPr wrap="square" rtlCol="0">
              <a:spAutoFit/>
            </a:bodyPr>
            <a:lstStyle/>
            <a:p>
              <a:r>
                <a:rPr kumimoji="1" lang="ja-JP" altLang="en-US" sz="1050" b="1" dirty="0">
                  <a:solidFill>
                    <a:srgbClr val="000000"/>
                  </a:solidFill>
                  <a:latin typeface="Roboto" panose="02000000000000000000" pitchFamily="2" charset="0"/>
                </a:rPr>
                <a:t>歩数レベル</a:t>
              </a:r>
              <a:r>
                <a:rPr kumimoji="1" lang="en-US" altLang="ja-JP" sz="1050" b="1" dirty="0">
                  <a:solidFill>
                    <a:srgbClr val="000000"/>
                  </a:solidFill>
                  <a:latin typeface="Roboto" panose="02000000000000000000" pitchFamily="2" charset="0"/>
                </a:rPr>
                <a:t>1</a:t>
              </a:r>
              <a:r>
                <a:rPr kumimoji="1" lang="ja-JP" altLang="en-US" sz="1050" b="1" dirty="0">
                  <a:solidFill>
                    <a:srgbClr val="000000"/>
                  </a:solidFill>
                  <a:latin typeface="Roboto" panose="02000000000000000000" pitchFamily="2" charset="0"/>
                </a:rPr>
                <a:t>獲得ポイント</a:t>
              </a:r>
              <a:endParaRPr kumimoji="1" lang="ja-JP" altLang="en-US" sz="1050" b="1" dirty="0"/>
            </a:p>
          </p:txBody>
        </p:sp>
        <p:pic>
          <p:nvPicPr>
            <p:cNvPr id="1028" name="Picture 4">
              <a:extLst>
                <a:ext uri="{FF2B5EF4-FFF2-40B4-BE49-F238E27FC236}">
                  <a16:creationId xmlns:a16="http://schemas.microsoft.com/office/drawing/2014/main" id="{32ECC00F-6DC5-4590-A9EA-2924A1FE30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20" t="12899" b="3728"/>
            <a:stretch/>
          </p:blipFill>
          <p:spPr bwMode="auto">
            <a:xfrm>
              <a:off x="4586180" y="4545440"/>
              <a:ext cx="3389535" cy="1800145"/>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テキスト ボックス 38">
            <a:extLst>
              <a:ext uri="{FF2B5EF4-FFF2-40B4-BE49-F238E27FC236}">
                <a16:creationId xmlns:a16="http://schemas.microsoft.com/office/drawing/2014/main" id="{CC9B0DE3-B198-47BB-86A8-2112499F452D}"/>
              </a:ext>
            </a:extLst>
          </p:cNvPr>
          <p:cNvSpPr txBox="1"/>
          <p:nvPr/>
        </p:nvSpPr>
        <p:spPr>
          <a:xfrm>
            <a:off x="272606" y="3784169"/>
            <a:ext cx="2971427" cy="577081"/>
          </a:xfrm>
          <a:prstGeom prst="rect">
            <a:avLst/>
          </a:prstGeom>
          <a:noFill/>
        </p:spPr>
        <p:txBody>
          <a:bodyPr wrap="square" rtlCol="0">
            <a:spAutoFit/>
          </a:bodyPr>
          <a:lstStyle/>
          <a:p>
            <a:r>
              <a:rPr kumimoji="1" lang="ja-JP" altLang="en-US" sz="1050" dirty="0"/>
              <a:t>議論で主にレベル</a:t>
            </a:r>
            <a:r>
              <a:rPr kumimoji="1" lang="en-US" altLang="ja-JP" sz="1050" dirty="0"/>
              <a:t>1</a:t>
            </a:r>
            <a:r>
              <a:rPr kumimoji="1" lang="ja-JP" altLang="en-US" sz="1050" dirty="0"/>
              <a:t>とレベル</a:t>
            </a:r>
            <a:r>
              <a:rPr kumimoji="1" lang="en-US" altLang="ja-JP" sz="1050" dirty="0"/>
              <a:t>2</a:t>
            </a:r>
            <a:r>
              <a:rPr kumimoji="1" lang="ja-JP" altLang="en-US" sz="1050" dirty="0"/>
              <a:t>のどちらでポイントを獲得しようと思いましたか？（アンケート）</a:t>
            </a:r>
            <a:endParaRPr kumimoji="1" lang="en-US" altLang="ja-JP" sz="1050" dirty="0"/>
          </a:p>
        </p:txBody>
      </p:sp>
      <p:graphicFrame>
        <p:nvGraphicFramePr>
          <p:cNvPr id="40" name="表 5">
            <a:extLst>
              <a:ext uri="{FF2B5EF4-FFF2-40B4-BE49-F238E27FC236}">
                <a16:creationId xmlns:a16="http://schemas.microsoft.com/office/drawing/2014/main" id="{E754C639-5142-4692-A634-5C37B9A54DDE}"/>
              </a:ext>
            </a:extLst>
          </p:cNvPr>
          <p:cNvGraphicFramePr>
            <a:graphicFrameLocks noGrp="1"/>
          </p:cNvGraphicFramePr>
          <p:nvPr>
            <p:extLst>
              <p:ext uri="{D42A27DB-BD31-4B8C-83A1-F6EECF244321}">
                <p14:modId xmlns:p14="http://schemas.microsoft.com/office/powerpoint/2010/main" val="4146473127"/>
              </p:ext>
            </p:extLst>
          </p:nvPr>
        </p:nvGraphicFramePr>
        <p:xfrm>
          <a:off x="3151113" y="3827104"/>
          <a:ext cx="1187344" cy="525624"/>
        </p:xfrm>
        <a:graphic>
          <a:graphicData uri="http://schemas.openxmlformats.org/drawingml/2006/table">
            <a:tbl>
              <a:tblPr firstRow="1" bandRow="1">
                <a:tableStyleId>{5C22544A-7EE6-4342-B048-85BDC9FD1C3A}</a:tableStyleId>
              </a:tblPr>
              <a:tblGrid>
                <a:gridCol w="781365">
                  <a:extLst>
                    <a:ext uri="{9D8B030D-6E8A-4147-A177-3AD203B41FA5}">
                      <a16:colId xmlns:a16="http://schemas.microsoft.com/office/drawing/2014/main" val="2790289727"/>
                    </a:ext>
                  </a:extLst>
                </a:gridCol>
                <a:gridCol w="405979">
                  <a:extLst>
                    <a:ext uri="{9D8B030D-6E8A-4147-A177-3AD203B41FA5}">
                      <a16:colId xmlns:a16="http://schemas.microsoft.com/office/drawing/2014/main" val="3317794688"/>
                    </a:ext>
                  </a:extLst>
                </a:gridCol>
              </a:tblGrid>
              <a:tr h="262812">
                <a:tc>
                  <a:txBody>
                    <a:bodyPr/>
                    <a:lstStyle/>
                    <a:p>
                      <a:r>
                        <a:rPr kumimoji="1" lang="ja-JP" altLang="en-US" sz="1100" b="0" dirty="0">
                          <a:solidFill>
                            <a:sysClr val="windowText" lastClr="000000"/>
                          </a:solidFill>
                        </a:rPr>
                        <a:t>レベル１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kumimoji="1" lang="en-US" altLang="ja-JP" sz="1100" b="0" dirty="0">
                          <a:solidFill>
                            <a:sysClr val="windowText" lastClr="000000"/>
                          </a:solidFill>
                        </a:rPr>
                        <a:t>6</a:t>
                      </a:r>
                      <a:r>
                        <a:rPr kumimoji="1" lang="ja-JP" altLang="en-US" sz="1100" b="0" dirty="0">
                          <a:solidFill>
                            <a:sysClr val="windowText" lastClr="000000"/>
                          </a:solidFill>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141001012"/>
                  </a:ext>
                </a:extLst>
              </a:tr>
              <a:tr h="262812">
                <a:tc>
                  <a:txBody>
                    <a:bodyPr/>
                    <a:lstStyle/>
                    <a:p>
                      <a:r>
                        <a:rPr kumimoji="1" lang="ja-JP" altLang="en-US" sz="1100" b="0" dirty="0">
                          <a:solidFill>
                            <a:sysClr val="windowText" lastClr="000000"/>
                          </a:solidFill>
                        </a:rPr>
                        <a:t>レベル２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kumimoji="1" lang="en-US" altLang="ja-JP" sz="1100" b="0" dirty="0">
                          <a:solidFill>
                            <a:sysClr val="windowText" lastClr="000000"/>
                          </a:solidFill>
                        </a:rPr>
                        <a:t>6</a:t>
                      </a:r>
                      <a:r>
                        <a:rPr kumimoji="1" lang="ja-JP" altLang="en-US" sz="1100" b="0" dirty="0">
                          <a:solidFill>
                            <a:sysClr val="windowText" lastClr="000000"/>
                          </a:solidFill>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38539337"/>
                  </a:ext>
                </a:extLst>
              </a:tr>
            </a:tbl>
          </a:graphicData>
        </a:graphic>
      </p:graphicFrame>
      <p:sp>
        <p:nvSpPr>
          <p:cNvPr id="41" name="テキスト ボックス 40">
            <a:extLst>
              <a:ext uri="{FF2B5EF4-FFF2-40B4-BE49-F238E27FC236}">
                <a16:creationId xmlns:a16="http://schemas.microsoft.com/office/drawing/2014/main" id="{8D7EB781-732D-40C3-81B4-BC1EC5B380A5}"/>
              </a:ext>
            </a:extLst>
          </p:cNvPr>
          <p:cNvSpPr txBox="1"/>
          <p:nvPr/>
        </p:nvSpPr>
        <p:spPr>
          <a:xfrm>
            <a:off x="4697885" y="3773397"/>
            <a:ext cx="2971427" cy="577081"/>
          </a:xfrm>
          <a:prstGeom prst="rect">
            <a:avLst/>
          </a:prstGeom>
          <a:noFill/>
        </p:spPr>
        <p:txBody>
          <a:bodyPr wrap="square" rtlCol="0">
            <a:spAutoFit/>
          </a:bodyPr>
          <a:lstStyle/>
          <a:p>
            <a:r>
              <a:rPr kumimoji="1" lang="ja-JP" altLang="en-US" sz="1050" dirty="0"/>
              <a:t>歩数計算で主にレベル</a:t>
            </a:r>
            <a:r>
              <a:rPr kumimoji="1" lang="en-US" altLang="ja-JP" sz="1050" dirty="0"/>
              <a:t>1</a:t>
            </a:r>
            <a:r>
              <a:rPr kumimoji="1" lang="ja-JP" altLang="en-US" sz="1050" dirty="0"/>
              <a:t>とレベル</a:t>
            </a:r>
            <a:r>
              <a:rPr kumimoji="1" lang="en-US" altLang="ja-JP" sz="1050" dirty="0"/>
              <a:t>2</a:t>
            </a:r>
            <a:r>
              <a:rPr kumimoji="1" lang="ja-JP" altLang="en-US" sz="1050" dirty="0"/>
              <a:t>のどちらでポイントを獲得しようと思いましたか？（アンケート）</a:t>
            </a:r>
            <a:endParaRPr kumimoji="1" lang="en-US" altLang="ja-JP" sz="1050" dirty="0"/>
          </a:p>
        </p:txBody>
      </p:sp>
      <p:graphicFrame>
        <p:nvGraphicFramePr>
          <p:cNvPr id="42" name="表 5">
            <a:extLst>
              <a:ext uri="{FF2B5EF4-FFF2-40B4-BE49-F238E27FC236}">
                <a16:creationId xmlns:a16="http://schemas.microsoft.com/office/drawing/2014/main" id="{D7A8C57B-FB56-4327-81AC-B9DE383D5F66}"/>
              </a:ext>
            </a:extLst>
          </p:cNvPr>
          <p:cNvGraphicFramePr>
            <a:graphicFrameLocks noGrp="1"/>
          </p:cNvGraphicFramePr>
          <p:nvPr>
            <p:extLst>
              <p:ext uri="{D42A27DB-BD31-4B8C-83A1-F6EECF244321}">
                <p14:modId xmlns:p14="http://schemas.microsoft.com/office/powerpoint/2010/main" val="3771873152"/>
              </p:ext>
            </p:extLst>
          </p:nvPr>
        </p:nvGraphicFramePr>
        <p:xfrm>
          <a:off x="7598311" y="3827104"/>
          <a:ext cx="1187344" cy="525624"/>
        </p:xfrm>
        <a:graphic>
          <a:graphicData uri="http://schemas.openxmlformats.org/drawingml/2006/table">
            <a:tbl>
              <a:tblPr firstRow="1" bandRow="1">
                <a:tableStyleId>{5C22544A-7EE6-4342-B048-85BDC9FD1C3A}</a:tableStyleId>
              </a:tblPr>
              <a:tblGrid>
                <a:gridCol w="781365">
                  <a:extLst>
                    <a:ext uri="{9D8B030D-6E8A-4147-A177-3AD203B41FA5}">
                      <a16:colId xmlns:a16="http://schemas.microsoft.com/office/drawing/2014/main" val="2790289727"/>
                    </a:ext>
                  </a:extLst>
                </a:gridCol>
                <a:gridCol w="405979">
                  <a:extLst>
                    <a:ext uri="{9D8B030D-6E8A-4147-A177-3AD203B41FA5}">
                      <a16:colId xmlns:a16="http://schemas.microsoft.com/office/drawing/2014/main" val="3317794688"/>
                    </a:ext>
                  </a:extLst>
                </a:gridCol>
              </a:tblGrid>
              <a:tr h="262812">
                <a:tc>
                  <a:txBody>
                    <a:bodyPr/>
                    <a:lstStyle/>
                    <a:p>
                      <a:r>
                        <a:rPr kumimoji="1" lang="ja-JP" altLang="en-US" sz="1100" b="0" dirty="0">
                          <a:solidFill>
                            <a:sysClr val="windowText" lastClr="000000"/>
                          </a:solidFill>
                        </a:rPr>
                        <a:t>レベル１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kumimoji="1" lang="en-US" altLang="ja-JP" sz="1100" b="0" dirty="0">
                          <a:solidFill>
                            <a:sysClr val="windowText" lastClr="000000"/>
                          </a:solidFill>
                        </a:rPr>
                        <a:t>5</a:t>
                      </a:r>
                      <a:r>
                        <a:rPr kumimoji="1" lang="ja-JP" altLang="en-US" sz="1100" b="0" dirty="0">
                          <a:solidFill>
                            <a:sysClr val="windowText" lastClr="000000"/>
                          </a:solidFill>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141001012"/>
                  </a:ext>
                </a:extLst>
              </a:tr>
              <a:tr h="262812">
                <a:tc>
                  <a:txBody>
                    <a:bodyPr/>
                    <a:lstStyle/>
                    <a:p>
                      <a:r>
                        <a:rPr kumimoji="1" lang="ja-JP" altLang="en-US" sz="1100" b="0" dirty="0">
                          <a:solidFill>
                            <a:sysClr val="windowText" lastClr="000000"/>
                          </a:solidFill>
                        </a:rPr>
                        <a:t>レベル２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kumimoji="1" lang="en-US" altLang="ja-JP" sz="1100" b="0" dirty="0">
                          <a:solidFill>
                            <a:sysClr val="windowText" lastClr="000000"/>
                          </a:solidFill>
                        </a:rPr>
                        <a:t>7</a:t>
                      </a:r>
                      <a:r>
                        <a:rPr kumimoji="1" lang="ja-JP" altLang="en-US" sz="1100" b="0" dirty="0">
                          <a:solidFill>
                            <a:sysClr val="windowText" lastClr="000000"/>
                          </a:solidFill>
                        </a:rPr>
                        <a:t>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38539337"/>
                  </a:ext>
                </a:extLst>
              </a:tr>
            </a:tbl>
          </a:graphicData>
        </a:graphic>
      </p:graphicFrame>
      <p:sp>
        <p:nvSpPr>
          <p:cNvPr id="3" name="四角形: 角を丸くする 2">
            <a:extLst>
              <a:ext uri="{FF2B5EF4-FFF2-40B4-BE49-F238E27FC236}">
                <a16:creationId xmlns:a16="http://schemas.microsoft.com/office/drawing/2014/main" id="{80A849C6-556B-4F9F-A942-0BF4664AC485}"/>
              </a:ext>
            </a:extLst>
          </p:cNvPr>
          <p:cNvSpPr/>
          <p:nvPr/>
        </p:nvSpPr>
        <p:spPr>
          <a:xfrm>
            <a:off x="51661" y="1095214"/>
            <a:ext cx="5698210" cy="25943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4C4A41CF-E8E3-4B25-99E3-1CE8F41C3586}"/>
              </a:ext>
            </a:extLst>
          </p:cNvPr>
          <p:cNvSpPr/>
          <p:nvPr/>
        </p:nvSpPr>
        <p:spPr>
          <a:xfrm>
            <a:off x="51661" y="3740525"/>
            <a:ext cx="4520339" cy="3073563"/>
          </a:xfrm>
          <a:prstGeom prst="roundRect">
            <a:avLst>
              <a:gd name="adj" fmla="val 55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D6280B26-50D0-46CC-B496-46ABAEE9A0C1}"/>
              </a:ext>
            </a:extLst>
          </p:cNvPr>
          <p:cNvSpPr/>
          <p:nvPr/>
        </p:nvSpPr>
        <p:spPr>
          <a:xfrm>
            <a:off x="4697885" y="3740524"/>
            <a:ext cx="4227473" cy="3073563"/>
          </a:xfrm>
          <a:prstGeom prst="roundRect">
            <a:avLst>
              <a:gd name="adj" fmla="val 557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6822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62917" y="2809803"/>
            <a:ext cx="9286612"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ja-JP" sz="4800" b="1" dirty="0">
                <a:solidFill>
                  <a:schemeClr val="bg1"/>
                </a:solidFill>
              </a:rPr>
              <a:t>DERC</a:t>
            </a:r>
            <a:r>
              <a:rPr lang="ja-JP" altLang="en-US" sz="4800" b="1" dirty="0">
                <a:solidFill>
                  <a:schemeClr val="bg1"/>
                </a:solidFill>
              </a:rPr>
              <a:t>プラットフォームについて</a:t>
            </a:r>
            <a:endParaRPr sz="4800" b="1" dirty="0">
              <a:solidFill>
                <a:schemeClr val="bg1"/>
              </a:solidFill>
            </a:endParaRPr>
          </a:p>
        </p:txBody>
      </p:sp>
    </p:spTree>
    <p:extLst>
      <p:ext uri="{BB962C8B-B14F-4D97-AF65-F5344CB8AC3E}">
        <p14:creationId xmlns:p14="http://schemas.microsoft.com/office/powerpoint/2010/main" val="2929226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2400" b="1" dirty="0">
                <a:solidFill>
                  <a:schemeClr val="bg1"/>
                </a:solidFill>
              </a:rPr>
              <a:t>ツールの複数組み合わせたことについて</a:t>
            </a:r>
            <a:endParaRPr sz="2400" b="1" dirty="0">
              <a:solidFill>
                <a:schemeClr val="bg1"/>
              </a:solidFill>
            </a:endParaRPr>
          </a:p>
        </p:txBody>
      </p:sp>
      <p:sp>
        <p:nvSpPr>
          <p:cNvPr id="9" name="テキスト ボックス 8">
            <a:extLst>
              <a:ext uri="{FF2B5EF4-FFF2-40B4-BE49-F238E27FC236}">
                <a16:creationId xmlns:a16="http://schemas.microsoft.com/office/drawing/2014/main" id="{64E2D55D-2F76-443B-AC87-C192A41A6108}"/>
              </a:ext>
            </a:extLst>
          </p:cNvPr>
          <p:cNvSpPr txBox="1"/>
          <p:nvPr/>
        </p:nvSpPr>
        <p:spPr>
          <a:xfrm>
            <a:off x="238967" y="1200170"/>
            <a:ext cx="3859910" cy="307777"/>
          </a:xfrm>
          <a:prstGeom prst="rect">
            <a:avLst/>
          </a:prstGeom>
          <a:noFill/>
        </p:spPr>
        <p:txBody>
          <a:bodyPr wrap="square" rtlCol="0">
            <a:spAutoFit/>
          </a:bodyPr>
          <a:lstStyle/>
          <a:p>
            <a:r>
              <a:rPr lang="ja-JP" altLang="en-US" sz="1400" b="1" i="0" dirty="0">
                <a:solidFill>
                  <a:srgbClr val="000000"/>
                </a:solidFill>
                <a:effectLst/>
                <a:latin typeface="Roboto" panose="02000000000000000000" pitchFamily="2" charset="0"/>
              </a:rPr>
              <a:t>このゲーム自体は楽しかったですか？</a:t>
            </a:r>
            <a:endParaRPr kumimoji="1" lang="ja-JP" altLang="en-US" sz="1400" b="1" dirty="0"/>
          </a:p>
        </p:txBody>
      </p:sp>
      <p:pic>
        <p:nvPicPr>
          <p:cNvPr id="4112" name="Picture 16">
            <a:extLst>
              <a:ext uri="{FF2B5EF4-FFF2-40B4-BE49-F238E27FC236}">
                <a16:creationId xmlns:a16="http://schemas.microsoft.com/office/drawing/2014/main" id="{DD6035E0-B523-412C-A166-58E72EF41C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983" t="15738" r="6984" b="21581"/>
          <a:stretch/>
        </p:blipFill>
        <p:spPr bwMode="auto">
          <a:xfrm>
            <a:off x="2205819" y="1987381"/>
            <a:ext cx="1315499" cy="1028551"/>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FCA62DE9-CF25-478B-8637-76D6C7EAE4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396" t="17200" r="42112" b="4585"/>
          <a:stretch/>
        </p:blipFill>
        <p:spPr bwMode="auto">
          <a:xfrm>
            <a:off x="319075" y="1616521"/>
            <a:ext cx="1800000" cy="1812479"/>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38975D1A-C124-4B13-B8EB-5350FA1549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725" t="18089" r="42103" b="4320"/>
          <a:stretch/>
        </p:blipFill>
        <p:spPr bwMode="auto">
          <a:xfrm>
            <a:off x="4766849" y="1617926"/>
            <a:ext cx="1800000" cy="1801882"/>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a:extLst>
              <a:ext uri="{FF2B5EF4-FFF2-40B4-BE49-F238E27FC236}">
                <a16:creationId xmlns:a16="http://schemas.microsoft.com/office/drawing/2014/main" id="{68393B2A-F7B1-45DB-BE2B-04AE5FE5B63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206" t="17447" r="47657" b="4696"/>
          <a:stretch/>
        </p:blipFill>
        <p:spPr bwMode="auto">
          <a:xfrm>
            <a:off x="319075" y="4686869"/>
            <a:ext cx="1800000" cy="180648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5ADD65-8746-4B6B-8DBD-15A68C280472}"/>
              </a:ext>
            </a:extLst>
          </p:cNvPr>
          <p:cNvSpPr txBox="1"/>
          <p:nvPr/>
        </p:nvSpPr>
        <p:spPr>
          <a:xfrm>
            <a:off x="4850510" y="3579525"/>
            <a:ext cx="3859910" cy="954107"/>
          </a:xfrm>
          <a:prstGeom prst="rect">
            <a:avLst/>
          </a:prstGeom>
          <a:noFill/>
        </p:spPr>
        <p:txBody>
          <a:bodyPr wrap="square" rtlCol="0">
            <a:spAutoFit/>
          </a:bodyPr>
          <a:lstStyle/>
          <a:p>
            <a:r>
              <a:rPr lang="ja-JP" altLang="en-US" sz="1400" b="1" i="0" dirty="0">
                <a:solidFill>
                  <a:srgbClr val="000000"/>
                </a:solidFill>
                <a:effectLst/>
                <a:latin typeface="Arial" panose="020B0604020202020204" pitchFamily="34" charset="0"/>
              </a:rPr>
              <a:t>議論と歩数計算の二つのツールでゲームを行う場合と、歩数計算だけのゲーム・議論だけのゲームでそれぞれ行った場合、どちらがゲーム性が高くなると思いますか？</a:t>
            </a:r>
            <a:endParaRPr kumimoji="1" lang="ja-JP" altLang="en-US" sz="1400" b="1" dirty="0"/>
          </a:p>
        </p:txBody>
      </p:sp>
      <p:sp>
        <p:nvSpPr>
          <p:cNvPr id="17" name="テキスト ボックス 16">
            <a:extLst>
              <a:ext uri="{FF2B5EF4-FFF2-40B4-BE49-F238E27FC236}">
                <a16:creationId xmlns:a16="http://schemas.microsoft.com/office/drawing/2014/main" id="{531453F2-EFD4-4880-8332-1D024131A811}"/>
              </a:ext>
            </a:extLst>
          </p:cNvPr>
          <p:cNvSpPr txBox="1"/>
          <p:nvPr/>
        </p:nvSpPr>
        <p:spPr>
          <a:xfrm>
            <a:off x="319075" y="3537574"/>
            <a:ext cx="3859910" cy="954107"/>
          </a:xfrm>
          <a:prstGeom prst="rect">
            <a:avLst/>
          </a:prstGeom>
          <a:noFill/>
        </p:spPr>
        <p:txBody>
          <a:bodyPr wrap="square" rtlCol="0">
            <a:spAutoFit/>
          </a:bodyPr>
          <a:lstStyle/>
          <a:p>
            <a:r>
              <a:rPr lang="ja-JP" altLang="en-US" sz="1400" b="1" i="0" dirty="0">
                <a:solidFill>
                  <a:srgbClr val="000000"/>
                </a:solidFill>
                <a:effectLst/>
                <a:latin typeface="Arial" panose="020B0604020202020204" pitchFamily="34" charset="0"/>
              </a:rPr>
              <a:t>議論と歩数計算の二つのツールでゲームを行う場合と、歩数計算だけのゲーム・議論だけのゲームでそれぞれ行った場合、どちらが楽しくなると思いますか？</a:t>
            </a:r>
            <a:endParaRPr kumimoji="1" lang="ja-JP" altLang="en-US" sz="1400" b="1" dirty="0"/>
          </a:p>
        </p:txBody>
      </p:sp>
      <p:sp>
        <p:nvSpPr>
          <p:cNvPr id="18" name="テキスト ボックス 17">
            <a:extLst>
              <a:ext uri="{FF2B5EF4-FFF2-40B4-BE49-F238E27FC236}">
                <a16:creationId xmlns:a16="http://schemas.microsoft.com/office/drawing/2014/main" id="{C9A12D0C-4B48-4426-8B90-FAB3AA1DE36F}"/>
              </a:ext>
            </a:extLst>
          </p:cNvPr>
          <p:cNvSpPr txBox="1"/>
          <p:nvPr/>
        </p:nvSpPr>
        <p:spPr>
          <a:xfrm>
            <a:off x="4572000" y="1200170"/>
            <a:ext cx="3859910" cy="523220"/>
          </a:xfrm>
          <a:prstGeom prst="rect">
            <a:avLst/>
          </a:prstGeom>
          <a:noFill/>
        </p:spPr>
        <p:txBody>
          <a:bodyPr wrap="square" rtlCol="0">
            <a:spAutoFit/>
          </a:bodyPr>
          <a:lstStyle/>
          <a:p>
            <a:r>
              <a:rPr lang="ja-JP" altLang="en-US" sz="1400" b="1" i="0" dirty="0">
                <a:solidFill>
                  <a:srgbClr val="000000"/>
                </a:solidFill>
                <a:effectLst/>
                <a:latin typeface="Roboto" panose="02000000000000000000" pitchFamily="2" charset="0"/>
              </a:rPr>
              <a:t>実験中、ゲームポイント獲得の意識はありましたか？</a:t>
            </a:r>
            <a:endParaRPr kumimoji="1" lang="ja-JP" altLang="en-US" sz="1400" b="1" dirty="0"/>
          </a:p>
        </p:txBody>
      </p:sp>
      <p:pic>
        <p:nvPicPr>
          <p:cNvPr id="4122" name="Picture 26">
            <a:extLst>
              <a:ext uri="{FF2B5EF4-FFF2-40B4-BE49-F238E27FC236}">
                <a16:creationId xmlns:a16="http://schemas.microsoft.com/office/drawing/2014/main" id="{B8327812-CFB4-4B9D-93ED-AC81C4B65E8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6779" t="17187" r="14195" b="37761"/>
          <a:stretch/>
        </p:blipFill>
        <p:spPr bwMode="auto">
          <a:xfrm>
            <a:off x="6653593" y="2176698"/>
            <a:ext cx="980914" cy="684338"/>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28">
            <a:extLst>
              <a:ext uri="{FF2B5EF4-FFF2-40B4-BE49-F238E27FC236}">
                <a16:creationId xmlns:a16="http://schemas.microsoft.com/office/drawing/2014/main" id="{19491422-9361-44BB-BC42-CFD57741B90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896" t="17411" r="48197" b="4846"/>
          <a:stretch/>
        </p:blipFill>
        <p:spPr bwMode="auto">
          <a:xfrm>
            <a:off x="4717002" y="4685959"/>
            <a:ext cx="1800000" cy="180739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a:extLst>
              <a:ext uri="{FF2B5EF4-FFF2-40B4-BE49-F238E27FC236}">
                <a16:creationId xmlns:a16="http://schemas.microsoft.com/office/drawing/2014/main" id="{8E296D59-90E4-4E7F-A5FA-6A230EA51BC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4899" t="29637" r="1009" b="23005"/>
          <a:stretch/>
        </p:blipFill>
        <p:spPr bwMode="auto">
          <a:xfrm>
            <a:off x="2317520" y="5166303"/>
            <a:ext cx="1247613" cy="82915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a:extLst>
              <a:ext uri="{FF2B5EF4-FFF2-40B4-BE49-F238E27FC236}">
                <a16:creationId xmlns:a16="http://schemas.microsoft.com/office/drawing/2014/main" id="{D2FDF56D-DBA1-4346-99AF-050F0C7DDF0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4899" t="29637" r="1009" b="23005"/>
          <a:stretch/>
        </p:blipFill>
        <p:spPr bwMode="auto">
          <a:xfrm>
            <a:off x="6696320" y="5113789"/>
            <a:ext cx="1247613" cy="82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03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6000" b="1" dirty="0">
                <a:solidFill>
                  <a:schemeClr val="bg1"/>
                </a:solidFill>
              </a:rPr>
              <a:t>まとめ</a:t>
            </a:r>
            <a:endParaRPr sz="6000" b="1" dirty="0">
              <a:solidFill>
                <a:schemeClr val="bg1"/>
              </a:solidFill>
            </a:endParaRPr>
          </a:p>
        </p:txBody>
      </p:sp>
      <p:sp>
        <p:nvSpPr>
          <p:cNvPr id="2" name="テキスト ボックス 1">
            <a:extLst>
              <a:ext uri="{FF2B5EF4-FFF2-40B4-BE49-F238E27FC236}">
                <a16:creationId xmlns:a16="http://schemas.microsoft.com/office/drawing/2014/main" id="{1253CBE3-3CB9-47C3-92CD-FEF4585E0BC1}"/>
              </a:ext>
            </a:extLst>
          </p:cNvPr>
          <p:cNvSpPr txBox="1"/>
          <p:nvPr/>
        </p:nvSpPr>
        <p:spPr>
          <a:xfrm>
            <a:off x="449451" y="1297983"/>
            <a:ext cx="8035871" cy="3170099"/>
          </a:xfrm>
          <a:prstGeom prst="rect">
            <a:avLst/>
          </a:prstGeom>
          <a:noFill/>
        </p:spPr>
        <p:txBody>
          <a:bodyPr wrap="square" rtlCol="0">
            <a:spAutoFit/>
          </a:bodyPr>
          <a:lstStyle/>
          <a:p>
            <a:r>
              <a:rPr kumimoji="1" lang="ja-JP" altLang="en-US" sz="2000" b="1" dirty="0">
                <a:latin typeface="Arial" panose="020B0604020202020204" pitchFamily="34" charset="0"/>
              </a:rPr>
              <a:t>・</a:t>
            </a:r>
            <a:r>
              <a:rPr kumimoji="1" lang="en-US" altLang="ja-JP" sz="2000" b="1" dirty="0">
                <a:latin typeface="Arial" panose="020B0604020202020204" pitchFamily="34" charset="0"/>
              </a:rPr>
              <a:t>DERC</a:t>
            </a:r>
            <a:r>
              <a:rPr kumimoji="1" lang="ja-JP" altLang="en-US" sz="2000" b="1" dirty="0">
                <a:latin typeface="Arial" panose="020B0604020202020204" pitchFamily="34" charset="0"/>
              </a:rPr>
              <a:t>導入議論によって議論の楽しさ・質・発言量の増加につながった。</a:t>
            </a:r>
            <a:endParaRPr kumimoji="1" lang="en-US" altLang="ja-JP" sz="2000" b="1" dirty="0">
              <a:latin typeface="Arial" panose="020B0604020202020204" pitchFamily="34" charset="0"/>
            </a:endParaRPr>
          </a:p>
          <a:p>
            <a:endParaRPr kumimoji="1" lang="en-US" altLang="ja-JP" sz="2000" b="1" dirty="0">
              <a:latin typeface="Arial" panose="020B0604020202020204" pitchFamily="34" charset="0"/>
            </a:endParaRPr>
          </a:p>
          <a:p>
            <a:r>
              <a:rPr kumimoji="1" lang="ja-JP" altLang="en-US" sz="2000" b="1" dirty="0">
                <a:latin typeface="Arial" panose="020B0604020202020204" pitchFamily="34" charset="0"/>
              </a:rPr>
              <a:t>・</a:t>
            </a:r>
            <a:r>
              <a:rPr kumimoji="1" lang="en-US" altLang="ja-JP" sz="2000" b="1" dirty="0">
                <a:latin typeface="Arial" panose="020B0604020202020204" pitchFamily="34" charset="0"/>
              </a:rPr>
              <a:t>DERC</a:t>
            </a:r>
            <a:r>
              <a:rPr kumimoji="1" lang="ja-JP" altLang="en-US" sz="2000" b="1" dirty="0">
                <a:latin typeface="Arial" panose="020B0604020202020204" pitchFamily="34" charset="0"/>
              </a:rPr>
              <a:t>導入歩数計算によって被験者が積極的に歩くことを選択するようになり全体の歩数が向上した。歩くモチベーションは主にレベル</a:t>
            </a:r>
            <a:r>
              <a:rPr kumimoji="1" lang="en-US" altLang="ja-JP" sz="2000" b="1" dirty="0">
                <a:latin typeface="Arial" panose="020B0604020202020204" pitchFamily="34" charset="0"/>
              </a:rPr>
              <a:t>1</a:t>
            </a:r>
            <a:r>
              <a:rPr kumimoji="1" lang="ja-JP" altLang="en-US" sz="2000" b="1" dirty="0">
                <a:latin typeface="Arial" panose="020B0604020202020204" pitchFamily="34" charset="0"/>
              </a:rPr>
              <a:t>によって引き起こされた</a:t>
            </a:r>
            <a:endParaRPr kumimoji="1" lang="en-US" altLang="ja-JP" sz="2000" b="1" dirty="0">
              <a:latin typeface="Arial" panose="020B0604020202020204" pitchFamily="34" charset="0"/>
            </a:endParaRPr>
          </a:p>
          <a:p>
            <a:endParaRPr kumimoji="1" lang="en-US" altLang="ja-JP" sz="2000" b="1" dirty="0">
              <a:latin typeface="Arial" panose="020B0604020202020204" pitchFamily="34" charset="0"/>
            </a:endParaRPr>
          </a:p>
          <a:p>
            <a:r>
              <a:rPr kumimoji="1" lang="ja-JP" altLang="en-US" sz="2000" b="1" dirty="0">
                <a:latin typeface="Arial" panose="020B0604020202020204" pitchFamily="34" charset="0"/>
              </a:rPr>
              <a:t>・二つの</a:t>
            </a:r>
            <a:r>
              <a:rPr kumimoji="1" lang="en-US" altLang="ja-JP" sz="2000" b="1" dirty="0">
                <a:latin typeface="Arial" panose="020B0604020202020204" pitchFamily="34" charset="0"/>
              </a:rPr>
              <a:t>DERC</a:t>
            </a:r>
            <a:r>
              <a:rPr kumimoji="1" lang="ja-JP" altLang="en-US" sz="2000" b="1" dirty="0">
                <a:latin typeface="Arial" panose="020B0604020202020204" pitchFamily="34" charset="0"/>
              </a:rPr>
              <a:t>導入ツールのプラットフォームの作成により、さらなるゲーム性の向上や日々のポイントによる意識を持たせることができたと考える。</a:t>
            </a:r>
            <a:endParaRPr kumimoji="1" lang="en-US" altLang="ja-JP" sz="2000" b="1" dirty="0">
              <a:latin typeface="Arial" panose="020B0604020202020204" pitchFamily="34" charset="0"/>
            </a:endParaRPr>
          </a:p>
        </p:txBody>
      </p:sp>
    </p:spTree>
    <p:extLst>
      <p:ext uri="{BB962C8B-B14F-4D97-AF65-F5344CB8AC3E}">
        <p14:creationId xmlns:p14="http://schemas.microsoft.com/office/powerpoint/2010/main" val="1942815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50;p6">
            <a:extLst>
              <a:ext uri="{FF2B5EF4-FFF2-40B4-BE49-F238E27FC236}">
                <a16:creationId xmlns:a16="http://schemas.microsoft.com/office/drawing/2014/main" id="{E187DC0D-2443-4B05-AF50-1006B8417614}"/>
              </a:ext>
            </a:extLst>
          </p:cNvPr>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実験の課題点・今後</a:t>
            </a:r>
            <a:endParaRPr sz="3600" b="1" dirty="0">
              <a:solidFill>
                <a:schemeClr val="bg1"/>
              </a:solidFill>
            </a:endParaRPr>
          </a:p>
        </p:txBody>
      </p:sp>
      <p:sp>
        <p:nvSpPr>
          <p:cNvPr id="2" name="テキスト ボックス 1">
            <a:extLst>
              <a:ext uri="{FF2B5EF4-FFF2-40B4-BE49-F238E27FC236}">
                <a16:creationId xmlns:a16="http://schemas.microsoft.com/office/drawing/2014/main" id="{1253CBE3-3CB9-47C3-92CD-FEF4585E0BC1}"/>
              </a:ext>
            </a:extLst>
          </p:cNvPr>
          <p:cNvSpPr txBox="1"/>
          <p:nvPr/>
        </p:nvSpPr>
        <p:spPr>
          <a:xfrm>
            <a:off x="402957" y="1106838"/>
            <a:ext cx="8035871" cy="5262979"/>
          </a:xfrm>
          <a:prstGeom prst="rect">
            <a:avLst/>
          </a:prstGeom>
          <a:noFill/>
        </p:spPr>
        <p:txBody>
          <a:bodyPr wrap="square" rtlCol="0">
            <a:spAutoFit/>
          </a:bodyPr>
          <a:lstStyle/>
          <a:p>
            <a:r>
              <a:rPr kumimoji="1" lang="ja-JP" altLang="en-US" sz="2000" b="1" dirty="0"/>
              <a:t>議論</a:t>
            </a:r>
            <a:endParaRPr kumimoji="1" lang="en-US" altLang="ja-JP" sz="2000" b="1" dirty="0"/>
          </a:p>
          <a:p>
            <a:r>
              <a:rPr lang="ja-JP" altLang="en-US" sz="1600" i="0" dirty="0">
                <a:effectLst/>
                <a:latin typeface="Arial" panose="020B0604020202020204" pitchFamily="34" charset="0"/>
              </a:rPr>
              <a:t>（アンケートより）そもそも議論しようという議題がない．集まっていろいろ設定して話し始めてとなると正直面倒に感じてしまうと思う．ゲームを用いた議論をもっと積極的にするには，やはりゲームの設定作業とかをもっと簡単にしないといけないのかなと思う．</a:t>
            </a:r>
            <a:endParaRPr lang="en-US" altLang="ja-JP" sz="1600" i="0" dirty="0">
              <a:effectLst/>
              <a:latin typeface="Arial" panose="020B0604020202020204" pitchFamily="34" charset="0"/>
            </a:endParaRPr>
          </a:p>
          <a:p>
            <a:r>
              <a:rPr kumimoji="1" lang="ja-JP" altLang="en-US" sz="1600" b="1" dirty="0">
                <a:latin typeface="Arial" panose="020B0604020202020204" pitchFamily="34" charset="0"/>
              </a:rPr>
              <a:t>→ゲーム開始の簡単さ・手軽さ</a:t>
            </a:r>
            <a:endParaRPr kumimoji="1" lang="en-US" altLang="ja-JP" sz="1600" b="1" dirty="0">
              <a:latin typeface="Arial" panose="020B0604020202020204" pitchFamily="34" charset="0"/>
            </a:endParaRPr>
          </a:p>
          <a:p>
            <a:r>
              <a:rPr kumimoji="1" lang="ja-JP" altLang="en-US" sz="1600" b="1" dirty="0"/>
              <a:t>一つのツールで評価・被評価を実装する。画面共有を用いる議論でも邪魔にならないコンパクトさ</a:t>
            </a:r>
            <a:endParaRPr kumimoji="1" lang="en-US" altLang="ja-JP" sz="1600" b="1" dirty="0">
              <a:latin typeface="Arial" panose="020B0604020202020204" pitchFamily="34" charset="0"/>
            </a:endParaRPr>
          </a:p>
          <a:p>
            <a:endParaRPr kumimoji="1" lang="en-US" altLang="ja-JP" sz="1600" b="1" dirty="0">
              <a:latin typeface="Arial" panose="020B0604020202020204" pitchFamily="34" charset="0"/>
            </a:endParaRPr>
          </a:p>
          <a:p>
            <a:r>
              <a:rPr kumimoji="1" lang="ja-JP" altLang="en-US" sz="2000" b="1" dirty="0">
                <a:latin typeface="Arial" panose="020B0604020202020204" pitchFamily="34" charset="0"/>
              </a:rPr>
              <a:t>歩数</a:t>
            </a:r>
            <a:endParaRPr kumimoji="1" lang="en-US" altLang="ja-JP" sz="2000" b="1" dirty="0">
              <a:latin typeface="Arial" panose="020B0604020202020204" pitchFamily="34" charset="0"/>
            </a:endParaRPr>
          </a:p>
          <a:p>
            <a:r>
              <a:rPr kumimoji="1" lang="ja-JP" altLang="en-US" sz="1600" dirty="0">
                <a:latin typeface="Arial" panose="020B0604020202020204" pitchFamily="34" charset="0"/>
              </a:rPr>
              <a:t>平均的に歩数が多い人に賭けて、一緒に歩こう・歩かせようという意識が小さいことについて</a:t>
            </a:r>
            <a:endParaRPr kumimoji="1" lang="en-US" altLang="ja-JP" sz="1600" dirty="0">
              <a:latin typeface="Arial" panose="020B0604020202020204" pitchFamily="34" charset="0"/>
            </a:endParaRPr>
          </a:p>
          <a:p>
            <a:r>
              <a:rPr kumimoji="1" lang="ja-JP" altLang="en-US" sz="1600" b="1" dirty="0">
                <a:latin typeface="Arial" panose="020B0604020202020204" pitchFamily="34" charset="0"/>
              </a:rPr>
              <a:t>→賭ける人が固まらないように被験者の絶対的評価だけではなく、被験者個人の相対的なスコアを加えるなどの新システムの考案</a:t>
            </a:r>
            <a:endParaRPr kumimoji="1" lang="en-US" altLang="ja-JP" sz="1600" b="1" dirty="0">
              <a:latin typeface="Arial" panose="020B0604020202020204" pitchFamily="34" charset="0"/>
            </a:endParaRPr>
          </a:p>
          <a:p>
            <a:endParaRPr kumimoji="1" lang="en-US" altLang="ja-JP" sz="2000" dirty="0">
              <a:latin typeface="Arial" panose="020B0604020202020204" pitchFamily="34" charset="0"/>
            </a:endParaRPr>
          </a:p>
          <a:p>
            <a:r>
              <a:rPr kumimoji="1" lang="ja-JP" altLang="en-US" sz="2000" b="1" dirty="0">
                <a:latin typeface="Arial" panose="020B0604020202020204" pitchFamily="34" charset="0"/>
              </a:rPr>
              <a:t>プラットフォーム</a:t>
            </a:r>
            <a:endParaRPr kumimoji="1" lang="en-US" altLang="ja-JP" sz="2000" b="1" dirty="0">
              <a:latin typeface="Arial" panose="020B0604020202020204" pitchFamily="34" charset="0"/>
            </a:endParaRPr>
          </a:p>
          <a:p>
            <a:r>
              <a:rPr kumimoji="1" lang="ja-JP" altLang="en-US" sz="1600" b="1" dirty="0"/>
              <a:t>→ツール間ポイントバランスの調整</a:t>
            </a:r>
            <a:endParaRPr kumimoji="1" lang="en-US" altLang="ja-JP" sz="1600" b="1" dirty="0"/>
          </a:p>
          <a:p>
            <a:r>
              <a:rPr kumimoji="1" lang="ja-JP" altLang="en-US" sz="1600" b="1" dirty="0">
                <a:latin typeface="Arial" panose="020B0604020202020204" pitchFamily="34" charset="0"/>
              </a:rPr>
              <a:t>→ゲーム性の向上のため、</a:t>
            </a:r>
            <a:r>
              <a:rPr kumimoji="1" lang="ja-JP" altLang="en-US" sz="1600" b="1" dirty="0"/>
              <a:t>・バッヂ・称号・順位のアピールによる更なるゲーム性の向上（過去研究でバッヂを導入した事例あり）</a:t>
            </a:r>
            <a:endParaRPr kumimoji="1" lang="en-US" altLang="ja-JP" sz="1600" b="1" dirty="0"/>
          </a:p>
          <a:p>
            <a:endParaRPr kumimoji="1" lang="en-US" altLang="ja-JP" sz="1600" dirty="0">
              <a:latin typeface="Arial" panose="020B0604020202020204" pitchFamily="34" charset="0"/>
            </a:endParaRPr>
          </a:p>
        </p:txBody>
      </p:sp>
      <p:grpSp>
        <p:nvGrpSpPr>
          <p:cNvPr id="5" name="グループ化 4">
            <a:extLst>
              <a:ext uri="{FF2B5EF4-FFF2-40B4-BE49-F238E27FC236}">
                <a16:creationId xmlns:a16="http://schemas.microsoft.com/office/drawing/2014/main" id="{87ABA650-7C67-4499-884C-D335494F830B}"/>
              </a:ext>
            </a:extLst>
          </p:cNvPr>
          <p:cNvGrpSpPr/>
          <p:nvPr/>
        </p:nvGrpSpPr>
        <p:grpSpPr>
          <a:xfrm>
            <a:off x="5375327" y="5842883"/>
            <a:ext cx="3155680" cy="912468"/>
            <a:chOff x="3047808" y="1607142"/>
            <a:chExt cx="4923738" cy="1300963"/>
          </a:xfrm>
        </p:grpSpPr>
        <p:pic>
          <p:nvPicPr>
            <p:cNvPr id="6" name="図 5">
              <a:extLst>
                <a:ext uri="{FF2B5EF4-FFF2-40B4-BE49-F238E27FC236}">
                  <a16:creationId xmlns:a16="http://schemas.microsoft.com/office/drawing/2014/main" id="{AF0FBEB7-3C62-41C3-862F-EC55A337A0C2}"/>
                </a:ext>
              </a:extLst>
            </p:cNvPr>
            <p:cNvPicPr>
              <a:picLocks noChangeAspect="1"/>
            </p:cNvPicPr>
            <p:nvPr/>
          </p:nvPicPr>
          <p:blipFill rotWithShape="1">
            <a:blip r:embed="rId3"/>
            <a:srcRect l="3957" t="7978" r="4060" b="6393"/>
            <a:stretch/>
          </p:blipFill>
          <p:spPr>
            <a:xfrm>
              <a:off x="5232219" y="1607142"/>
              <a:ext cx="2739327" cy="1243658"/>
            </a:xfrm>
            <a:prstGeom prst="rect">
              <a:avLst/>
            </a:prstGeom>
          </p:spPr>
        </p:pic>
        <p:sp>
          <p:nvSpPr>
            <p:cNvPr id="7" name="テキスト ボックス 6">
              <a:extLst>
                <a:ext uri="{FF2B5EF4-FFF2-40B4-BE49-F238E27FC236}">
                  <a16:creationId xmlns:a16="http://schemas.microsoft.com/office/drawing/2014/main" id="{4B3B2464-9463-4FFD-9820-34F5CD0BF64F}"/>
                </a:ext>
              </a:extLst>
            </p:cNvPr>
            <p:cNvSpPr txBox="1"/>
            <p:nvPr/>
          </p:nvSpPr>
          <p:spPr>
            <a:xfrm>
              <a:off x="3047808" y="2546081"/>
              <a:ext cx="2341592" cy="362024"/>
            </a:xfrm>
            <a:prstGeom prst="rect">
              <a:avLst/>
            </a:prstGeom>
            <a:noFill/>
          </p:spPr>
          <p:txBody>
            <a:bodyPr wrap="square" rtlCol="0">
              <a:spAutoFit/>
            </a:bodyPr>
            <a:lstStyle/>
            <a:p>
              <a:r>
                <a:rPr kumimoji="1" lang="ja-JP" altLang="en-US" sz="1050" dirty="0"/>
                <a:t>小川望美　修士論文</a:t>
              </a:r>
              <a:endParaRPr kumimoji="1" lang="en-US" altLang="ja-JP" sz="1050" dirty="0"/>
            </a:p>
          </p:txBody>
        </p:sp>
      </p:grpSp>
    </p:spTree>
    <p:extLst>
      <p:ext uri="{BB962C8B-B14F-4D97-AF65-F5344CB8AC3E}">
        <p14:creationId xmlns:p14="http://schemas.microsoft.com/office/powerpoint/2010/main" val="58988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4800" b="1">
                <a:solidFill>
                  <a:schemeClr val="lt1"/>
                </a:solidFill>
                <a:latin typeface="Calibri"/>
                <a:ea typeface="Calibri"/>
                <a:cs typeface="Calibri"/>
                <a:sym typeface="Calibri"/>
              </a:rPr>
              <a:t>研究背景（互恵主義）</a:t>
            </a:r>
            <a:endParaRPr/>
          </a:p>
        </p:txBody>
      </p:sp>
      <p:sp>
        <p:nvSpPr>
          <p:cNvPr id="109" name="Google Shape;109;p3"/>
          <p:cNvSpPr txBox="1"/>
          <p:nvPr/>
        </p:nvSpPr>
        <p:spPr>
          <a:xfrm>
            <a:off x="481582" y="1272460"/>
            <a:ext cx="815795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互恵主義..あとで見返りがあると期待されるために、ある個体が他の個体の利益になることをすること。</a:t>
            </a:r>
            <a:endParaRPr/>
          </a:p>
        </p:txBody>
      </p:sp>
      <p:cxnSp>
        <p:nvCxnSpPr>
          <p:cNvPr id="110" name="Google Shape;110;p3"/>
          <p:cNvCxnSpPr/>
          <p:nvPr/>
        </p:nvCxnSpPr>
        <p:spPr>
          <a:xfrm>
            <a:off x="4357486" y="1916745"/>
            <a:ext cx="0" cy="4241136"/>
          </a:xfrm>
          <a:prstGeom prst="straightConnector1">
            <a:avLst/>
          </a:prstGeom>
          <a:noFill/>
          <a:ln w="9525" cap="flat" cmpd="sng">
            <a:solidFill>
              <a:schemeClr val="accent1"/>
            </a:solidFill>
            <a:prstDash val="solid"/>
            <a:miter lim="800000"/>
            <a:headEnd type="none" w="sm" len="sm"/>
            <a:tailEnd type="none" w="sm" len="sm"/>
          </a:ln>
        </p:spPr>
      </p:cxnSp>
      <p:sp>
        <p:nvSpPr>
          <p:cNvPr id="111" name="Google Shape;111;p3"/>
          <p:cNvSpPr txBox="1"/>
          <p:nvPr/>
        </p:nvSpPr>
        <p:spPr>
          <a:xfrm>
            <a:off x="1505263"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a:solidFill>
                  <a:schemeClr val="dk1"/>
                </a:solidFill>
                <a:latin typeface="Calibri"/>
                <a:ea typeface="Calibri"/>
                <a:cs typeface="Calibri"/>
                <a:sym typeface="Calibri"/>
              </a:rPr>
              <a:t>直接互恵</a:t>
            </a:r>
            <a:endParaRPr/>
          </a:p>
        </p:txBody>
      </p:sp>
      <p:sp>
        <p:nvSpPr>
          <p:cNvPr id="112" name="Google Shape;112;p3"/>
          <p:cNvSpPr txBox="1"/>
          <p:nvPr/>
        </p:nvSpPr>
        <p:spPr>
          <a:xfrm>
            <a:off x="6481636"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a:solidFill>
                  <a:schemeClr val="dk1"/>
                </a:solidFill>
                <a:latin typeface="Calibri"/>
                <a:ea typeface="Calibri"/>
                <a:cs typeface="Calibri"/>
                <a:sym typeface="Calibri"/>
              </a:rPr>
              <a:t>間接互恵</a:t>
            </a:r>
            <a:endParaRPr/>
          </a:p>
        </p:txBody>
      </p:sp>
      <p:sp>
        <p:nvSpPr>
          <p:cNvPr id="113" name="Google Shape;113;p3"/>
          <p:cNvSpPr txBox="1"/>
          <p:nvPr/>
        </p:nvSpPr>
        <p:spPr>
          <a:xfrm>
            <a:off x="4951709" y="5834715"/>
            <a:ext cx="38592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利他行動者Aから受けた利他行為</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ja-JP" sz="1800">
                <a:solidFill>
                  <a:schemeClr val="dk1"/>
                </a:solidFill>
                <a:latin typeface="Calibri"/>
                <a:ea typeface="Calibri"/>
                <a:cs typeface="Calibri"/>
                <a:sym typeface="Calibri"/>
              </a:rPr>
              <a:t>に対して第３者Cが利他行為を行う</a:t>
            </a:r>
            <a:endParaRPr/>
          </a:p>
        </p:txBody>
      </p:sp>
      <p:sp>
        <p:nvSpPr>
          <p:cNvPr id="114" name="Google Shape;114;p3"/>
          <p:cNvSpPr txBox="1"/>
          <p:nvPr/>
        </p:nvSpPr>
        <p:spPr>
          <a:xfrm>
            <a:off x="417465" y="5831559"/>
            <a:ext cx="394002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利他行動者Aから受けた利他行為</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ja-JP" sz="1800">
                <a:solidFill>
                  <a:schemeClr val="dk1"/>
                </a:solidFill>
                <a:latin typeface="Calibri"/>
                <a:ea typeface="Calibri"/>
                <a:cs typeface="Calibri"/>
                <a:sym typeface="Calibri"/>
              </a:rPr>
              <a:t>に対して受益者Bは利他行為で返す</a:t>
            </a:r>
            <a:endParaRPr/>
          </a:p>
        </p:txBody>
      </p:sp>
      <p:grpSp>
        <p:nvGrpSpPr>
          <p:cNvPr id="115" name="Google Shape;115;p3"/>
          <p:cNvGrpSpPr/>
          <p:nvPr/>
        </p:nvGrpSpPr>
        <p:grpSpPr>
          <a:xfrm>
            <a:off x="425618" y="2830258"/>
            <a:ext cx="3129309" cy="1981292"/>
            <a:chOff x="425618" y="2830258"/>
            <a:chExt cx="3129309" cy="1981292"/>
          </a:xfrm>
        </p:grpSpPr>
        <p:sp>
          <p:nvSpPr>
            <p:cNvPr id="116" name="Google Shape;116;p3"/>
            <p:cNvSpPr/>
            <p:nvPr/>
          </p:nvSpPr>
          <p:spPr>
            <a:xfrm>
              <a:off x="1430582" y="315920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17" name="Google Shape;117;p3"/>
            <p:cNvSpPr/>
            <p:nvPr/>
          </p:nvSpPr>
          <p:spPr>
            <a:xfrm rot="10800000">
              <a:off x="1430582" y="354405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118" name="Google Shape;118;p3"/>
            <p:cNvGrpSpPr/>
            <p:nvPr/>
          </p:nvGrpSpPr>
          <p:grpSpPr>
            <a:xfrm>
              <a:off x="2841736" y="2923577"/>
              <a:ext cx="654605" cy="1020966"/>
              <a:chOff x="736979" y="3096285"/>
              <a:chExt cx="805217" cy="1255871"/>
            </a:xfrm>
          </p:grpSpPr>
          <p:grpSp>
            <p:nvGrpSpPr>
              <p:cNvPr id="119" name="Google Shape;119;p3"/>
              <p:cNvGrpSpPr/>
              <p:nvPr/>
            </p:nvGrpSpPr>
            <p:grpSpPr>
              <a:xfrm>
                <a:off x="736979" y="3096285"/>
                <a:ext cx="805217" cy="1255871"/>
                <a:chOff x="5693392" y="3295657"/>
                <a:chExt cx="805217" cy="1255871"/>
              </a:xfrm>
            </p:grpSpPr>
            <p:sp>
              <p:nvSpPr>
                <p:cNvPr id="120" name="Google Shape;120;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21" name="Google Shape;121;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122" name="Google Shape;122;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sp>
          <p:nvSpPr>
            <p:cNvPr id="123" name="Google Shape;123;p3"/>
            <p:cNvSpPr txBox="1"/>
            <p:nvPr/>
          </p:nvSpPr>
          <p:spPr>
            <a:xfrm>
              <a:off x="1065966" y="2830258"/>
              <a:ext cx="248896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(1)AがBに利他行為</a:t>
              </a:r>
              <a:endParaRPr/>
            </a:p>
          </p:txBody>
        </p:sp>
        <p:sp>
          <p:nvSpPr>
            <p:cNvPr id="124" name="Google Shape;124;p3"/>
            <p:cNvSpPr txBox="1"/>
            <p:nvPr/>
          </p:nvSpPr>
          <p:spPr>
            <a:xfrm>
              <a:off x="946633" y="4226775"/>
              <a:ext cx="233076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(2)BがAに見返りとして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ja-JP" sz="1600">
                  <a:solidFill>
                    <a:schemeClr val="dk1"/>
                  </a:solidFill>
                  <a:latin typeface="Calibri"/>
                  <a:ea typeface="Calibri"/>
                  <a:cs typeface="Calibri"/>
                  <a:sym typeface="Calibri"/>
                </a:rPr>
                <a:t>　利他行為をする</a:t>
              </a:r>
              <a:endParaRPr/>
            </a:p>
          </p:txBody>
        </p:sp>
        <p:grpSp>
          <p:nvGrpSpPr>
            <p:cNvPr id="125" name="Google Shape;125;p3"/>
            <p:cNvGrpSpPr/>
            <p:nvPr/>
          </p:nvGrpSpPr>
          <p:grpSpPr>
            <a:xfrm>
              <a:off x="425618" y="2923577"/>
              <a:ext cx="654605" cy="1020966"/>
              <a:chOff x="736979" y="3096285"/>
              <a:chExt cx="805217" cy="1255871"/>
            </a:xfrm>
          </p:grpSpPr>
          <p:grpSp>
            <p:nvGrpSpPr>
              <p:cNvPr id="126" name="Google Shape;126;p3"/>
              <p:cNvGrpSpPr/>
              <p:nvPr/>
            </p:nvGrpSpPr>
            <p:grpSpPr>
              <a:xfrm>
                <a:off x="736979" y="3096285"/>
                <a:ext cx="805217" cy="1255871"/>
                <a:chOff x="5693392" y="3295657"/>
                <a:chExt cx="805217" cy="1255871"/>
              </a:xfrm>
            </p:grpSpPr>
            <p:sp>
              <p:nvSpPr>
                <p:cNvPr id="127" name="Google Shape;127;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28" name="Google Shape;128;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129" name="Google Shape;129;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A</a:t>
                </a:r>
                <a:endParaRPr sz="2800" b="1">
                  <a:solidFill>
                    <a:srgbClr val="000000"/>
                  </a:solidFill>
                  <a:latin typeface="Calibri"/>
                  <a:ea typeface="Calibri"/>
                  <a:cs typeface="Calibri"/>
                  <a:sym typeface="Calibri"/>
                </a:endParaRPr>
              </a:p>
            </p:txBody>
          </p:sp>
        </p:grpSp>
      </p:grpSp>
      <p:sp>
        <p:nvSpPr>
          <p:cNvPr id="130" name="Google Shape;130;p3"/>
          <p:cNvSpPr txBox="1"/>
          <p:nvPr/>
        </p:nvSpPr>
        <p:spPr>
          <a:xfrm>
            <a:off x="161689" y="3977888"/>
            <a:ext cx="13435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利他行動者</a:t>
            </a:r>
            <a:endParaRPr/>
          </a:p>
        </p:txBody>
      </p:sp>
      <p:sp>
        <p:nvSpPr>
          <p:cNvPr id="131" name="Google Shape;131;p3"/>
          <p:cNvSpPr txBox="1"/>
          <p:nvPr/>
        </p:nvSpPr>
        <p:spPr>
          <a:xfrm>
            <a:off x="2814829" y="3980992"/>
            <a:ext cx="890726" cy="3354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受益者</a:t>
            </a:r>
            <a:endParaRPr/>
          </a:p>
        </p:txBody>
      </p:sp>
      <p:grpSp>
        <p:nvGrpSpPr>
          <p:cNvPr id="132" name="Google Shape;132;p3"/>
          <p:cNvGrpSpPr/>
          <p:nvPr/>
        </p:nvGrpSpPr>
        <p:grpSpPr>
          <a:xfrm>
            <a:off x="4475580" y="2831708"/>
            <a:ext cx="4621907" cy="3001951"/>
            <a:chOff x="4475580" y="2831708"/>
            <a:chExt cx="4621907" cy="3001951"/>
          </a:xfrm>
        </p:grpSpPr>
        <p:sp>
          <p:nvSpPr>
            <p:cNvPr id="133" name="Google Shape;133;p3"/>
            <p:cNvSpPr/>
            <p:nvPr/>
          </p:nvSpPr>
          <p:spPr>
            <a:xfrm>
              <a:off x="6802848" y="3167114"/>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34" name="Google Shape;134;p3"/>
            <p:cNvSpPr txBox="1"/>
            <p:nvPr/>
          </p:nvSpPr>
          <p:spPr>
            <a:xfrm>
              <a:off x="6444934" y="2831708"/>
              <a:ext cx="248896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(1)AがBに利他行為</a:t>
              </a:r>
              <a:endParaRPr/>
            </a:p>
          </p:txBody>
        </p:sp>
        <p:sp>
          <p:nvSpPr>
            <p:cNvPr id="135" name="Google Shape;135;p3"/>
            <p:cNvSpPr txBox="1"/>
            <p:nvPr/>
          </p:nvSpPr>
          <p:spPr>
            <a:xfrm>
              <a:off x="4475580" y="2926253"/>
              <a:ext cx="148198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(2)Aの評判が</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ja-JP" sz="1600">
                  <a:solidFill>
                    <a:schemeClr val="dk1"/>
                  </a:solidFill>
                  <a:latin typeface="Calibri"/>
                  <a:ea typeface="Calibri"/>
                  <a:cs typeface="Calibri"/>
                  <a:sym typeface="Calibri"/>
                </a:rPr>
                <a:t>　良くなる</a:t>
              </a:r>
              <a:endParaRPr/>
            </a:p>
          </p:txBody>
        </p:sp>
        <p:sp>
          <p:nvSpPr>
            <p:cNvPr id="136" name="Google Shape;136;p3"/>
            <p:cNvSpPr/>
            <p:nvPr/>
          </p:nvSpPr>
          <p:spPr>
            <a:xfrm rot="-8796259">
              <a:off x="6540587" y="4202735"/>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37" name="Google Shape;137;p3"/>
            <p:cNvSpPr txBox="1"/>
            <p:nvPr/>
          </p:nvSpPr>
          <p:spPr>
            <a:xfrm>
              <a:off x="5303117" y="4474393"/>
              <a:ext cx="160265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(3)CからAへの</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ja-JP" sz="1600">
                  <a:solidFill>
                    <a:schemeClr val="dk1"/>
                  </a:solidFill>
                  <a:latin typeface="Calibri"/>
                  <a:ea typeface="Calibri"/>
                  <a:cs typeface="Calibri"/>
                  <a:sym typeface="Calibri"/>
                </a:rPr>
                <a:t>　利他行為</a:t>
              </a:r>
              <a:endParaRPr/>
            </a:p>
          </p:txBody>
        </p:sp>
        <p:sp>
          <p:nvSpPr>
            <p:cNvPr id="138" name="Google Shape;138;p3"/>
            <p:cNvSpPr txBox="1"/>
            <p:nvPr/>
          </p:nvSpPr>
          <p:spPr>
            <a:xfrm>
              <a:off x="7687377" y="5495105"/>
              <a:ext cx="103876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第三者</a:t>
              </a:r>
              <a:endParaRPr/>
            </a:p>
          </p:txBody>
        </p:sp>
        <p:grpSp>
          <p:nvGrpSpPr>
            <p:cNvPr id="139" name="Google Shape;139;p3"/>
            <p:cNvGrpSpPr/>
            <p:nvPr/>
          </p:nvGrpSpPr>
          <p:grpSpPr>
            <a:xfrm>
              <a:off x="5777139" y="2923577"/>
              <a:ext cx="654605" cy="1020966"/>
              <a:chOff x="736979" y="3096285"/>
              <a:chExt cx="805217" cy="1255871"/>
            </a:xfrm>
          </p:grpSpPr>
          <p:grpSp>
            <p:nvGrpSpPr>
              <p:cNvPr id="140" name="Google Shape;140;p3"/>
              <p:cNvGrpSpPr/>
              <p:nvPr/>
            </p:nvGrpSpPr>
            <p:grpSpPr>
              <a:xfrm>
                <a:off x="736979" y="3096285"/>
                <a:ext cx="805217" cy="1255871"/>
                <a:chOff x="5693392" y="3295657"/>
                <a:chExt cx="805217" cy="1255871"/>
              </a:xfrm>
            </p:grpSpPr>
            <p:sp>
              <p:nvSpPr>
                <p:cNvPr id="141" name="Google Shape;141;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42" name="Google Shape;142;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143" name="Google Shape;143;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A</a:t>
                </a:r>
                <a:endParaRPr sz="2800" b="1">
                  <a:solidFill>
                    <a:srgbClr val="000000"/>
                  </a:solidFill>
                  <a:latin typeface="Calibri"/>
                  <a:ea typeface="Calibri"/>
                  <a:cs typeface="Calibri"/>
                  <a:sym typeface="Calibri"/>
                </a:endParaRPr>
              </a:p>
            </p:txBody>
          </p:sp>
        </p:grpSp>
        <p:grpSp>
          <p:nvGrpSpPr>
            <p:cNvPr id="144" name="Google Shape;144;p3"/>
            <p:cNvGrpSpPr/>
            <p:nvPr/>
          </p:nvGrpSpPr>
          <p:grpSpPr>
            <a:xfrm>
              <a:off x="8221561" y="2923577"/>
              <a:ext cx="654605" cy="1020966"/>
              <a:chOff x="736979" y="3096285"/>
              <a:chExt cx="805217" cy="1255871"/>
            </a:xfrm>
          </p:grpSpPr>
          <p:grpSp>
            <p:nvGrpSpPr>
              <p:cNvPr id="145" name="Google Shape;145;p3"/>
              <p:cNvGrpSpPr/>
              <p:nvPr/>
            </p:nvGrpSpPr>
            <p:grpSpPr>
              <a:xfrm>
                <a:off x="736979" y="3096285"/>
                <a:ext cx="805217" cy="1255871"/>
                <a:chOff x="5693392" y="3295657"/>
                <a:chExt cx="805217" cy="1255871"/>
              </a:xfrm>
            </p:grpSpPr>
            <p:sp>
              <p:nvSpPr>
                <p:cNvPr id="146" name="Google Shape;146;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47" name="Google Shape;147;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148" name="Google Shape;148;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grpSp>
          <p:nvGrpSpPr>
            <p:cNvPr id="149" name="Google Shape;149;p3"/>
            <p:cNvGrpSpPr/>
            <p:nvPr/>
          </p:nvGrpSpPr>
          <p:grpSpPr>
            <a:xfrm>
              <a:off x="7709689" y="4393171"/>
              <a:ext cx="654605" cy="1020965"/>
              <a:chOff x="736979" y="3096285"/>
              <a:chExt cx="805217" cy="1255870"/>
            </a:xfrm>
          </p:grpSpPr>
          <p:grpSp>
            <p:nvGrpSpPr>
              <p:cNvPr id="150" name="Google Shape;150;p3"/>
              <p:cNvGrpSpPr/>
              <p:nvPr/>
            </p:nvGrpSpPr>
            <p:grpSpPr>
              <a:xfrm>
                <a:off x="736979" y="3096285"/>
                <a:ext cx="805217" cy="1255870"/>
                <a:chOff x="5693392" y="3295657"/>
                <a:chExt cx="805217" cy="1255870"/>
              </a:xfrm>
            </p:grpSpPr>
            <p:sp>
              <p:nvSpPr>
                <p:cNvPr id="151" name="Google Shape;151;p3"/>
                <p:cNvSpPr/>
                <p:nvPr/>
              </p:nvSpPr>
              <p:spPr>
                <a:xfrm>
                  <a:off x="5768842" y="3295657"/>
                  <a:ext cx="654316" cy="628349"/>
                </a:xfrm>
                <a:prstGeom prst="ellipse">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52" name="Google Shape;152;p3"/>
                <p:cNvSpPr/>
                <p:nvPr/>
              </p:nvSpPr>
              <p:spPr>
                <a:xfrm>
                  <a:off x="5693392" y="3609831"/>
                  <a:ext cx="805217" cy="941696"/>
                </a:xfrm>
                <a:prstGeom prst="triangle">
                  <a:avLst>
                    <a:gd name="adj" fmla="val 50000"/>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153" name="Google Shape;153;p3"/>
              <p:cNvSpPr/>
              <p:nvPr/>
            </p:nvSpPr>
            <p:spPr>
              <a:xfrm>
                <a:off x="901306" y="3266982"/>
                <a:ext cx="476564" cy="457651"/>
              </a:xfrm>
              <a:prstGeom prst="ellipse">
                <a:avLst/>
              </a:prstGeom>
              <a:solidFill>
                <a:srgbClr val="FEE59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C</a:t>
                </a:r>
                <a:endParaRPr sz="2800" b="1">
                  <a:solidFill>
                    <a:srgbClr val="000000"/>
                  </a:solidFill>
                  <a:latin typeface="Calibri"/>
                  <a:ea typeface="Calibri"/>
                  <a:cs typeface="Calibri"/>
                  <a:sym typeface="Calibri"/>
                </a:endParaRPr>
              </a:p>
            </p:txBody>
          </p:sp>
        </p:grpSp>
        <p:sp>
          <p:nvSpPr>
            <p:cNvPr id="154" name="Google Shape;154;p3"/>
            <p:cNvSpPr txBox="1"/>
            <p:nvPr/>
          </p:nvSpPr>
          <p:spPr>
            <a:xfrm>
              <a:off x="5448740" y="3920874"/>
              <a:ext cx="13435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利他行動者</a:t>
              </a:r>
              <a:endParaRPr/>
            </a:p>
          </p:txBody>
        </p:sp>
        <p:sp>
          <p:nvSpPr>
            <p:cNvPr id="155" name="Google Shape;155;p3"/>
            <p:cNvSpPr txBox="1"/>
            <p:nvPr/>
          </p:nvSpPr>
          <p:spPr>
            <a:xfrm>
              <a:off x="8206761" y="3920301"/>
              <a:ext cx="890726" cy="3354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600">
                  <a:solidFill>
                    <a:schemeClr val="dk1"/>
                  </a:solidFill>
                  <a:latin typeface="Calibri"/>
                  <a:ea typeface="Calibri"/>
                  <a:cs typeface="Calibri"/>
                  <a:sym typeface="Calibri"/>
                </a:rPr>
                <a:t>受益者</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p:nvPr/>
        </p:nvSpPr>
        <p:spPr>
          <a:xfrm rot="5400000">
            <a:off x="6719759" y="4903506"/>
            <a:ext cx="2665730" cy="661195"/>
          </a:xfrm>
          <a:prstGeom prst="uturnArrow">
            <a:avLst>
              <a:gd name="adj1" fmla="val 24004"/>
              <a:gd name="adj2" fmla="val 22839"/>
              <a:gd name="adj3" fmla="val 33086"/>
              <a:gd name="adj4" fmla="val 60635"/>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4"/>
          <p:cNvSpPr txBox="1"/>
          <p:nvPr/>
        </p:nvSpPr>
        <p:spPr>
          <a:xfrm>
            <a:off x="323944" y="164796"/>
            <a:ext cx="1299210" cy="64633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3600">
                <a:solidFill>
                  <a:schemeClr val="dk1"/>
                </a:solidFill>
                <a:latin typeface="Calibri"/>
                <a:ea typeface="Calibri"/>
                <a:cs typeface="Calibri"/>
                <a:sym typeface="Calibri"/>
              </a:rPr>
              <a:t>DERC</a:t>
            </a:r>
            <a:endParaRPr sz="3600">
              <a:solidFill>
                <a:schemeClr val="dk1"/>
              </a:solidFill>
              <a:latin typeface="Calibri"/>
              <a:ea typeface="Calibri"/>
              <a:cs typeface="Calibri"/>
              <a:sym typeface="Calibri"/>
            </a:endParaRPr>
          </a:p>
        </p:txBody>
      </p:sp>
      <p:sp>
        <p:nvSpPr>
          <p:cNvPr id="163" name="Google Shape;163;p4"/>
          <p:cNvSpPr txBox="1"/>
          <p:nvPr/>
        </p:nvSpPr>
        <p:spPr>
          <a:xfrm>
            <a:off x="435728" y="1011382"/>
            <a:ext cx="884639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dirty="0">
                <a:solidFill>
                  <a:srgbClr val="FF0000"/>
                </a:solidFill>
                <a:latin typeface="Calibri"/>
                <a:ea typeface="Calibri"/>
                <a:cs typeface="Calibri"/>
                <a:sym typeface="Calibri"/>
              </a:rPr>
              <a:t>D</a:t>
            </a:r>
            <a:r>
              <a:rPr lang="ja-JP" sz="2000" dirty="0">
                <a:solidFill>
                  <a:schemeClr val="dk1"/>
                </a:solidFill>
                <a:latin typeface="Calibri"/>
                <a:ea typeface="Calibri"/>
                <a:cs typeface="Calibri"/>
                <a:sym typeface="Calibri"/>
              </a:rPr>
              <a:t>ual layer gamification </a:t>
            </a:r>
            <a:r>
              <a:rPr lang="ja-JP" sz="2000" b="1" dirty="0">
                <a:solidFill>
                  <a:srgbClr val="FF0000"/>
                </a:solidFill>
                <a:latin typeface="Calibri"/>
                <a:ea typeface="Calibri"/>
                <a:cs typeface="Calibri"/>
                <a:sym typeface="Calibri"/>
              </a:rPr>
              <a:t>E</a:t>
            </a:r>
            <a:r>
              <a:rPr lang="ja-JP" sz="2000" dirty="0">
                <a:solidFill>
                  <a:schemeClr val="dk1"/>
                </a:solidFill>
                <a:latin typeface="Calibri"/>
                <a:ea typeface="Calibri"/>
                <a:cs typeface="Calibri"/>
                <a:sym typeface="Calibri"/>
              </a:rPr>
              <a:t>ncouraging </a:t>
            </a:r>
            <a:r>
              <a:rPr lang="ja-JP" sz="2000" b="1" dirty="0">
                <a:solidFill>
                  <a:srgbClr val="FF0000"/>
                </a:solidFill>
                <a:latin typeface="Calibri"/>
                <a:ea typeface="Calibri"/>
                <a:cs typeface="Calibri"/>
                <a:sym typeface="Calibri"/>
              </a:rPr>
              <a:t>R</a:t>
            </a:r>
            <a:r>
              <a:rPr lang="ja-JP" sz="2000" dirty="0">
                <a:solidFill>
                  <a:schemeClr val="dk1"/>
                </a:solidFill>
                <a:latin typeface="Calibri"/>
                <a:ea typeface="Calibri"/>
                <a:cs typeface="Calibri"/>
                <a:sym typeface="Calibri"/>
              </a:rPr>
              <a:t>eciprocity-based </a:t>
            </a:r>
            <a:r>
              <a:rPr lang="ja-JP" sz="2000" b="1" dirty="0">
                <a:solidFill>
                  <a:srgbClr val="FF0000"/>
                </a:solidFill>
                <a:latin typeface="Calibri"/>
                <a:ea typeface="Calibri"/>
                <a:cs typeface="Calibri"/>
                <a:sym typeface="Calibri"/>
              </a:rPr>
              <a:t>C</a:t>
            </a:r>
            <a:r>
              <a:rPr lang="ja-JP" sz="2000" dirty="0">
                <a:solidFill>
                  <a:schemeClr val="dk1"/>
                </a:solidFill>
                <a:latin typeface="Calibri"/>
                <a:ea typeface="Calibri"/>
                <a:cs typeface="Calibri"/>
                <a:sym typeface="Calibri"/>
              </a:rPr>
              <a:t>ooperation</a:t>
            </a:r>
            <a:endParaRPr dirty="0"/>
          </a:p>
          <a:p>
            <a:pPr marL="0" marR="0" lvl="0" indent="0" algn="l" rtl="0">
              <a:spcBef>
                <a:spcPts val="0"/>
              </a:spcBef>
              <a:spcAft>
                <a:spcPts val="0"/>
              </a:spcAft>
              <a:buNone/>
            </a:pPr>
            <a:r>
              <a:rPr lang="ja-JP" sz="1800" dirty="0">
                <a:solidFill>
                  <a:schemeClr val="dk1"/>
                </a:solidFill>
                <a:latin typeface="Calibri"/>
                <a:ea typeface="Calibri"/>
                <a:cs typeface="Calibri"/>
                <a:sym typeface="Calibri"/>
              </a:rPr>
              <a:t>互恵主義に基づく協力行動を促進する二層のゲーミフィケーション </a:t>
            </a:r>
            <a:endParaRPr sz="1800" dirty="0">
              <a:solidFill>
                <a:schemeClr val="dk1"/>
              </a:solidFill>
              <a:latin typeface="Calibri"/>
              <a:ea typeface="Calibri"/>
              <a:cs typeface="Calibri"/>
              <a:sym typeface="Calibri"/>
            </a:endParaRPr>
          </a:p>
        </p:txBody>
      </p:sp>
      <p:sp>
        <p:nvSpPr>
          <p:cNvPr id="164" name="Google Shape;164;p4"/>
          <p:cNvSpPr txBox="1"/>
          <p:nvPr/>
        </p:nvSpPr>
        <p:spPr>
          <a:xfrm>
            <a:off x="435728" y="1588217"/>
            <a:ext cx="850349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dirty="0">
                <a:solidFill>
                  <a:schemeClr val="dk1"/>
                </a:solidFill>
                <a:latin typeface="Calibri"/>
                <a:ea typeface="Calibri"/>
                <a:cs typeface="Calibri"/>
                <a:sym typeface="Calibri"/>
              </a:rPr>
              <a:t>・目的</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ja-JP" sz="1800" dirty="0">
                <a:solidFill>
                  <a:schemeClr val="dk1"/>
                </a:solidFill>
                <a:latin typeface="Calibri"/>
                <a:ea typeface="Calibri"/>
                <a:cs typeface="Calibri"/>
                <a:sym typeface="Calibri"/>
              </a:rPr>
              <a:t>ユーザーに自分や集団内の他者の利他行為について観察し,考えるきっかけを作り,</a:t>
            </a:r>
            <a:endParaRPr dirty="0"/>
          </a:p>
          <a:p>
            <a:pPr marL="0" marR="0" lvl="0" indent="0" algn="l" rtl="0">
              <a:spcBef>
                <a:spcPts val="0"/>
              </a:spcBef>
              <a:spcAft>
                <a:spcPts val="0"/>
              </a:spcAft>
              <a:buNone/>
            </a:pPr>
            <a:r>
              <a:rPr lang="ja-JP" altLang="en-US" sz="1800" dirty="0">
                <a:solidFill>
                  <a:schemeClr val="dk1"/>
                </a:solidFill>
                <a:latin typeface="Calibri"/>
                <a:ea typeface="Calibri"/>
                <a:cs typeface="Calibri"/>
                <a:sym typeface="Calibri"/>
              </a:rPr>
              <a:t>学びをもたらすこと</a:t>
            </a:r>
            <a:r>
              <a:rPr lang="en-US" altLang="ja-JP" sz="1800" dirty="0">
                <a:solidFill>
                  <a:schemeClr val="dk1"/>
                </a:solidFill>
                <a:latin typeface="Calibri"/>
                <a:ea typeface="Calibri"/>
                <a:cs typeface="Calibri"/>
                <a:sym typeface="Calibri"/>
              </a:rPr>
              <a:t>.</a:t>
            </a:r>
            <a:r>
              <a:rPr lang="ja-JP" altLang="en-US" sz="1800" dirty="0">
                <a:solidFill>
                  <a:schemeClr val="dk1"/>
                </a:solidFill>
                <a:latin typeface="Calibri"/>
                <a:ea typeface="Calibri"/>
                <a:cs typeface="Calibri"/>
                <a:sym typeface="Calibri"/>
              </a:rPr>
              <a:t>それらの機会によってユーザーの利他行為を促進すること</a:t>
            </a:r>
            <a:r>
              <a:rPr lang="en-US" altLang="ja-JP" sz="1800" dirty="0">
                <a:solidFill>
                  <a:schemeClr val="dk1"/>
                </a:solidFill>
                <a:latin typeface="Calibri"/>
                <a:ea typeface="Calibri"/>
                <a:cs typeface="Calibri"/>
                <a:sym typeface="Calibri"/>
              </a:rPr>
              <a:t>.</a:t>
            </a:r>
            <a:endParaRPr lang="ja-JP" altLang="en-US" sz="1800" dirty="0">
              <a:solidFill>
                <a:schemeClr val="dk1"/>
              </a:solidFill>
              <a:latin typeface="Calibri"/>
              <a:ea typeface="Calibri"/>
              <a:cs typeface="Calibri"/>
              <a:sym typeface="Calibri"/>
            </a:endParaRPr>
          </a:p>
        </p:txBody>
      </p:sp>
      <p:sp>
        <p:nvSpPr>
          <p:cNvPr id="165" name="Google Shape;165;p4"/>
          <p:cNvSpPr txBox="1"/>
          <p:nvPr/>
        </p:nvSpPr>
        <p:spPr>
          <a:xfrm>
            <a:off x="389586" y="2660534"/>
            <a:ext cx="902630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・特徴</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ja-JP" sz="1800">
                <a:solidFill>
                  <a:schemeClr val="dk1"/>
                </a:solidFill>
                <a:latin typeface="Calibri"/>
                <a:ea typeface="Calibri"/>
                <a:cs typeface="Calibri"/>
                <a:sym typeface="Calibri"/>
              </a:rPr>
              <a:t>人間が持つ他者に対する印象であるイメージスコア[Nowak &amp; Sigmund 1998]を</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ja-JP" sz="1800">
                <a:solidFill>
                  <a:schemeClr val="dk1"/>
                </a:solidFill>
                <a:latin typeface="Calibri"/>
                <a:ea typeface="Calibri"/>
                <a:cs typeface="Calibri"/>
                <a:sym typeface="Calibri"/>
              </a:rPr>
              <a:t>各ユーザーが持つポイントとし集団内に明示化・共有化したこと</a:t>
            </a:r>
            <a:endParaRPr/>
          </a:p>
        </p:txBody>
      </p:sp>
      <p:pic>
        <p:nvPicPr>
          <p:cNvPr id="166" name="Google Shape;166;p4"/>
          <p:cNvPicPr preferRelativeResize="0"/>
          <p:nvPr/>
        </p:nvPicPr>
        <p:blipFill rotWithShape="1">
          <a:blip r:embed="rId3">
            <a:alphaModFix/>
          </a:blip>
          <a:srcRect/>
          <a:stretch/>
        </p:blipFill>
        <p:spPr>
          <a:xfrm>
            <a:off x="-4775577" y="3992995"/>
            <a:ext cx="4125396" cy="2622215"/>
          </a:xfrm>
          <a:prstGeom prst="rect">
            <a:avLst/>
          </a:prstGeom>
          <a:noFill/>
          <a:ln>
            <a:noFill/>
          </a:ln>
        </p:spPr>
      </p:pic>
      <p:sp>
        <p:nvSpPr>
          <p:cNvPr id="167" name="Google Shape;167;p4"/>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5400" b="1">
                <a:solidFill>
                  <a:schemeClr val="lt1"/>
                </a:solidFill>
                <a:latin typeface="Calibri"/>
                <a:ea typeface="Calibri"/>
                <a:cs typeface="Calibri"/>
                <a:sym typeface="Calibri"/>
              </a:rPr>
              <a:t>DERC</a:t>
            </a:r>
            <a:endParaRPr/>
          </a:p>
        </p:txBody>
      </p:sp>
      <p:sp>
        <p:nvSpPr>
          <p:cNvPr id="168" name="Google Shape;168;p4"/>
          <p:cNvSpPr txBox="1"/>
          <p:nvPr/>
        </p:nvSpPr>
        <p:spPr>
          <a:xfrm>
            <a:off x="3839829" y="6454139"/>
            <a:ext cx="169529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DERCのメカニズム</a:t>
            </a:r>
            <a:endParaRPr/>
          </a:p>
        </p:txBody>
      </p:sp>
      <p:grpSp>
        <p:nvGrpSpPr>
          <p:cNvPr id="169" name="Google Shape;169;p4"/>
          <p:cNvGrpSpPr/>
          <p:nvPr/>
        </p:nvGrpSpPr>
        <p:grpSpPr>
          <a:xfrm>
            <a:off x="3747280" y="3583864"/>
            <a:ext cx="4019904" cy="3107898"/>
            <a:chOff x="3596728" y="3559803"/>
            <a:chExt cx="4019904" cy="3107898"/>
          </a:xfrm>
        </p:grpSpPr>
        <p:grpSp>
          <p:nvGrpSpPr>
            <p:cNvPr id="170" name="Google Shape;170;p4"/>
            <p:cNvGrpSpPr/>
            <p:nvPr/>
          </p:nvGrpSpPr>
          <p:grpSpPr>
            <a:xfrm>
              <a:off x="4938615" y="3559803"/>
              <a:ext cx="2678017" cy="1391178"/>
              <a:chOff x="4890341" y="3715636"/>
              <a:chExt cx="2678017" cy="1391178"/>
            </a:xfrm>
          </p:grpSpPr>
          <p:sp>
            <p:nvSpPr>
              <p:cNvPr id="171" name="Google Shape;171;p4"/>
              <p:cNvSpPr/>
              <p:nvPr/>
            </p:nvSpPr>
            <p:spPr>
              <a:xfrm>
                <a:off x="4890341" y="3715636"/>
                <a:ext cx="2678016" cy="688684"/>
              </a:xfrm>
              <a:prstGeom prst="rect">
                <a:avLst/>
              </a:prstGeom>
              <a:solidFill>
                <a:srgbClr val="BBD6EE"/>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000">
                    <a:solidFill>
                      <a:srgbClr val="000000"/>
                    </a:solidFill>
                    <a:latin typeface="Calibri"/>
                    <a:ea typeface="Calibri"/>
                    <a:cs typeface="Calibri"/>
                    <a:sym typeface="Calibri"/>
                  </a:rPr>
                  <a:t>レベル2:メカニズム2</a:t>
                </a:r>
                <a:r>
                  <a:rPr lang="ja-JP" sz="1800">
                    <a:solidFill>
                      <a:srgbClr val="000000"/>
                    </a:solidFill>
                    <a:latin typeface="Calibri"/>
                    <a:ea typeface="Calibri"/>
                    <a:cs typeface="Calibri"/>
                    <a:sym typeface="Calibri"/>
                  </a:rPr>
                  <a:t>賭け</a:t>
                </a:r>
                <a:endParaRPr sz="1800">
                  <a:solidFill>
                    <a:srgbClr val="000000"/>
                  </a:solidFill>
                  <a:latin typeface="Calibri"/>
                  <a:ea typeface="Calibri"/>
                  <a:cs typeface="Calibri"/>
                  <a:sym typeface="Calibri"/>
                </a:endParaRPr>
              </a:p>
            </p:txBody>
          </p:sp>
          <p:sp>
            <p:nvSpPr>
              <p:cNvPr id="172" name="Google Shape;172;p4"/>
              <p:cNvSpPr/>
              <p:nvPr/>
            </p:nvSpPr>
            <p:spPr>
              <a:xfrm>
                <a:off x="4890341" y="4401314"/>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000">
                    <a:solidFill>
                      <a:srgbClr val="000000"/>
                    </a:solidFill>
                    <a:latin typeface="Calibri"/>
                    <a:ea typeface="Calibri"/>
                    <a:cs typeface="Calibri"/>
                    <a:sym typeface="Calibri"/>
                  </a:rPr>
                  <a:t>レベル1:メカニズム1</a:t>
                </a:r>
                <a:endParaRPr/>
              </a:p>
              <a:p>
                <a:pPr marL="0" marR="0" lvl="0" indent="0" algn="ctr" rtl="0">
                  <a:spcBef>
                    <a:spcPts val="0"/>
                  </a:spcBef>
                  <a:spcAft>
                    <a:spcPts val="0"/>
                  </a:spcAft>
                  <a:buNone/>
                </a:pPr>
                <a:r>
                  <a:rPr lang="ja-JP" sz="1800">
                    <a:solidFill>
                      <a:srgbClr val="000000"/>
                    </a:solidFill>
                    <a:latin typeface="Calibri"/>
                    <a:ea typeface="Calibri"/>
                    <a:cs typeface="Calibri"/>
                    <a:sym typeface="Calibri"/>
                  </a:rPr>
                  <a:t>ポイント、バッジ等</a:t>
                </a:r>
                <a:endParaRPr sz="1800">
                  <a:solidFill>
                    <a:srgbClr val="000000"/>
                  </a:solidFill>
                  <a:latin typeface="Calibri"/>
                  <a:ea typeface="Calibri"/>
                  <a:cs typeface="Calibri"/>
                  <a:sym typeface="Calibri"/>
                </a:endParaRPr>
              </a:p>
            </p:txBody>
          </p:sp>
        </p:grpSp>
        <p:sp>
          <p:nvSpPr>
            <p:cNvPr id="173" name="Google Shape;173;p4"/>
            <p:cNvSpPr/>
            <p:nvPr/>
          </p:nvSpPr>
          <p:spPr>
            <a:xfrm>
              <a:off x="5332506" y="6166361"/>
              <a:ext cx="2120010"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000" b="1">
                  <a:solidFill>
                    <a:schemeClr val="lt1"/>
                  </a:solidFill>
                  <a:latin typeface="Calibri"/>
                  <a:ea typeface="Calibri"/>
                  <a:cs typeface="Calibri"/>
                  <a:sym typeface="Calibri"/>
                </a:rPr>
                <a:t>ユーザーの行動</a:t>
              </a:r>
              <a:endParaRPr/>
            </a:p>
          </p:txBody>
        </p:sp>
        <p:sp>
          <p:nvSpPr>
            <p:cNvPr id="174" name="Google Shape;174;p4"/>
            <p:cNvSpPr/>
            <p:nvPr/>
          </p:nvSpPr>
          <p:spPr>
            <a:xfrm rot="-5400000" flipH="1">
              <a:off x="4383323" y="4071013"/>
              <a:ext cx="736608" cy="348937"/>
            </a:xfrm>
            <a:prstGeom prst="uturnArrow">
              <a:avLst>
                <a:gd name="adj1" fmla="val 24643"/>
                <a:gd name="adj2" fmla="val 25000"/>
                <a:gd name="adj3" fmla="val 49648"/>
                <a:gd name="adj4" fmla="val 35056"/>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4"/>
            <p:cNvSpPr txBox="1"/>
            <p:nvPr/>
          </p:nvSpPr>
          <p:spPr>
            <a:xfrm>
              <a:off x="3596728" y="4613786"/>
              <a:ext cx="1165101" cy="276999"/>
            </a:xfrm>
            <a:prstGeom prst="rect">
              <a:avLst/>
            </a:prstGeom>
            <a:solidFill>
              <a:srgbClr val="DDEAF6"/>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1200">
                  <a:solidFill>
                    <a:srgbClr val="000000"/>
                  </a:solidFill>
                  <a:latin typeface="Calibri"/>
                  <a:ea typeface="Calibri"/>
                  <a:cs typeface="Calibri"/>
                  <a:sym typeface="Calibri"/>
                </a:rPr>
                <a:t>メタ的に操作</a:t>
              </a:r>
              <a:endParaRPr/>
            </a:p>
          </p:txBody>
        </p:sp>
      </p:grpSp>
      <p:sp>
        <p:nvSpPr>
          <p:cNvPr id="176" name="Google Shape;176;p4"/>
          <p:cNvSpPr/>
          <p:nvPr/>
        </p:nvSpPr>
        <p:spPr>
          <a:xfrm>
            <a:off x="7356239" y="5401691"/>
            <a:ext cx="860216" cy="488709"/>
          </a:xfrm>
          <a:prstGeom prst="rect">
            <a:avLst/>
          </a:prstGeom>
          <a:solidFill>
            <a:srgbClr val="FBE4D4"/>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1400">
                <a:solidFill>
                  <a:srgbClr val="000000"/>
                </a:solidFill>
                <a:latin typeface="Calibri"/>
                <a:ea typeface="Calibri"/>
                <a:cs typeface="Calibri"/>
                <a:sym typeface="Calibri"/>
              </a:rPr>
              <a:t>間接的に</a:t>
            </a:r>
            <a:endParaRPr sz="1400">
              <a:solidFill>
                <a:srgbClr val="000000"/>
              </a:solidFill>
              <a:latin typeface="Calibri"/>
              <a:ea typeface="Calibri"/>
              <a:cs typeface="Calibri"/>
              <a:sym typeface="Calibri"/>
            </a:endParaRPr>
          </a:p>
          <a:p>
            <a:pPr marL="0" marR="0" lvl="0" indent="0" algn="ctr" rtl="0">
              <a:spcBef>
                <a:spcPts val="0"/>
              </a:spcBef>
              <a:spcAft>
                <a:spcPts val="0"/>
              </a:spcAft>
              <a:buNone/>
            </a:pPr>
            <a:r>
              <a:rPr lang="ja-JP" sz="1400">
                <a:solidFill>
                  <a:srgbClr val="000000"/>
                </a:solidFill>
                <a:latin typeface="Calibri"/>
                <a:ea typeface="Calibri"/>
                <a:cs typeface="Calibri"/>
                <a:sym typeface="Calibri"/>
              </a:rPr>
              <a:t>作用</a:t>
            </a:r>
            <a:endParaRPr sz="1400">
              <a:solidFill>
                <a:srgbClr val="000000"/>
              </a:solidFill>
              <a:latin typeface="Calibri"/>
              <a:ea typeface="Calibri"/>
              <a:cs typeface="Calibri"/>
              <a:sym typeface="Calibri"/>
            </a:endParaRPr>
          </a:p>
        </p:txBody>
      </p:sp>
      <p:grpSp>
        <p:nvGrpSpPr>
          <p:cNvPr id="177" name="Google Shape;177;p4"/>
          <p:cNvGrpSpPr/>
          <p:nvPr/>
        </p:nvGrpSpPr>
        <p:grpSpPr>
          <a:xfrm>
            <a:off x="525654" y="3731516"/>
            <a:ext cx="2773170" cy="3097063"/>
            <a:chOff x="930339" y="3803099"/>
            <a:chExt cx="2773170" cy="3097063"/>
          </a:xfrm>
        </p:grpSpPr>
        <p:grpSp>
          <p:nvGrpSpPr>
            <p:cNvPr id="178" name="Google Shape;178;p4"/>
            <p:cNvGrpSpPr/>
            <p:nvPr/>
          </p:nvGrpSpPr>
          <p:grpSpPr>
            <a:xfrm>
              <a:off x="930339" y="3803099"/>
              <a:ext cx="2678017" cy="2460268"/>
              <a:chOff x="860755" y="3826871"/>
              <a:chExt cx="2678017" cy="2460268"/>
            </a:xfrm>
          </p:grpSpPr>
          <p:sp>
            <p:nvSpPr>
              <p:cNvPr id="179" name="Google Shape;179;p4"/>
              <p:cNvSpPr/>
              <p:nvPr/>
            </p:nvSpPr>
            <p:spPr>
              <a:xfrm>
                <a:off x="860755" y="3826871"/>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000">
                    <a:solidFill>
                      <a:srgbClr val="000000"/>
                    </a:solidFill>
                    <a:latin typeface="Calibri"/>
                    <a:ea typeface="Calibri"/>
                    <a:cs typeface="Calibri"/>
                    <a:sym typeface="Calibri"/>
                  </a:rPr>
                  <a:t>レベル1:メカニズム1</a:t>
                </a:r>
                <a:endParaRPr/>
              </a:p>
              <a:p>
                <a:pPr marL="0" marR="0" lvl="0" indent="0" algn="ctr" rtl="0">
                  <a:spcBef>
                    <a:spcPts val="0"/>
                  </a:spcBef>
                  <a:spcAft>
                    <a:spcPts val="0"/>
                  </a:spcAft>
                  <a:buNone/>
                </a:pPr>
                <a:r>
                  <a:rPr lang="ja-JP" sz="1800">
                    <a:solidFill>
                      <a:srgbClr val="000000"/>
                    </a:solidFill>
                    <a:latin typeface="Calibri"/>
                    <a:ea typeface="Calibri"/>
                    <a:cs typeface="Calibri"/>
                    <a:sym typeface="Calibri"/>
                  </a:rPr>
                  <a:t>ポイント、バッジ等</a:t>
                </a:r>
                <a:endParaRPr sz="1800">
                  <a:solidFill>
                    <a:srgbClr val="000000"/>
                  </a:solidFill>
                  <a:latin typeface="Calibri"/>
                  <a:ea typeface="Calibri"/>
                  <a:cs typeface="Calibri"/>
                  <a:sym typeface="Calibri"/>
                </a:endParaRPr>
              </a:p>
            </p:txBody>
          </p:sp>
          <p:sp>
            <p:nvSpPr>
              <p:cNvPr id="180" name="Google Shape;180;p4"/>
              <p:cNvSpPr/>
              <p:nvPr/>
            </p:nvSpPr>
            <p:spPr>
              <a:xfrm>
                <a:off x="1782311" y="5104557"/>
                <a:ext cx="1227524" cy="178588"/>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1400">
                    <a:solidFill>
                      <a:srgbClr val="000000"/>
                    </a:solidFill>
                    <a:latin typeface="Calibri"/>
                    <a:ea typeface="Calibri"/>
                    <a:cs typeface="Calibri"/>
                    <a:sym typeface="Calibri"/>
                  </a:rPr>
                  <a:t>直接的に作用</a:t>
                </a:r>
                <a:endParaRPr sz="1400">
                  <a:solidFill>
                    <a:srgbClr val="000000"/>
                  </a:solidFill>
                  <a:latin typeface="Calibri"/>
                  <a:ea typeface="Calibri"/>
                  <a:cs typeface="Calibri"/>
                  <a:sym typeface="Calibri"/>
                </a:endParaRPr>
              </a:p>
            </p:txBody>
          </p:sp>
          <p:sp>
            <p:nvSpPr>
              <p:cNvPr id="181" name="Google Shape;181;p4"/>
              <p:cNvSpPr/>
              <p:nvPr/>
            </p:nvSpPr>
            <p:spPr>
              <a:xfrm>
                <a:off x="1194382" y="5785799"/>
                <a:ext cx="2010753"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000" b="1">
                    <a:solidFill>
                      <a:schemeClr val="lt1"/>
                    </a:solidFill>
                    <a:latin typeface="Calibri"/>
                    <a:ea typeface="Calibri"/>
                    <a:cs typeface="Calibri"/>
                    <a:sym typeface="Calibri"/>
                  </a:rPr>
                  <a:t>ユーザーの行動</a:t>
                </a:r>
                <a:endParaRPr/>
              </a:p>
            </p:txBody>
          </p:sp>
        </p:grpSp>
        <p:sp>
          <p:nvSpPr>
            <p:cNvPr id="182" name="Google Shape;182;p4"/>
            <p:cNvSpPr txBox="1"/>
            <p:nvPr/>
          </p:nvSpPr>
          <p:spPr>
            <a:xfrm>
              <a:off x="1183390" y="6376942"/>
              <a:ext cx="252011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従来のゲーミフィケーション</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ja-JP" sz="1400">
                  <a:solidFill>
                    <a:schemeClr val="dk1"/>
                  </a:solidFill>
                  <a:latin typeface="Calibri"/>
                  <a:ea typeface="Calibri"/>
                  <a:cs typeface="Calibri"/>
                  <a:sym typeface="Calibri"/>
                </a:rPr>
                <a:t>のメカニズム</a:t>
              </a:r>
              <a:endParaRPr/>
            </a:p>
          </p:txBody>
        </p:sp>
      </p:grpSp>
      <p:sp>
        <p:nvSpPr>
          <p:cNvPr id="183" name="Google Shape;183;p4"/>
          <p:cNvSpPr/>
          <p:nvPr/>
        </p:nvSpPr>
        <p:spPr>
          <a:xfrm>
            <a:off x="4959748" y="5464409"/>
            <a:ext cx="1364676" cy="363274"/>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1400">
                <a:solidFill>
                  <a:srgbClr val="000000"/>
                </a:solidFill>
                <a:latin typeface="Calibri"/>
                <a:ea typeface="Calibri"/>
                <a:cs typeface="Calibri"/>
                <a:sym typeface="Calibri"/>
              </a:rPr>
              <a:t>直接的に作用</a:t>
            </a:r>
            <a:endParaRPr sz="1400">
              <a:solidFill>
                <a:srgbClr val="000000"/>
              </a:solidFill>
              <a:latin typeface="Calibri"/>
              <a:ea typeface="Calibri"/>
              <a:cs typeface="Calibri"/>
              <a:sym typeface="Calibri"/>
            </a:endParaRPr>
          </a:p>
        </p:txBody>
      </p:sp>
      <p:sp>
        <p:nvSpPr>
          <p:cNvPr id="184" name="Google Shape;184;p4"/>
          <p:cNvSpPr/>
          <p:nvPr/>
        </p:nvSpPr>
        <p:spPr>
          <a:xfrm>
            <a:off x="1073020" y="4486629"/>
            <a:ext cx="418510" cy="1203815"/>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4"/>
          <p:cNvSpPr/>
          <p:nvPr/>
        </p:nvSpPr>
        <p:spPr>
          <a:xfrm>
            <a:off x="6284825" y="5009202"/>
            <a:ext cx="418510" cy="1099868"/>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4400" b="1">
                <a:solidFill>
                  <a:schemeClr val="lt1"/>
                </a:solidFill>
                <a:latin typeface="Calibri"/>
                <a:ea typeface="Calibri"/>
                <a:cs typeface="Calibri"/>
                <a:sym typeface="Calibri"/>
              </a:rPr>
              <a:t>DERC</a:t>
            </a:r>
            <a:endParaRPr sz="4400" b="1">
              <a:solidFill>
                <a:schemeClr val="lt1"/>
              </a:solidFill>
              <a:latin typeface="Calibri"/>
              <a:ea typeface="Calibri"/>
              <a:cs typeface="Calibri"/>
              <a:sym typeface="Calibri"/>
            </a:endParaRPr>
          </a:p>
        </p:txBody>
      </p:sp>
      <p:grpSp>
        <p:nvGrpSpPr>
          <p:cNvPr id="192" name="Google Shape;192;p5"/>
          <p:cNvGrpSpPr/>
          <p:nvPr/>
        </p:nvGrpSpPr>
        <p:grpSpPr>
          <a:xfrm>
            <a:off x="455183" y="1922246"/>
            <a:ext cx="3485371" cy="1415206"/>
            <a:chOff x="625025" y="1640782"/>
            <a:chExt cx="3485371" cy="1415206"/>
          </a:xfrm>
        </p:grpSpPr>
        <p:sp>
          <p:nvSpPr>
            <p:cNvPr id="193" name="Google Shape;193;p5"/>
            <p:cNvSpPr/>
            <p:nvPr/>
          </p:nvSpPr>
          <p:spPr>
            <a:xfrm>
              <a:off x="1629989" y="200804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94" name="Google Shape;194;p5"/>
            <p:cNvSpPr/>
            <p:nvPr/>
          </p:nvSpPr>
          <p:spPr>
            <a:xfrm rot="10800000">
              <a:off x="1629989" y="239289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195" name="Google Shape;195;p5"/>
            <p:cNvGrpSpPr/>
            <p:nvPr/>
          </p:nvGrpSpPr>
          <p:grpSpPr>
            <a:xfrm>
              <a:off x="3041143" y="1772417"/>
              <a:ext cx="654605" cy="1020966"/>
              <a:chOff x="736979" y="3096285"/>
              <a:chExt cx="805217" cy="1255871"/>
            </a:xfrm>
          </p:grpSpPr>
          <p:grpSp>
            <p:nvGrpSpPr>
              <p:cNvPr id="196" name="Google Shape;196;p5"/>
              <p:cNvGrpSpPr/>
              <p:nvPr/>
            </p:nvGrpSpPr>
            <p:grpSpPr>
              <a:xfrm>
                <a:off x="736979" y="3096285"/>
                <a:ext cx="805217" cy="1255871"/>
                <a:chOff x="5693392" y="3295657"/>
                <a:chExt cx="805217" cy="1255871"/>
              </a:xfrm>
            </p:grpSpPr>
            <p:sp>
              <p:nvSpPr>
                <p:cNvPr id="197" name="Google Shape;197;p5"/>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198" name="Google Shape;198;p5"/>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199" name="Google Shape;199;p5"/>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sp>
          <p:nvSpPr>
            <p:cNvPr id="200" name="Google Shape;200;p5"/>
            <p:cNvSpPr txBox="1"/>
            <p:nvPr/>
          </p:nvSpPr>
          <p:spPr>
            <a:xfrm>
              <a:off x="1523123" y="1640782"/>
              <a:ext cx="24889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(1)利他行為</a:t>
              </a:r>
              <a:endParaRPr/>
            </a:p>
          </p:txBody>
        </p:sp>
        <p:sp>
          <p:nvSpPr>
            <p:cNvPr id="201" name="Google Shape;201;p5"/>
            <p:cNvSpPr txBox="1"/>
            <p:nvPr/>
          </p:nvSpPr>
          <p:spPr>
            <a:xfrm>
              <a:off x="1779627" y="2686656"/>
              <a:ext cx="23307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(2)評価</a:t>
              </a:r>
              <a:endParaRPr/>
            </a:p>
          </p:txBody>
        </p:sp>
        <p:grpSp>
          <p:nvGrpSpPr>
            <p:cNvPr id="202" name="Google Shape;202;p5"/>
            <p:cNvGrpSpPr/>
            <p:nvPr/>
          </p:nvGrpSpPr>
          <p:grpSpPr>
            <a:xfrm>
              <a:off x="625025" y="1772417"/>
              <a:ext cx="654605" cy="1020966"/>
              <a:chOff x="736979" y="3096285"/>
              <a:chExt cx="805217" cy="1255871"/>
            </a:xfrm>
          </p:grpSpPr>
          <p:grpSp>
            <p:nvGrpSpPr>
              <p:cNvPr id="203" name="Google Shape;203;p5"/>
              <p:cNvGrpSpPr/>
              <p:nvPr/>
            </p:nvGrpSpPr>
            <p:grpSpPr>
              <a:xfrm>
                <a:off x="736979" y="3096285"/>
                <a:ext cx="805217" cy="1255871"/>
                <a:chOff x="5693392" y="3295657"/>
                <a:chExt cx="805217" cy="1255871"/>
              </a:xfrm>
            </p:grpSpPr>
            <p:sp>
              <p:nvSpPr>
                <p:cNvPr id="204" name="Google Shape;204;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05" name="Google Shape;205;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06" name="Google Shape;206;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A</a:t>
                </a:r>
                <a:endParaRPr sz="2800" b="1">
                  <a:solidFill>
                    <a:srgbClr val="000000"/>
                  </a:solidFill>
                  <a:latin typeface="Calibri"/>
                  <a:ea typeface="Calibri"/>
                  <a:cs typeface="Calibri"/>
                  <a:sym typeface="Calibri"/>
                </a:endParaRPr>
              </a:p>
            </p:txBody>
          </p:sp>
        </p:grpSp>
      </p:grpSp>
      <p:sp>
        <p:nvSpPr>
          <p:cNvPr id="207" name="Google Shape;207;p5"/>
          <p:cNvSpPr/>
          <p:nvPr/>
        </p:nvSpPr>
        <p:spPr>
          <a:xfrm rot="-602628">
            <a:off x="2465701" y="4959841"/>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08" name="Google Shape;208;p5"/>
          <p:cNvSpPr/>
          <p:nvPr/>
        </p:nvSpPr>
        <p:spPr>
          <a:xfrm rot="10197372">
            <a:off x="2544215" y="5403131"/>
            <a:ext cx="1098109" cy="235631"/>
          </a:xfrm>
          <a:prstGeom prst="rightArrow">
            <a:avLst>
              <a:gd name="adj1" fmla="val 50000"/>
              <a:gd name="adj2" fmla="val 50000"/>
            </a:avLst>
          </a:prstGeom>
          <a:solidFill>
            <a:srgbClr val="DDEAF6"/>
          </a:solidFill>
          <a:ln w="19050" cap="flat" cmpd="sng">
            <a:solidFill>
              <a:srgbClr val="31538F"/>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209" name="Google Shape;209;p5"/>
          <p:cNvGrpSpPr/>
          <p:nvPr/>
        </p:nvGrpSpPr>
        <p:grpSpPr>
          <a:xfrm>
            <a:off x="3886015" y="4514371"/>
            <a:ext cx="654605" cy="1020966"/>
            <a:chOff x="736979" y="3096285"/>
            <a:chExt cx="805217" cy="1255871"/>
          </a:xfrm>
        </p:grpSpPr>
        <p:grpSp>
          <p:nvGrpSpPr>
            <p:cNvPr id="210" name="Google Shape;210;p5"/>
            <p:cNvGrpSpPr/>
            <p:nvPr/>
          </p:nvGrpSpPr>
          <p:grpSpPr>
            <a:xfrm>
              <a:off x="736979" y="3096285"/>
              <a:ext cx="805217" cy="1255871"/>
              <a:chOff x="5693392" y="3295657"/>
              <a:chExt cx="805217" cy="1255871"/>
            </a:xfrm>
          </p:grpSpPr>
          <p:sp>
            <p:nvSpPr>
              <p:cNvPr id="211" name="Google Shape;211;p5"/>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12" name="Google Shape;212;p5"/>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13" name="Google Shape;213;p5"/>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sp>
        <p:nvSpPr>
          <p:cNvPr id="214" name="Google Shape;214;p5"/>
          <p:cNvSpPr txBox="1"/>
          <p:nvPr/>
        </p:nvSpPr>
        <p:spPr>
          <a:xfrm>
            <a:off x="2733533" y="4560332"/>
            <a:ext cx="24889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(1)賭け</a:t>
            </a:r>
            <a:endParaRPr/>
          </a:p>
        </p:txBody>
      </p:sp>
      <p:grpSp>
        <p:nvGrpSpPr>
          <p:cNvPr id="215" name="Google Shape;215;p5"/>
          <p:cNvGrpSpPr/>
          <p:nvPr/>
        </p:nvGrpSpPr>
        <p:grpSpPr>
          <a:xfrm>
            <a:off x="1506924" y="4935745"/>
            <a:ext cx="654605" cy="1020966"/>
            <a:chOff x="736979" y="3096285"/>
            <a:chExt cx="805217" cy="1255871"/>
          </a:xfrm>
        </p:grpSpPr>
        <p:grpSp>
          <p:nvGrpSpPr>
            <p:cNvPr id="216" name="Google Shape;216;p5"/>
            <p:cNvGrpSpPr/>
            <p:nvPr/>
          </p:nvGrpSpPr>
          <p:grpSpPr>
            <a:xfrm>
              <a:off x="736979" y="3096285"/>
              <a:ext cx="805217" cy="1255871"/>
              <a:chOff x="5693392" y="3295657"/>
              <a:chExt cx="805217" cy="1255871"/>
            </a:xfrm>
          </p:grpSpPr>
          <p:sp>
            <p:nvSpPr>
              <p:cNvPr id="217" name="Google Shape;217;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18" name="Google Shape;218;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19" name="Google Shape;219;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A</a:t>
              </a:r>
              <a:endParaRPr sz="2800" b="1">
                <a:solidFill>
                  <a:srgbClr val="000000"/>
                </a:solidFill>
                <a:latin typeface="Calibri"/>
                <a:ea typeface="Calibri"/>
                <a:cs typeface="Calibri"/>
                <a:sym typeface="Calibri"/>
              </a:endParaRPr>
            </a:p>
          </p:txBody>
        </p:sp>
      </p:grpSp>
      <p:grpSp>
        <p:nvGrpSpPr>
          <p:cNvPr id="220" name="Google Shape;220;p5"/>
          <p:cNvGrpSpPr/>
          <p:nvPr/>
        </p:nvGrpSpPr>
        <p:grpSpPr>
          <a:xfrm>
            <a:off x="7047440" y="5037813"/>
            <a:ext cx="445769" cy="695251"/>
            <a:chOff x="736979" y="3096285"/>
            <a:chExt cx="805217" cy="1255871"/>
          </a:xfrm>
        </p:grpSpPr>
        <p:grpSp>
          <p:nvGrpSpPr>
            <p:cNvPr id="221" name="Google Shape;221;p5"/>
            <p:cNvGrpSpPr/>
            <p:nvPr/>
          </p:nvGrpSpPr>
          <p:grpSpPr>
            <a:xfrm>
              <a:off x="736979" y="3096285"/>
              <a:ext cx="805217" cy="1255871"/>
              <a:chOff x="5693392" y="3295657"/>
              <a:chExt cx="805217" cy="1255871"/>
            </a:xfrm>
          </p:grpSpPr>
          <p:sp>
            <p:nvSpPr>
              <p:cNvPr id="222" name="Google Shape;222;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23" name="Google Shape;223;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24" name="Google Shape;224;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grpSp>
        <p:nvGrpSpPr>
          <p:cNvPr id="225" name="Google Shape;225;p5"/>
          <p:cNvGrpSpPr/>
          <p:nvPr/>
        </p:nvGrpSpPr>
        <p:grpSpPr>
          <a:xfrm>
            <a:off x="6692642" y="4215192"/>
            <a:ext cx="445769" cy="695251"/>
            <a:chOff x="736979" y="3096285"/>
            <a:chExt cx="805217" cy="1255871"/>
          </a:xfrm>
        </p:grpSpPr>
        <p:grpSp>
          <p:nvGrpSpPr>
            <p:cNvPr id="226" name="Google Shape;226;p5"/>
            <p:cNvGrpSpPr/>
            <p:nvPr/>
          </p:nvGrpSpPr>
          <p:grpSpPr>
            <a:xfrm>
              <a:off x="736979" y="3096285"/>
              <a:ext cx="805217" cy="1255871"/>
              <a:chOff x="5693392" y="3295657"/>
              <a:chExt cx="805217" cy="1255871"/>
            </a:xfrm>
          </p:grpSpPr>
          <p:sp>
            <p:nvSpPr>
              <p:cNvPr id="227" name="Google Shape;22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28" name="Google Shape;22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29" name="Google Shape;22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grpSp>
        <p:nvGrpSpPr>
          <p:cNvPr id="230" name="Google Shape;230;p5"/>
          <p:cNvGrpSpPr/>
          <p:nvPr/>
        </p:nvGrpSpPr>
        <p:grpSpPr>
          <a:xfrm>
            <a:off x="6246873" y="5037813"/>
            <a:ext cx="445769" cy="695251"/>
            <a:chOff x="736979" y="3096285"/>
            <a:chExt cx="805217" cy="1255871"/>
          </a:xfrm>
        </p:grpSpPr>
        <p:grpSp>
          <p:nvGrpSpPr>
            <p:cNvPr id="231" name="Google Shape;231;p5"/>
            <p:cNvGrpSpPr/>
            <p:nvPr/>
          </p:nvGrpSpPr>
          <p:grpSpPr>
            <a:xfrm>
              <a:off x="736979" y="3096285"/>
              <a:ext cx="805217" cy="1255871"/>
              <a:chOff x="5693392" y="3295657"/>
              <a:chExt cx="805217" cy="1255871"/>
            </a:xfrm>
          </p:grpSpPr>
          <p:sp>
            <p:nvSpPr>
              <p:cNvPr id="232" name="Google Shape;232;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33" name="Google Shape;233;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34" name="Google Shape;234;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sp>
        <p:nvSpPr>
          <p:cNvPr id="235" name="Google Shape;235;p5"/>
          <p:cNvSpPr/>
          <p:nvPr/>
        </p:nvSpPr>
        <p:spPr>
          <a:xfrm>
            <a:off x="4925316" y="4637945"/>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36" name="Google Shape;236;p5"/>
          <p:cNvSpPr/>
          <p:nvPr/>
        </p:nvSpPr>
        <p:spPr>
          <a:xfrm rot="10800000">
            <a:off x="4925315" y="507966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37" name="Google Shape;237;p5"/>
          <p:cNvSpPr txBox="1"/>
          <p:nvPr/>
        </p:nvSpPr>
        <p:spPr>
          <a:xfrm>
            <a:off x="5014154" y="4274533"/>
            <a:ext cx="24889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(1)利他行為</a:t>
            </a:r>
            <a:endParaRPr/>
          </a:p>
        </p:txBody>
      </p:sp>
      <p:sp>
        <p:nvSpPr>
          <p:cNvPr id="238" name="Google Shape;238;p5"/>
          <p:cNvSpPr txBox="1"/>
          <p:nvPr/>
        </p:nvSpPr>
        <p:spPr>
          <a:xfrm>
            <a:off x="5014154" y="5313864"/>
            <a:ext cx="23307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(2)評価</a:t>
            </a:r>
            <a:endParaRPr/>
          </a:p>
        </p:txBody>
      </p:sp>
      <p:sp>
        <p:nvSpPr>
          <p:cNvPr id="239" name="Google Shape;239;p5"/>
          <p:cNvSpPr txBox="1"/>
          <p:nvPr/>
        </p:nvSpPr>
        <p:spPr>
          <a:xfrm>
            <a:off x="174450" y="1350660"/>
            <a:ext cx="423257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chemeClr val="dk1"/>
                </a:solidFill>
                <a:latin typeface="Calibri"/>
                <a:ea typeface="Calibri"/>
                <a:cs typeface="Calibri"/>
                <a:sym typeface="Calibri"/>
              </a:rPr>
              <a:t>レベル１（利他行為したくなる）</a:t>
            </a:r>
            <a:endParaRPr/>
          </a:p>
        </p:txBody>
      </p:sp>
      <p:sp>
        <p:nvSpPr>
          <p:cNvPr id="240" name="Google Shape;240;p5"/>
          <p:cNvSpPr txBox="1"/>
          <p:nvPr/>
        </p:nvSpPr>
        <p:spPr>
          <a:xfrm>
            <a:off x="135198" y="3617240"/>
            <a:ext cx="56274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chemeClr val="dk1"/>
                </a:solidFill>
                <a:latin typeface="Calibri"/>
                <a:ea typeface="Calibri"/>
                <a:cs typeface="Calibri"/>
                <a:sym typeface="Calibri"/>
              </a:rPr>
              <a:t>レベル２（利他行為させたくなる）</a:t>
            </a:r>
            <a:endParaRPr/>
          </a:p>
        </p:txBody>
      </p:sp>
      <p:graphicFrame>
        <p:nvGraphicFramePr>
          <p:cNvPr id="241" name="Google Shape;241;p5"/>
          <p:cNvGraphicFramePr/>
          <p:nvPr/>
        </p:nvGraphicFramePr>
        <p:xfrm>
          <a:off x="4253599" y="1853348"/>
          <a:ext cx="4703450" cy="1724200"/>
        </p:xfrm>
        <a:graphic>
          <a:graphicData uri="http://schemas.openxmlformats.org/drawingml/2006/table">
            <a:tbl>
              <a:tblPr firstRow="1" bandRow="1">
                <a:noFill/>
              </a:tblPr>
              <a:tblGrid>
                <a:gridCol w="2351725">
                  <a:extLst>
                    <a:ext uri="{9D8B030D-6E8A-4147-A177-3AD203B41FA5}">
                      <a16:colId xmlns:a16="http://schemas.microsoft.com/office/drawing/2014/main" val="20000"/>
                    </a:ext>
                  </a:extLst>
                </a:gridCol>
                <a:gridCol w="2351725">
                  <a:extLst>
                    <a:ext uri="{9D8B030D-6E8A-4147-A177-3AD203B41FA5}">
                      <a16:colId xmlns:a16="http://schemas.microsoft.com/office/drawing/2014/main" val="20001"/>
                    </a:ext>
                  </a:extLst>
                </a:gridCol>
              </a:tblGrid>
              <a:tr h="822600">
                <a:tc>
                  <a:txBody>
                    <a:bodyPr/>
                    <a:lstStyle/>
                    <a:p>
                      <a:pPr marL="0" marR="0" lvl="0" indent="0" algn="l" rtl="0">
                        <a:spcBef>
                          <a:spcPts val="0"/>
                        </a:spcBef>
                        <a:spcAft>
                          <a:spcPts val="0"/>
                        </a:spcAft>
                        <a:buNone/>
                      </a:pPr>
                      <a:r>
                        <a:rPr lang="ja-JP" sz="2000"/>
                        <a:t>所持ポイント</a:t>
                      </a:r>
                      <a:endParaRPr sz="2000">
                        <a:solidFill>
                          <a:srgbClr val="000000"/>
                        </a:solidFill>
                      </a:endParaRPr>
                    </a:p>
                  </a:txBody>
                  <a:tcPr marL="91450" marR="91450" marT="45725" marB="45725"/>
                </a:tc>
                <a:tc>
                  <a:txBody>
                    <a:bodyPr/>
                    <a:lstStyle/>
                    <a:p>
                      <a:pPr marL="0" marR="0" lvl="0" indent="0" algn="l" rtl="0">
                        <a:spcBef>
                          <a:spcPts val="0"/>
                        </a:spcBef>
                        <a:spcAft>
                          <a:spcPts val="0"/>
                        </a:spcAft>
                        <a:buNone/>
                      </a:pPr>
                      <a:r>
                        <a:rPr lang="ja-JP" sz="2000"/>
                        <a:t>贈る事ができる</a:t>
                      </a:r>
                      <a:endParaRPr sz="2000"/>
                    </a:p>
                    <a:p>
                      <a:pPr marL="0" marR="0" lvl="0" indent="0" algn="l" rtl="0">
                        <a:spcBef>
                          <a:spcPts val="0"/>
                        </a:spcBef>
                        <a:spcAft>
                          <a:spcPts val="0"/>
                        </a:spcAft>
                        <a:buNone/>
                      </a:pPr>
                      <a:r>
                        <a:rPr lang="ja-JP" sz="2000"/>
                        <a:t>ポイント</a:t>
                      </a:r>
                      <a:endParaRPr sz="2000">
                        <a:solidFill>
                          <a:srgbClr val="000000"/>
                        </a:solidFill>
                      </a:endParaRPr>
                    </a:p>
                  </a:txBody>
                  <a:tcPr marL="91450" marR="91450" marT="45725" marB="45725"/>
                </a:tc>
                <a:extLst>
                  <a:ext uri="{0D108BD9-81ED-4DB2-BD59-A6C34878D82A}">
                    <a16:rowId xmlns:a16="http://schemas.microsoft.com/office/drawing/2014/main" val="10000"/>
                  </a:ext>
                </a:extLst>
              </a:tr>
              <a:tr h="450800">
                <a:tc>
                  <a:txBody>
                    <a:bodyPr/>
                    <a:lstStyle/>
                    <a:p>
                      <a:pPr marL="0" marR="0" lvl="0" indent="0" algn="l" rtl="0">
                        <a:spcBef>
                          <a:spcPts val="0"/>
                        </a:spcBef>
                        <a:spcAft>
                          <a:spcPts val="0"/>
                        </a:spcAft>
                        <a:buNone/>
                      </a:pPr>
                      <a:r>
                        <a:rPr lang="ja-JP" sz="2000"/>
                        <a:t>3000Pt</a:t>
                      </a:r>
                      <a:endParaRPr sz="2000">
                        <a:solidFill>
                          <a:srgbClr val="000000"/>
                        </a:solidFill>
                      </a:endParaRPr>
                    </a:p>
                  </a:txBody>
                  <a:tcPr marL="91450" marR="91450" marT="45725" marB="45725"/>
                </a:tc>
                <a:tc>
                  <a:txBody>
                    <a:bodyPr/>
                    <a:lstStyle/>
                    <a:p>
                      <a:pPr marL="0" marR="0" lvl="0" indent="0" algn="l" rtl="0">
                        <a:spcBef>
                          <a:spcPts val="0"/>
                        </a:spcBef>
                        <a:spcAft>
                          <a:spcPts val="0"/>
                        </a:spcAft>
                        <a:buNone/>
                      </a:pPr>
                      <a:r>
                        <a:rPr lang="ja-JP" sz="2000"/>
                        <a:t> 300Pt</a:t>
                      </a:r>
                      <a:endParaRPr sz="2000">
                        <a:solidFill>
                          <a:srgbClr val="000000"/>
                        </a:solidFill>
                      </a:endParaRPr>
                    </a:p>
                  </a:txBody>
                  <a:tcPr marL="91450" marR="91450" marT="45725" marB="45725"/>
                </a:tc>
                <a:extLst>
                  <a:ext uri="{0D108BD9-81ED-4DB2-BD59-A6C34878D82A}">
                    <a16:rowId xmlns:a16="http://schemas.microsoft.com/office/drawing/2014/main" val="10001"/>
                  </a:ext>
                </a:extLst>
              </a:tr>
              <a:tr h="450800">
                <a:tc>
                  <a:txBody>
                    <a:bodyPr/>
                    <a:lstStyle/>
                    <a:p>
                      <a:pPr marL="0" marR="0" lvl="0" indent="0" algn="l" rtl="0">
                        <a:spcBef>
                          <a:spcPts val="0"/>
                        </a:spcBef>
                        <a:spcAft>
                          <a:spcPts val="0"/>
                        </a:spcAft>
                        <a:buNone/>
                      </a:pPr>
                      <a:r>
                        <a:rPr lang="ja-JP" sz="2000"/>
                        <a:t>5000Pt</a:t>
                      </a:r>
                      <a:endParaRPr sz="2000">
                        <a:solidFill>
                          <a:srgbClr val="000000"/>
                        </a:solidFill>
                      </a:endParaRPr>
                    </a:p>
                  </a:txBody>
                  <a:tcPr marL="91450" marR="91450" marT="45725" marB="45725"/>
                </a:tc>
                <a:tc>
                  <a:txBody>
                    <a:bodyPr/>
                    <a:lstStyle/>
                    <a:p>
                      <a:pPr marL="0" marR="0" lvl="0" indent="0" algn="l" rtl="0">
                        <a:spcBef>
                          <a:spcPts val="0"/>
                        </a:spcBef>
                        <a:spcAft>
                          <a:spcPts val="0"/>
                        </a:spcAft>
                        <a:buNone/>
                      </a:pPr>
                      <a:r>
                        <a:rPr lang="ja-JP" sz="2000"/>
                        <a:t>500Pt</a:t>
                      </a:r>
                      <a:endParaRPr sz="2000">
                        <a:solidFill>
                          <a:srgbClr val="000000"/>
                        </a:solidFill>
                      </a:endParaRPr>
                    </a:p>
                  </a:txBody>
                  <a:tcPr marL="91450" marR="91450" marT="45725" marB="45725"/>
                </a:tc>
                <a:extLst>
                  <a:ext uri="{0D108BD9-81ED-4DB2-BD59-A6C34878D82A}">
                    <a16:rowId xmlns:a16="http://schemas.microsoft.com/office/drawing/2014/main" val="10002"/>
                  </a:ext>
                </a:extLst>
              </a:tr>
            </a:tbl>
          </a:graphicData>
        </a:graphic>
      </p:graphicFrame>
      <p:sp>
        <p:nvSpPr>
          <p:cNvPr id="242" name="Google Shape;242;p5"/>
          <p:cNvSpPr txBox="1"/>
          <p:nvPr/>
        </p:nvSpPr>
        <p:spPr>
          <a:xfrm>
            <a:off x="4673630" y="1217473"/>
            <a:ext cx="3863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所持ポイントが高い人は評価によって多くのポイントを贈る事ができる。</a:t>
            </a:r>
            <a:endParaRPr/>
          </a:p>
        </p:txBody>
      </p:sp>
      <p:sp>
        <p:nvSpPr>
          <p:cNvPr id="243" name="Google Shape;243;p5"/>
          <p:cNvSpPr/>
          <p:nvPr/>
        </p:nvSpPr>
        <p:spPr>
          <a:xfrm>
            <a:off x="162189" y="3975976"/>
            <a:ext cx="3413753" cy="449622"/>
          </a:xfrm>
          <a:prstGeom prst="wedgeRoundRectCallout">
            <a:avLst>
              <a:gd name="adj1" fmla="val 34657"/>
              <a:gd name="adj2" fmla="val 83399"/>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400">
                <a:solidFill>
                  <a:srgbClr val="000000"/>
                </a:solidFill>
                <a:latin typeface="Calibri"/>
                <a:ea typeface="Calibri"/>
                <a:cs typeface="Calibri"/>
                <a:sym typeface="Calibri"/>
              </a:rPr>
              <a:t>Bの所持ポイント低→オッズが高く</a:t>
            </a:r>
            <a:endParaRPr sz="1400">
              <a:solidFill>
                <a:srgbClr val="000000"/>
              </a:solidFill>
              <a:latin typeface="Calibri"/>
              <a:ea typeface="Calibri"/>
              <a:cs typeface="Calibri"/>
              <a:sym typeface="Calibri"/>
            </a:endParaRPr>
          </a:p>
          <a:p>
            <a:pPr marL="0" marR="0" lvl="0" indent="0" algn="l" rtl="0">
              <a:spcBef>
                <a:spcPts val="0"/>
              </a:spcBef>
              <a:spcAft>
                <a:spcPts val="0"/>
              </a:spcAft>
              <a:buNone/>
            </a:pPr>
            <a:r>
              <a:rPr lang="ja-JP" sz="1400">
                <a:solidFill>
                  <a:srgbClr val="000000"/>
                </a:solidFill>
                <a:latin typeface="Calibri"/>
                <a:ea typeface="Calibri"/>
                <a:cs typeface="Calibri"/>
                <a:sym typeface="Calibri"/>
              </a:rPr>
              <a:t>Bの所持ポイントが高→オッズが低い</a:t>
            </a:r>
            <a:endParaRPr sz="1400">
              <a:solidFill>
                <a:srgbClr val="000000"/>
              </a:solidFill>
              <a:latin typeface="Calibri"/>
              <a:ea typeface="Calibri"/>
              <a:cs typeface="Calibri"/>
              <a:sym typeface="Calibri"/>
            </a:endParaRPr>
          </a:p>
        </p:txBody>
      </p:sp>
      <p:sp>
        <p:nvSpPr>
          <p:cNvPr id="244" name="Google Shape;244;p5"/>
          <p:cNvSpPr/>
          <p:nvPr/>
        </p:nvSpPr>
        <p:spPr>
          <a:xfrm>
            <a:off x="2395401" y="6034361"/>
            <a:ext cx="6561647" cy="640080"/>
          </a:xfrm>
          <a:prstGeom prst="wedgeRoundRectCallout">
            <a:avLst>
              <a:gd name="adj1" fmla="val -37348"/>
              <a:gd name="adj2" fmla="val -116072"/>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rgbClr val="000000"/>
                </a:solidFill>
                <a:latin typeface="Calibri"/>
                <a:ea typeface="Calibri"/>
                <a:cs typeface="Calibri"/>
                <a:sym typeface="Calibri"/>
              </a:rPr>
              <a:t>(4)賭け成功→賭けポイントとオッズに応じてポイントを獲得</a:t>
            </a:r>
            <a:endParaRPr sz="1800">
              <a:solidFill>
                <a:srgbClr val="000000"/>
              </a:solidFill>
              <a:latin typeface="Calibri"/>
              <a:ea typeface="Calibri"/>
              <a:cs typeface="Calibri"/>
              <a:sym typeface="Calibri"/>
            </a:endParaRPr>
          </a:p>
          <a:p>
            <a:pPr marL="0" marR="0" lvl="0" indent="0" algn="l" rtl="0">
              <a:spcBef>
                <a:spcPts val="0"/>
              </a:spcBef>
              <a:spcAft>
                <a:spcPts val="0"/>
              </a:spcAft>
              <a:buNone/>
            </a:pPr>
            <a:r>
              <a:rPr lang="ja-JP" sz="1800">
                <a:solidFill>
                  <a:srgbClr val="000000"/>
                </a:solidFill>
                <a:latin typeface="Calibri"/>
                <a:ea typeface="Calibri"/>
                <a:cs typeface="Calibri"/>
                <a:sym typeface="Calibri"/>
              </a:rPr>
              <a:t>　 賭け失敗→賭けポイントは減少して返却　</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6"/>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4000" b="1">
                <a:solidFill>
                  <a:schemeClr val="lt1"/>
                </a:solidFill>
                <a:latin typeface="Calibri"/>
                <a:ea typeface="Calibri"/>
                <a:cs typeface="Calibri"/>
                <a:sym typeface="Calibri"/>
              </a:rPr>
              <a:t>研究背景（ループダイナミクス）</a:t>
            </a:r>
            <a:endParaRPr/>
          </a:p>
        </p:txBody>
      </p:sp>
      <p:sp>
        <p:nvSpPr>
          <p:cNvPr id="251" name="Google Shape;251;p6"/>
          <p:cNvSpPr txBox="1"/>
          <p:nvPr/>
        </p:nvSpPr>
        <p:spPr>
          <a:xfrm>
            <a:off x="391521" y="1215800"/>
            <a:ext cx="8269400" cy="28007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レベル１とレベル２の二重構造によって</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ja-JP" sz="1800">
                <a:solidFill>
                  <a:schemeClr val="dk1"/>
                </a:solidFill>
                <a:latin typeface="Calibri"/>
                <a:ea typeface="Calibri"/>
                <a:cs typeface="Calibri"/>
                <a:sym typeface="Calibri"/>
              </a:rPr>
              <a:t>①報酬の獲得手段の幅が広がり,戦略性が向上</a:t>
            </a:r>
            <a:endParaRPr/>
          </a:p>
          <a:p>
            <a:pPr marL="0" marR="0" lvl="0" indent="0" algn="l" rtl="0">
              <a:spcBef>
                <a:spcPts val="0"/>
              </a:spcBef>
              <a:spcAft>
                <a:spcPts val="0"/>
              </a:spcAft>
              <a:buNone/>
            </a:pPr>
            <a:r>
              <a:rPr lang="ja-JP" sz="1800">
                <a:solidFill>
                  <a:schemeClr val="dk1"/>
                </a:solidFill>
                <a:latin typeface="Calibri"/>
                <a:ea typeface="Calibri"/>
                <a:cs typeface="Calibri"/>
                <a:sym typeface="Calibri"/>
              </a:rPr>
              <a:t>(例:自分に合う手段は何か考案したり,他者の行動を予測したりする)</a:t>
            </a:r>
            <a:endParaRPr/>
          </a:p>
          <a:p>
            <a:pPr marL="0" marR="0" lvl="0" indent="0" algn="l" rtl="0">
              <a:spcBef>
                <a:spcPts val="0"/>
              </a:spcBef>
              <a:spcAft>
                <a:spcPts val="0"/>
              </a:spcAft>
              <a:buNone/>
            </a:pPr>
            <a:r>
              <a:rPr lang="ja-JP" sz="1800">
                <a:solidFill>
                  <a:schemeClr val="dk1"/>
                </a:solidFill>
                <a:latin typeface="Calibri"/>
                <a:ea typeface="Calibri"/>
                <a:cs typeface="Calibri"/>
                <a:sym typeface="Calibri"/>
              </a:rPr>
              <a:t>→ ゲームならではの面白さを与え、内発的動機付けとしての機能を強化</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ja-JP" sz="1800">
                <a:solidFill>
                  <a:schemeClr val="dk1"/>
                </a:solidFill>
                <a:latin typeface="Calibri"/>
                <a:ea typeface="Calibri"/>
                <a:cs typeface="Calibri"/>
                <a:sym typeface="Calibri"/>
              </a:rPr>
              <a:t>②どのように報酬を獲得したかが曖昧に</a:t>
            </a:r>
            <a:endParaRPr/>
          </a:p>
          <a:p>
            <a:pPr marL="0" marR="0" lvl="0" indent="0" algn="l" rtl="0">
              <a:spcBef>
                <a:spcPts val="0"/>
              </a:spcBef>
              <a:spcAft>
                <a:spcPts val="0"/>
              </a:spcAft>
              <a:buNone/>
            </a:pPr>
            <a:r>
              <a:rPr lang="ja-JP" sz="1800">
                <a:solidFill>
                  <a:schemeClr val="dk1"/>
                </a:solidFill>
                <a:latin typeface="Calibri"/>
                <a:ea typeface="Calibri"/>
                <a:cs typeface="Calibri"/>
                <a:sym typeface="Calibri"/>
              </a:rPr>
              <a:t>→ ゲーミフィケーションの課題である報酬への意識による息苦しさの軽減</a:t>
            </a:r>
            <a:endParaRPr/>
          </a:p>
          <a:p>
            <a:pPr marL="0" marR="0" lvl="0" indent="0" algn="l" rtl="0">
              <a:spcBef>
                <a:spcPts val="0"/>
              </a:spcBef>
              <a:spcAft>
                <a:spcPts val="0"/>
              </a:spcAft>
              <a:buNone/>
            </a:pPr>
            <a:r>
              <a:rPr lang="ja-JP" sz="1600">
                <a:solidFill>
                  <a:schemeClr val="dk1"/>
                </a:solidFill>
                <a:latin typeface="Calibri"/>
                <a:ea typeface="Calibri"/>
                <a:cs typeface="Calibri"/>
                <a:sym typeface="Calibri"/>
              </a:rPr>
              <a:t>　（ゲームデザインの要素を導入したことで,かえって自分自身の全ての行動が</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ja-JP" sz="1600">
                <a:solidFill>
                  <a:schemeClr val="dk1"/>
                </a:solidFill>
                <a:latin typeface="Calibri"/>
                <a:ea typeface="Calibri"/>
                <a:cs typeface="Calibri"/>
                <a:sym typeface="Calibri"/>
              </a:rPr>
              <a:t>　　監視・評価されている感覚）</a:t>
            </a:r>
            <a:endParaRPr/>
          </a:p>
        </p:txBody>
      </p:sp>
      <p:pic>
        <p:nvPicPr>
          <p:cNvPr id="252" name="Google Shape;252;p6"/>
          <p:cNvPicPr preferRelativeResize="0"/>
          <p:nvPr/>
        </p:nvPicPr>
        <p:blipFill rotWithShape="1">
          <a:blip r:embed="rId3">
            <a:alphaModFix/>
          </a:blip>
          <a:srcRect l="47990"/>
          <a:stretch/>
        </p:blipFill>
        <p:spPr>
          <a:xfrm>
            <a:off x="5071436" y="4279608"/>
            <a:ext cx="2526323" cy="2434069"/>
          </a:xfrm>
          <a:prstGeom prst="rect">
            <a:avLst/>
          </a:prstGeom>
          <a:noFill/>
          <a:ln>
            <a:noFill/>
          </a:ln>
        </p:spPr>
      </p:pic>
      <p:pic>
        <p:nvPicPr>
          <p:cNvPr id="253" name="Google Shape;253;p6"/>
          <p:cNvPicPr preferRelativeResize="0"/>
          <p:nvPr/>
        </p:nvPicPr>
        <p:blipFill rotWithShape="1">
          <a:blip r:embed="rId3">
            <a:alphaModFix/>
          </a:blip>
          <a:srcRect r="51370"/>
          <a:stretch/>
        </p:blipFill>
        <p:spPr>
          <a:xfrm>
            <a:off x="668637" y="4279608"/>
            <a:ext cx="2366803" cy="2438891"/>
          </a:xfrm>
          <a:prstGeom prst="rect">
            <a:avLst/>
          </a:prstGeom>
          <a:noFill/>
          <a:ln>
            <a:noFill/>
          </a:ln>
        </p:spPr>
      </p:pic>
      <p:sp>
        <p:nvSpPr>
          <p:cNvPr id="254" name="Google Shape;254;p6"/>
          <p:cNvSpPr txBox="1"/>
          <p:nvPr/>
        </p:nvSpPr>
        <p:spPr>
          <a:xfrm>
            <a:off x="2477704" y="4478751"/>
            <a:ext cx="259373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従来の</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ja-JP" sz="1400">
                <a:solidFill>
                  <a:schemeClr val="dk1"/>
                </a:solidFill>
                <a:latin typeface="Calibri"/>
                <a:ea typeface="Calibri"/>
                <a:cs typeface="Calibri"/>
                <a:sym typeface="Calibri"/>
              </a:rPr>
              <a:t>ゲーミフィケーション</a:t>
            </a:r>
            <a:endParaRPr/>
          </a:p>
        </p:txBody>
      </p:sp>
      <p:sp>
        <p:nvSpPr>
          <p:cNvPr id="255" name="Google Shape;255;p6"/>
          <p:cNvSpPr txBox="1"/>
          <p:nvPr/>
        </p:nvSpPr>
        <p:spPr>
          <a:xfrm>
            <a:off x="6983847" y="4614723"/>
            <a:ext cx="61391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DERC</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6"/>
          <p:cNvSpPr/>
          <p:nvPr/>
        </p:nvSpPr>
        <p:spPr>
          <a:xfrm>
            <a:off x="-404012"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ja-JP" sz="3600" b="1" dirty="0">
                <a:solidFill>
                  <a:schemeClr val="bg1"/>
                </a:solidFill>
              </a:rPr>
              <a:t>DERC</a:t>
            </a:r>
            <a:r>
              <a:rPr lang="ja-JP" altLang="en-US" sz="3600" b="1" dirty="0">
                <a:solidFill>
                  <a:schemeClr val="bg1"/>
                </a:solidFill>
              </a:rPr>
              <a:t>プラットフォーム</a:t>
            </a:r>
            <a:endParaRPr sz="3600" b="1" dirty="0">
              <a:solidFill>
                <a:schemeClr val="bg1"/>
              </a:solidFill>
            </a:endParaRPr>
          </a:p>
        </p:txBody>
      </p:sp>
      <p:sp>
        <p:nvSpPr>
          <p:cNvPr id="2" name="テキスト ボックス 1">
            <a:extLst>
              <a:ext uri="{FF2B5EF4-FFF2-40B4-BE49-F238E27FC236}">
                <a16:creationId xmlns:a16="http://schemas.microsoft.com/office/drawing/2014/main" id="{7B4BF1B3-66F9-4DE8-AD70-9529288BB80F}"/>
              </a:ext>
            </a:extLst>
          </p:cNvPr>
          <p:cNvSpPr txBox="1"/>
          <p:nvPr/>
        </p:nvSpPr>
        <p:spPr>
          <a:xfrm>
            <a:off x="411166" y="1149273"/>
            <a:ext cx="8001000" cy="5755422"/>
          </a:xfrm>
          <a:prstGeom prst="rect">
            <a:avLst/>
          </a:prstGeom>
          <a:noFill/>
        </p:spPr>
        <p:txBody>
          <a:bodyPr wrap="square" rtlCol="0">
            <a:spAutoFit/>
          </a:bodyPr>
          <a:lstStyle/>
          <a:p>
            <a:r>
              <a:rPr kumimoji="1" lang="en-US" altLang="ja-JP" sz="1600" b="1" dirty="0"/>
              <a:t>DERC</a:t>
            </a:r>
            <a:r>
              <a:rPr kumimoji="1" lang="ja-JP" altLang="en-US" sz="1600" b="1" dirty="0"/>
              <a:t>プラットフォーム</a:t>
            </a:r>
            <a:endParaRPr kumimoji="1" lang="en-US" altLang="ja-JP" sz="1600" b="1" dirty="0"/>
          </a:p>
          <a:p>
            <a:r>
              <a:rPr kumimoji="1" lang="ja-JP" altLang="en-US" sz="1600" dirty="0"/>
              <a:t>本研究室では</a:t>
            </a:r>
            <a:r>
              <a:rPr kumimoji="1" lang="en-US" altLang="ja-JP" sz="1600" dirty="0"/>
              <a:t>DERC</a:t>
            </a:r>
            <a:r>
              <a:rPr kumimoji="1" lang="ja-JP" altLang="en-US" sz="1600" dirty="0"/>
              <a:t>を用いたプラットフォームの構築を目的としている。手段として</a:t>
            </a:r>
            <a:r>
              <a:rPr kumimoji="1" lang="en-US" altLang="ja-JP" sz="1600" dirty="0"/>
              <a:t>Slack</a:t>
            </a:r>
            <a:r>
              <a:rPr kumimoji="1" lang="ja-JP" altLang="en-US" sz="1600" dirty="0"/>
              <a:t>などの文面を用いる議論、オンライン議論、</a:t>
            </a:r>
            <a:r>
              <a:rPr kumimoji="1" lang="en-US" altLang="ja-JP" sz="1600" dirty="0"/>
              <a:t>VR</a:t>
            </a:r>
            <a:r>
              <a:rPr kumimoji="1" lang="ja-JP" altLang="en-US" sz="1600" dirty="0"/>
              <a:t>議論、歩数計算が主として挙げられる。</a:t>
            </a:r>
            <a:endParaRPr kumimoji="1" lang="en-US" altLang="ja-JP" sz="1600" dirty="0"/>
          </a:p>
          <a:p>
            <a:r>
              <a:rPr kumimoji="1" lang="ja-JP" altLang="en-US" sz="1600" dirty="0"/>
              <a:t>これらそれぞれに</a:t>
            </a:r>
            <a:r>
              <a:rPr kumimoji="1" lang="en-US" altLang="ja-JP" sz="1600" dirty="0"/>
              <a:t>DERC</a:t>
            </a:r>
            <a:r>
              <a:rPr kumimoji="1" lang="ja-JP" altLang="en-US" sz="1600" dirty="0"/>
              <a:t>を導入し、一つのプラットフォームとして構築、ポイントの統合を行う。</a:t>
            </a:r>
            <a:endParaRPr kumimoji="1" lang="en-US" altLang="ja-JP" sz="1600" dirty="0"/>
          </a:p>
          <a:p>
            <a:endParaRPr kumimoji="1" lang="en-US" altLang="ja-JP" sz="1600" dirty="0"/>
          </a:p>
          <a:p>
            <a:endParaRPr kumimoji="1" lang="en-US" altLang="ja-JP" sz="1600" dirty="0"/>
          </a:p>
          <a:p>
            <a:endParaRPr kumimoji="1" lang="en-US" altLang="ja-JP" sz="1600" dirty="0"/>
          </a:p>
          <a:p>
            <a:endParaRPr kumimoji="1" lang="en-US" altLang="ja-JP" sz="1600" dirty="0"/>
          </a:p>
          <a:p>
            <a:endParaRPr kumimoji="1" lang="en-US" altLang="ja-JP" sz="1600" dirty="0"/>
          </a:p>
          <a:p>
            <a:endParaRPr kumimoji="1" lang="en-US" altLang="ja-JP" sz="1600" dirty="0"/>
          </a:p>
          <a:p>
            <a:endParaRPr kumimoji="1" lang="en-US" altLang="ja-JP" sz="1600" dirty="0"/>
          </a:p>
          <a:p>
            <a:endParaRPr kumimoji="1" lang="en-US" altLang="ja-JP" sz="1600" dirty="0"/>
          </a:p>
          <a:p>
            <a:r>
              <a:rPr kumimoji="1" lang="ja-JP" altLang="en-US" sz="1600" dirty="0"/>
              <a:t>本発表ではプラットフォームのツールとして議論、歩数計算を手段として行った実験結果についての発表を行う。</a:t>
            </a:r>
            <a:endParaRPr kumimoji="1" lang="en-US" altLang="ja-JP" sz="1600" dirty="0"/>
          </a:p>
          <a:p>
            <a:endParaRPr kumimoji="1" lang="en-US" altLang="ja-JP" sz="1600" dirty="0"/>
          </a:p>
          <a:p>
            <a:r>
              <a:rPr kumimoji="1" lang="ja-JP" altLang="en-US" sz="1600" b="1" dirty="0"/>
              <a:t>実験内容</a:t>
            </a:r>
            <a:endParaRPr kumimoji="1" lang="en-US" altLang="ja-JP" sz="1600" b="1" dirty="0"/>
          </a:p>
          <a:p>
            <a:r>
              <a:rPr lang="ja-JP" altLang="en-US" sz="1600" dirty="0">
                <a:solidFill>
                  <a:schemeClr val="dk1"/>
                </a:solidFill>
                <a:latin typeface="+mn-lt"/>
                <a:cs typeface="Calibri"/>
                <a:sym typeface="Calibri"/>
              </a:rPr>
              <a:t>試作した</a:t>
            </a:r>
            <a:r>
              <a:rPr lang="en-US" altLang="ja-JP" sz="1600" dirty="0">
                <a:solidFill>
                  <a:schemeClr val="dk1"/>
                </a:solidFill>
                <a:latin typeface="+mn-lt"/>
                <a:cs typeface="Calibri"/>
                <a:sym typeface="Calibri"/>
              </a:rPr>
              <a:t>DERC</a:t>
            </a:r>
            <a:r>
              <a:rPr lang="ja-JP" altLang="en-US" sz="1600" dirty="0">
                <a:solidFill>
                  <a:schemeClr val="dk1"/>
                </a:solidFill>
                <a:latin typeface="+mn-lt"/>
                <a:cs typeface="Calibri"/>
                <a:sym typeface="Calibri"/>
              </a:rPr>
              <a:t>導入議論・歩数計算のシステムを</a:t>
            </a:r>
            <a:r>
              <a:rPr lang="en-US" altLang="ja-JP" sz="1600" dirty="0">
                <a:solidFill>
                  <a:schemeClr val="dk1"/>
                </a:solidFill>
                <a:latin typeface="+mn-lt"/>
                <a:cs typeface="Calibri"/>
                <a:sym typeface="Calibri"/>
              </a:rPr>
              <a:t>4</a:t>
            </a:r>
            <a:r>
              <a:rPr lang="ja-JP" altLang="en-US" sz="1600" dirty="0">
                <a:solidFill>
                  <a:schemeClr val="dk1"/>
                </a:solidFill>
                <a:latin typeface="+mn-lt"/>
                <a:cs typeface="Calibri"/>
                <a:sym typeface="Calibri"/>
              </a:rPr>
              <a:t>週間実験被験者に使用してもらい、被験者の日常の歩数・生活の中で発生する議論に</a:t>
            </a:r>
            <a:r>
              <a:rPr lang="en-US" altLang="ja-JP" sz="1600" dirty="0">
                <a:solidFill>
                  <a:schemeClr val="dk1"/>
                </a:solidFill>
                <a:latin typeface="+mn-lt"/>
                <a:cs typeface="Calibri"/>
                <a:sym typeface="Calibri"/>
              </a:rPr>
              <a:t>DERC</a:t>
            </a:r>
            <a:r>
              <a:rPr lang="ja-JP" altLang="en-US" sz="1600" dirty="0">
                <a:solidFill>
                  <a:schemeClr val="dk1"/>
                </a:solidFill>
                <a:latin typeface="+mn-lt"/>
                <a:cs typeface="Calibri"/>
                <a:sym typeface="Calibri"/>
              </a:rPr>
              <a:t>を導入する。被験者は</a:t>
            </a:r>
            <a:r>
              <a:rPr lang="ja-JP" altLang="en-US" sz="1600" dirty="0">
                <a:solidFill>
                  <a:schemeClr val="dk1"/>
                </a:solidFill>
                <a:cs typeface="Calibri"/>
                <a:sym typeface="Calibri"/>
              </a:rPr>
              <a:t>各々</a:t>
            </a:r>
            <a:r>
              <a:rPr lang="ja-JP" altLang="en-US" sz="1600" dirty="0">
                <a:solidFill>
                  <a:schemeClr val="dk1"/>
                </a:solidFill>
                <a:latin typeface="+mn-lt"/>
                <a:cs typeface="Calibri"/>
                <a:sym typeface="Calibri"/>
              </a:rPr>
              <a:t>ゲームポイントを所持し、</a:t>
            </a:r>
            <a:r>
              <a:rPr lang="en-US" altLang="ja-JP" sz="1600" dirty="0">
                <a:solidFill>
                  <a:schemeClr val="dk1"/>
                </a:solidFill>
                <a:latin typeface="+mn-lt"/>
                <a:cs typeface="Calibri"/>
                <a:sym typeface="Calibri"/>
              </a:rPr>
              <a:t>DERC</a:t>
            </a:r>
            <a:r>
              <a:rPr lang="ja-JP" altLang="en-US" sz="1600" dirty="0">
                <a:solidFill>
                  <a:schemeClr val="dk1"/>
                </a:solidFill>
                <a:latin typeface="+mn-lt"/>
                <a:cs typeface="Calibri"/>
                <a:sym typeface="Calibri"/>
              </a:rPr>
              <a:t>導入議論</a:t>
            </a:r>
            <a:r>
              <a:rPr lang="ja-JP" altLang="en-US" sz="1600" dirty="0">
                <a:solidFill>
                  <a:schemeClr val="dk1"/>
                </a:solidFill>
                <a:cs typeface="Calibri"/>
                <a:sym typeface="Calibri"/>
              </a:rPr>
              <a:t>・</a:t>
            </a:r>
            <a:r>
              <a:rPr lang="ja-JP" altLang="en-US" sz="1600" dirty="0">
                <a:solidFill>
                  <a:schemeClr val="dk1"/>
                </a:solidFill>
                <a:latin typeface="+mn-lt"/>
                <a:cs typeface="Calibri"/>
                <a:sym typeface="Calibri"/>
              </a:rPr>
              <a:t>歩数計算によりポイントを取得し、より高いゲームポイントの保持を目指す。</a:t>
            </a:r>
            <a:endParaRPr lang="en-US" altLang="ja-JP" sz="1600" dirty="0">
              <a:solidFill>
                <a:schemeClr val="dk1"/>
              </a:solidFill>
              <a:latin typeface="+mn-lt"/>
              <a:cs typeface="Calibri"/>
              <a:sym typeface="Calibri"/>
            </a:endParaRPr>
          </a:p>
          <a:p>
            <a:endParaRPr kumimoji="1" lang="en-US" altLang="ja-JP" sz="1600" dirty="0"/>
          </a:p>
        </p:txBody>
      </p:sp>
      <p:grpSp>
        <p:nvGrpSpPr>
          <p:cNvPr id="6" name="グループ化 5">
            <a:extLst>
              <a:ext uri="{FF2B5EF4-FFF2-40B4-BE49-F238E27FC236}">
                <a16:creationId xmlns:a16="http://schemas.microsoft.com/office/drawing/2014/main" id="{1E8EF3D8-B7AC-49A6-8A5B-228E3139F09D}"/>
              </a:ext>
            </a:extLst>
          </p:cNvPr>
          <p:cNvGrpSpPr/>
          <p:nvPr/>
        </p:nvGrpSpPr>
        <p:grpSpPr>
          <a:xfrm>
            <a:off x="2293794" y="2565608"/>
            <a:ext cx="4235744" cy="1799110"/>
            <a:chOff x="-2013258" y="2442258"/>
            <a:chExt cx="4235744" cy="1799110"/>
          </a:xfrm>
        </p:grpSpPr>
        <p:sp>
          <p:nvSpPr>
            <p:cNvPr id="3" name="四角形: 角を丸くする 2">
              <a:extLst>
                <a:ext uri="{FF2B5EF4-FFF2-40B4-BE49-F238E27FC236}">
                  <a16:creationId xmlns:a16="http://schemas.microsoft.com/office/drawing/2014/main" id="{0C602DB2-9C38-4524-8AF6-263EB2EB73B7}"/>
                </a:ext>
              </a:extLst>
            </p:cNvPr>
            <p:cNvSpPr/>
            <p:nvPr/>
          </p:nvSpPr>
          <p:spPr>
            <a:xfrm>
              <a:off x="-2013258" y="2929179"/>
              <a:ext cx="4090032" cy="131218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222EAC7-242B-4453-AF6E-1087A6AEBAA9}"/>
                </a:ext>
              </a:extLst>
            </p:cNvPr>
            <p:cNvSpPr txBox="1"/>
            <p:nvPr/>
          </p:nvSpPr>
          <p:spPr>
            <a:xfrm>
              <a:off x="-1867546" y="2442258"/>
              <a:ext cx="4090032" cy="523220"/>
            </a:xfrm>
            <a:prstGeom prst="rect">
              <a:avLst/>
            </a:prstGeom>
            <a:noFill/>
          </p:spPr>
          <p:txBody>
            <a:bodyPr wrap="square" rtlCol="0">
              <a:spAutoFit/>
            </a:bodyPr>
            <a:lstStyle/>
            <a:p>
              <a:r>
                <a:rPr kumimoji="1" lang="en-US" altLang="ja-JP" sz="2800" b="1" dirty="0"/>
                <a:t>DERC</a:t>
              </a:r>
              <a:r>
                <a:rPr kumimoji="1" lang="ja-JP" altLang="en-US" sz="2800" b="1" dirty="0"/>
                <a:t>プラットフォーム</a:t>
              </a:r>
            </a:p>
          </p:txBody>
        </p:sp>
        <p:sp>
          <p:nvSpPr>
            <p:cNvPr id="5" name="四角形: 角を丸くする 4">
              <a:extLst>
                <a:ext uri="{FF2B5EF4-FFF2-40B4-BE49-F238E27FC236}">
                  <a16:creationId xmlns:a16="http://schemas.microsoft.com/office/drawing/2014/main" id="{257E8CB0-E217-4EB9-B88E-A9817CE8DAA5}"/>
                </a:ext>
              </a:extLst>
            </p:cNvPr>
            <p:cNvSpPr/>
            <p:nvPr/>
          </p:nvSpPr>
          <p:spPr>
            <a:xfrm>
              <a:off x="145711" y="3624637"/>
              <a:ext cx="808565" cy="50111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歩数</a:t>
              </a:r>
            </a:p>
          </p:txBody>
        </p:sp>
        <p:sp>
          <p:nvSpPr>
            <p:cNvPr id="7" name="四角形: 角を丸くする 6">
              <a:extLst>
                <a:ext uri="{FF2B5EF4-FFF2-40B4-BE49-F238E27FC236}">
                  <a16:creationId xmlns:a16="http://schemas.microsoft.com/office/drawing/2014/main" id="{A2139257-969A-494E-B363-1D44921B629B}"/>
                </a:ext>
              </a:extLst>
            </p:cNvPr>
            <p:cNvSpPr/>
            <p:nvPr/>
          </p:nvSpPr>
          <p:spPr>
            <a:xfrm>
              <a:off x="-1867546" y="3624637"/>
              <a:ext cx="1867545" cy="50111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チャット議論</a:t>
              </a:r>
            </a:p>
          </p:txBody>
        </p:sp>
        <p:sp>
          <p:nvSpPr>
            <p:cNvPr id="8" name="四角形: 角を丸くする 7">
              <a:extLst>
                <a:ext uri="{FF2B5EF4-FFF2-40B4-BE49-F238E27FC236}">
                  <a16:creationId xmlns:a16="http://schemas.microsoft.com/office/drawing/2014/main" id="{6E7D00FF-BB8C-4956-ADF6-6885FCE67916}"/>
                </a:ext>
              </a:extLst>
            </p:cNvPr>
            <p:cNvSpPr/>
            <p:nvPr/>
          </p:nvSpPr>
          <p:spPr>
            <a:xfrm>
              <a:off x="-1867545" y="3018160"/>
              <a:ext cx="1867545" cy="50111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オンライン議論</a:t>
              </a:r>
            </a:p>
          </p:txBody>
        </p:sp>
        <p:sp>
          <p:nvSpPr>
            <p:cNvPr id="9" name="四角形: 角を丸くする 8">
              <a:extLst>
                <a:ext uri="{FF2B5EF4-FFF2-40B4-BE49-F238E27FC236}">
                  <a16:creationId xmlns:a16="http://schemas.microsoft.com/office/drawing/2014/main" id="{8E885521-9E31-4C05-B88A-9D973DF50DE2}"/>
                </a:ext>
              </a:extLst>
            </p:cNvPr>
            <p:cNvSpPr/>
            <p:nvPr/>
          </p:nvSpPr>
          <p:spPr>
            <a:xfrm>
              <a:off x="86003" y="3024529"/>
              <a:ext cx="1867545" cy="50111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VR</a:t>
              </a:r>
              <a:r>
                <a:rPr kumimoji="1" lang="ja-JP" altLang="en-US" b="1" dirty="0">
                  <a:solidFill>
                    <a:schemeClr val="bg1"/>
                  </a:solidFill>
                </a:rPr>
                <a:t>議論議論</a:t>
              </a:r>
            </a:p>
          </p:txBody>
        </p:sp>
        <p:sp>
          <p:nvSpPr>
            <p:cNvPr id="10" name="四角形: 角を丸くする 9">
              <a:extLst>
                <a:ext uri="{FF2B5EF4-FFF2-40B4-BE49-F238E27FC236}">
                  <a16:creationId xmlns:a16="http://schemas.microsoft.com/office/drawing/2014/main" id="{E98F40CC-00DF-4A09-9420-1D812A9F1B49}"/>
                </a:ext>
              </a:extLst>
            </p:cNvPr>
            <p:cNvSpPr/>
            <p:nvPr/>
          </p:nvSpPr>
          <p:spPr>
            <a:xfrm>
              <a:off x="1138663" y="3624637"/>
              <a:ext cx="808565" cy="50111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Etc...</a:t>
              </a:r>
              <a:endParaRPr kumimoji="1" lang="ja-JP" altLang="en-US" b="1" dirty="0">
                <a:solidFill>
                  <a:schemeClr val="bg1"/>
                </a:solidFill>
              </a:endParaRPr>
            </a:p>
          </p:txBody>
        </p:sp>
      </p:grpSp>
    </p:spTree>
    <p:extLst>
      <p:ext uri="{BB962C8B-B14F-4D97-AF65-F5344CB8AC3E}">
        <p14:creationId xmlns:p14="http://schemas.microsoft.com/office/powerpoint/2010/main" val="354639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6"/>
          <p:cNvSpPr/>
          <p:nvPr/>
        </p:nvSpPr>
        <p:spPr>
          <a:xfrm>
            <a:off x="-404012"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3600" b="1" dirty="0">
                <a:solidFill>
                  <a:schemeClr val="bg1"/>
                </a:solidFill>
              </a:rPr>
              <a:t>システム全体の仕組み</a:t>
            </a:r>
            <a:endParaRPr sz="3600" b="1" dirty="0">
              <a:solidFill>
                <a:schemeClr val="bg1"/>
              </a:solidFill>
            </a:endParaRPr>
          </a:p>
        </p:txBody>
      </p:sp>
      <p:grpSp>
        <p:nvGrpSpPr>
          <p:cNvPr id="9" name="グループ化 8">
            <a:extLst>
              <a:ext uri="{FF2B5EF4-FFF2-40B4-BE49-F238E27FC236}">
                <a16:creationId xmlns:a16="http://schemas.microsoft.com/office/drawing/2014/main" id="{908FEAE2-6788-4838-87AA-8F5000D526ED}"/>
              </a:ext>
            </a:extLst>
          </p:cNvPr>
          <p:cNvGrpSpPr/>
          <p:nvPr/>
        </p:nvGrpSpPr>
        <p:grpSpPr>
          <a:xfrm>
            <a:off x="506277" y="1212684"/>
            <a:ext cx="2505560" cy="1570299"/>
            <a:chOff x="511443" y="1302054"/>
            <a:chExt cx="2505560" cy="1570299"/>
          </a:xfrm>
        </p:grpSpPr>
        <p:grpSp>
          <p:nvGrpSpPr>
            <p:cNvPr id="5" name="グループ化 4">
              <a:extLst>
                <a:ext uri="{FF2B5EF4-FFF2-40B4-BE49-F238E27FC236}">
                  <a16:creationId xmlns:a16="http://schemas.microsoft.com/office/drawing/2014/main" id="{84B997BD-2A4A-4160-9F71-D3AA4FE09FB5}"/>
                </a:ext>
              </a:extLst>
            </p:cNvPr>
            <p:cNvGrpSpPr/>
            <p:nvPr/>
          </p:nvGrpSpPr>
          <p:grpSpPr>
            <a:xfrm>
              <a:off x="511443" y="1671386"/>
              <a:ext cx="2505560" cy="1200967"/>
              <a:chOff x="227308" y="1671386"/>
              <a:chExt cx="3069370" cy="1423110"/>
            </a:xfrm>
          </p:grpSpPr>
          <p:pic>
            <p:nvPicPr>
              <p:cNvPr id="2050" name="Picture 2" descr="ZOOMやってみた！？ 少し考察。 | ITブログ | パソコン修理・サポート ロボットプログラミング Web制作 IT系資格試験 試験会場">
                <a:extLst>
                  <a:ext uri="{FF2B5EF4-FFF2-40B4-BE49-F238E27FC236}">
                    <a16:creationId xmlns:a16="http://schemas.microsoft.com/office/drawing/2014/main" id="{0FB1D888-9119-4FB0-BDA5-4C3D956848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80" t="2858" r="19661" b="6958"/>
              <a:stretch/>
            </p:blipFill>
            <p:spPr bwMode="auto">
              <a:xfrm>
                <a:off x="421724" y="1830150"/>
                <a:ext cx="1090066" cy="10319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代理店渉外セールス / oVice株式会社">
                <a:extLst>
                  <a:ext uri="{FF2B5EF4-FFF2-40B4-BE49-F238E27FC236}">
                    <a16:creationId xmlns:a16="http://schemas.microsoft.com/office/drawing/2014/main" id="{4DE0BBCB-EE69-465B-BB8C-729B8C1897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87" t="33021" r="26174" b="33745"/>
              <a:stretch/>
            </p:blipFill>
            <p:spPr bwMode="auto">
              <a:xfrm>
                <a:off x="1581531" y="2195593"/>
                <a:ext cx="1611825" cy="588936"/>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9E4713EC-492E-4809-8DC0-FDB0F0015446}"/>
                  </a:ext>
                </a:extLst>
              </p:cNvPr>
              <p:cNvSpPr/>
              <p:nvPr/>
            </p:nvSpPr>
            <p:spPr>
              <a:xfrm>
                <a:off x="227308" y="1671386"/>
                <a:ext cx="3069370" cy="142311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 name="テキスト ボックス 5">
              <a:extLst>
                <a:ext uri="{FF2B5EF4-FFF2-40B4-BE49-F238E27FC236}">
                  <a16:creationId xmlns:a16="http://schemas.microsoft.com/office/drawing/2014/main" id="{E35EA059-DC6B-4B72-BFF1-F2A37E7D3675}"/>
                </a:ext>
              </a:extLst>
            </p:cNvPr>
            <p:cNvSpPr txBox="1"/>
            <p:nvPr/>
          </p:nvSpPr>
          <p:spPr>
            <a:xfrm>
              <a:off x="1074549" y="1302054"/>
              <a:ext cx="1425844" cy="369332"/>
            </a:xfrm>
            <a:prstGeom prst="rect">
              <a:avLst/>
            </a:prstGeom>
            <a:noFill/>
          </p:spPr>
          <p:txBody>
            <a:bodyPr wrap="square" rtlCol="0">
              <a:spAutoFit/>
            </a:bodyPr>
            <a:lstStyle/>
            <a:p>
              <a:r>
                <a:rPr kumimoji="1" lang="ja-JP" altLang="en-US" b="1" dirty="0"/>
                <a:t>議論ツール</a:t>
              </a:r>
            </a:p>
          </p:txBody>
        </p:sp>
      </p:grpSp>
      <p:grpSp>
        <p:nvGrpSpPr>
          <p:cNvPr id="7" name="グループ化 6">
            <a:extLst>
              <a:ext uri="{FF2B5EF4-FFF2-40B4-BE49-F238E27FC236}">
                <a16:creationId xmlns:a16="http://schemas.microsoft.com/office/drawing/2014/main" id="{6A0F24C5-377E-4E5A-97C9-6DEA3AE4669F}"/>
              </a:ext>
            </a:extLst>
          </p:cNvPr>
          <p:cNvGrpSpPr/>
          <p:nvPr/>
        </p:nvGrpSpPr>
        <p:grpSpPr>
          <a:xfrm>
            <a:off x="2214026" y="3053151"/>
            <a:ext cx="4715947" cy="1599389"/>
            <a:chOff x="2274141" y="3040871"/>
            <a:chExt cx="4715947" cy="1599389"/>
          </a:xfrm>
        </p:grpSpPr>
        <p:sp>
          <p:nvSpPr>
            <p:cNvPr id="3" name="四角形: 角を丸くする 2">
              <a:extLst>
                <a:ext uri="{FF2B5EF4-FFF2-40B4-BE49-F238E27FC236}">
                  <a16:creationId xmlns:a16="http://schemas.microsoft.com/office/drawing/2014/main" id="{ACBC3082-D27F-4C1F-8DE0-40D761344ED7}"/>
                </a:ext>
              </a:extLst>
            </p:cNvPr>
            <p:cNvSpPr/>
            <p:nvPr/>
          </p:nvSpPr>
          <p:spPr>
            <a:xfrm>
              <a:off x="2274141" y="3349036"/>
              <a:ext cx="4715947" cy="129122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t>作成した</a:t>
              </a:r>
              <a:endParaRPr kumimoji="1" lang="en-US" altLang="ja-JP" sz="3200" b="1" dirty="0"/>
            </a:p>
            <a:p>
              <a:pPr algn="ctr"/>
              <a:r>
                <a:rPr kumimoji="1" lang="en-US" altLang="ja-JP" sz="3200" b="1" dirty="0"/>
                <a:t>Web</a:t>
              </a:r>
              <a:r>
                <a:rPr kumimoji="1" lang="ja-JP" altLang="en-US" sz="3200" b="1" dirty="0"/>
                <a:t>アプリケーション</a:t>
              </a:r>
            </a:p>
          </p:txBody>
        </p:sp>
        <p:sp>
          <p:nvSpPr>
            <p:cNvPr id="12" name="テキスト ボックス 11">
              <a:extLst>
                <a:ext uri="{FF2B5EF4-FFF2-40B4-BE49-F238E27FC236}">
                  <a16:creationId xmlns:a16="http://schemas.microsoft.com/office/drawing/2014/main" id="{5648E85E-7762-4B19-B339-DC2468D3331A}"/>
                </a:ext>
              </a:extLst>
            </p:cNvPr>
            <p:cNvSpPr txBox="1"/>
            <p:nvPr/>
          </p:nvSpPr>
          <p:spPr>
            <a:xfrm>
              <a:off x="2836190" y="3040871"/>
              <a:ext cx="3652434" cy="369332"/>
            </a:xfrm>
            <a:prstGeom prst="rect">
              <a:avLst/>
            </a:prstGeom>
            <a:noFill/>
          </p:spPr>
          <p:txBody>
            <a:bodyPr wrap="square" rtlCol="0">
              <a:spAutoFit/>
            </a:bodyPr>
            <a:lstStyle/>
            <a:p>
              <a:r>
                <a:rPr kumimoji="1" lang="ja-JP" altLang="en-US" b="1" dirty="0"/>
                <a:t>ポイントの確認・賭け・評価など</a:t>
              </a:r>
            </a:p>
          </p:txBody>
        </p:sp>
      </p:grpSp>
      <p:pic>
        <p:nvPicPr>
          <p:cNvPr id="16" name="図 15">
            <a:extLst>
              <a:ext uri="{FF2B5EF4-FFF2-40B4-BE49-F238E27FC236}">
                <a16:creationId xmlns:a16="http://schemas.microsoft.com/office/drawing/2014/main" id="{2470D5CE-91C2-422F-B938-8CF494ABF637}"/>
              </a:ext>
            </a:extLst>
          </p:cNvPr>
          <p:cNvPicPr>
            <a:picLocks noChangeAspect="1"/>
          </p:cNvPicPr>
          <p:nvPr/>
        </p:nvPicPr>
        <p:blipFill rotWithShape="1">
          <a:blip r:embed="rId5"/>
          <a:srcRect t="218" r="28979"/>
          <a:stretch/>
        </p:blipFill>
        <p:spPr>
          <a:xfrm>
            <a:off x="2274785" y="4914120"/>
            <a:ext cx="2546745" cy="1615633"/>
          </a:xfrm>
          <a:prstGeom prst="rect">
            <a:avLst/>
          </a:prstGeom>
          <a:ln>
            <a:noFill/>
          </a:ln>
          <a:effectLst>
            <a:outerShdw blurRad="292100" dist="139700" dir="2700000" algn="tl" rotWithShape="0">
              <a:srgbClr val="333333">
                <a:alpha val="65000"/>
              </a:srgbClr>
            </a:outerShdw>
          </a:effectLst>
        </p:spPr>
      </p:pic>
      <p:pic>
        <p:nvPicPr>
          <p:cNvPr id="17" name="図 16">
            <a:extLst>
              <a:ext uri="{FF2B5EF4-FFF2-40B4-BE49-F238E27FC236}">
                <a16:creationId xmlns:a16="http://schemas.microsoft.com/office/drawing/2014/main" id="{0D15FCA4-E9AB-42B5-BA9C-66A47F14DB04}"/>
              </a:ext>
            </a:extLst>
          </p:cNvPr>
          <p:cNvPicPr>
            <a:picLocks noChangeAspect="1"/>
          </p:cNvPicPr>
          <p:nvPr/>
        </p:nvPicPr>
        <p:blipFill>
          <a:blip r:embed="rId6"/>
          <a:stretch>
            <a:fillRect/>
          </a:stretch>
        </p:blipFill>
        <p:spPr>
          <a:xfrm>
            <a:off x="5066655" y="4794383"/>
            <a:ext cx="1593742" cy="1855108"/>
          </a:xfrm>
          <a:prstGeom prst="rect">
            <a:avLst/>
          </a:prstGeom>
          <a:ln>
            <a:noFill/>
          </a:ln>
          <a:effectLst>
            <a:outerShdw blurRad="292100" dist="139700" dir="2700000" algn="tl" rotWithShape="0">
              <a:srgbClr val="333333">
                <a:alpha val="65000"/>
              </a:srgbClr>
            </a:outerShdw>
          </a:effectLst>
        </p:spPr>
      </p:pic>
      <p:grpSp>
        <p:nvGrpSpPr>
          <p:cNvPr id="10" name="グループ化 9">
            <a:extLst>
              <a:ext uri="{FF2B5EF4-FFF2-40B4-BE49-F238E27FC236}">
                <a16:creationId xmlns:a16="http://schemas.microsoft.com/office/drawing/2014/main" id="{825DF160-8740-4FC2-849A-0A4B148EFF3F}"/>
              </a:ext>
            </a:extLst>
          </p:cNvPr>
          <p:cNvGrpSpPr/>
          <p:nvPr/>
        </p:nvGrpSpPr>
        <p:grpSpPr>
          <a:xfrm>
            <a:off x="6044340" y="1038194"/>
            <a:ext cx="2774196" cy="1763163"/>
            <a:chOff x="5987513" y="1066215"/>
            <a:chExt cx="2774196" cy="1763163"/>
          </a:xfrm>
        </p:grpSpPr>
        <p:grpSp>
          <p:nvGrpSpPr>
            <p:cNvPr id="8" name="グループ化 7">
              <a:extLst>
                <a:ext uri="{FF2B5EF4-FFF2-40B4-BE49-F238E27FC236}">
                  <a16:creationId xmlns:a16="http://schemas.microsoft.com/office/drawing/2014/main" id="{512AB3DA-A386-4E72-A638-97B20F583148}"/>
                </a:ext>
              </a:extLst>
            </p:cNvPr>
            <p:cNvGrpSpPr/>
            <p:nvPr/>
          </p:nvGrpSpPr>
          <p:grpSpPr>
            <a:xfrm>
              <a:off x="5987513" y="1066215"/>
              <a:ext cx="2774196" cy="1763163"/>
              <a:chOff x="6008178" y="1214581"/>
              <a:chExt cx="2774196" cy="1763163"/>
            </a:xfrm>
          </p:grpSpPr>
          <p:pic>
            <p:nvPicPr>
              <p:cNvPr id="2054" name="Picture 6" descr="Slack コミュニティ">
                <a:extLst>
                  <a:ext uri="{FF2B5EF4-FFF2-40B4-BE49-F238E27FC236}">
                    <a16:creationId xmlns:a16="http://schemas.microsoft.com/office/drawing/2014/main" id="{05FBD367-87E2-4A29-9A96-E944CABA41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8178" y="1842539"/>
                <a:ext cx="2774196" cy="113520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162A71ED-63F6-47CD-890C-CE8DD51FDD11}"/>
                  </a:ext>
                </a:extLst>
              </p:cNvPr>
              <p:cNvSpPr txBox="1"/>
              <p:nvPr/>
            </p:nvSpPr>
            <p:spPr>
              <a:xfrm>
                <a:off x="6310394" y="1214581"/>
                <a:ext cx="2471980" cy="646331"/>
              </a:xfrm>
              <a:prstGeom prst="rect">
                <a:avLst/>
              </a:prstGeom>
              <a:noFill/>
            </p:spPr>
            <p:txBody>
              <a:bodyPr wrap="square" rtlCol="0">
                <a:spAutoFit/>
              </a:bodyPr>
              <a:lstStyle/>
              <a:p>
                <a:r>
                  <a:rPr kumimoji="1" lang="ja-JP" altLang="en-US" b="1" dirty="0"/>
                  <a:t>結果発表や通知・チャット議論を行う。</a:t>
                </a:r>
              </a:p>
            </p:txBody>
          </p:sp>
        </p:grpSp>
        <p:sp>
          <p:nvSpPr>
            <p:cNvPr id="18" name="四角形: 角を丸くする 17">
              <a:extLst>
                <a:ext uri="{FF2B5EF4-FFF2-40B4-BE49-F238E27FC236}">
                  <a16:creationId xmlns:a16="http://schemas.microsoft.com/office/drawing/2014/main" id="{4D45F86C-92D8-46E8-A09F-F083E3FDBC71}"/>
                </a:ext>
              </a:extLst>
            </p:cNvPr>
            <p:cNvSpPr/>
            <p:nvPr/>
          </p:nvSpPr>
          <p:spPr>
            <a:xfrm>
              <a:off x="6166642" y="1712546"/>
              <a:ext cx="2505560" cy="109845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1" name="テキスト ボックス 20">
            <a:extLst>
              <a:ext uri="{FF2B5EF4-FFF2-40B4-BE49-F238E27FC236}">
                <a16:creationId xmlns:a16="http://schemas.microsoft.com/office/drawing/2014/main" id="{FF7520BE-9CD7-4C70-91BF-5C4B080C9242}"/>
              </a:ext>
            </a:extLst>
          </p:cNvPr>
          <p:cNvSpPr txBox="1"/>
          <p:nvPr/>
        </p:nvSpPr>
        <p:spPr>
          <a:xfrm>
            <a:off x="6869215" y="6095493"/>
            <a:ext cx="2108669" cy="553998"/>
          </a:xfrm>
          <a:prstGeom prst="rect">
            <a:avLst/>
          </a:prstGeom>
          <a:noFill/>
        </p:spPr>
        <p:txBody>
          <a:bodyPr wrap="square" rtlCol="0">
            <a:spAutoFit/>
          </a:bodyPr>
          <a:lstStyle/>
          <a:p>
            <a:r>
              <a:rPr kumimoji="1" lang="ja-JP" altLang="en-US" sz="1000" b="1" dirty="0"/>
              <a:t>実装した</a:t>
            </a:r>
            <a:r>
              <a:rPr kumimoji="1" lang="en-US" altLang="ja-JP" sz="1000" b="1" dirty="0"/>
              <a:t>Web</a:t>
            </a:r>
            <a:r>
              <a:rPr kumimoji="1" lang="ja-JP" altLang="en-US" sz="1000" b="1" dirty="0"/>
              <a:t>アプリケーションのホーム画面（左）</a:t>
            </a:r>
            <a:endParaRPr kumimoji="1" lang="en-US" altLang="ja-JP" sz="1000" b="1" dirty="0"/>
          </a:p>
          <a:p>
            <a:r>
              <a:rPr kumimoji="1" lang="ja-JP" altLang="en-US" sz="1000" b="1" dirty="0"/>
              <a:t>ポイント履歴確認画面（右）</a:t>
            </a:r>
          </a:p>
        </p:txBody>
      </p:sp>
      <p:sp>
        <p:nvSpPr>
          <p:cNvPr id="13" name="矢印: 上下 12">
            <a:extLst>
              <a:ext uri="{FF2B5EF4-FFF2-40B4-BE49-F238E27FC236}">
                <a16:creationId xmlns:a16="http://schemas.microsoft.com/office/drawing/2014/main" id="{F33F8E0E-6952-4749-93D9-97F56AE9D4C1}"/>
              </a:ext>
            </a:extLst>
          </p:cNvPr>
          <p:cNvSpPr/>
          <p:nvPr/>
        </p:nvSpPr>
        <p:spPr>
          <a:xfrm rot="19939752">
            <a:off x="1543484" y="2897363"/>
            <a:ext cx="508792" cy="821917"/>
          </a:xfrm>
          <a:prstGeom prst="upDownArrow">
            <a:avLst>
              <a:gd name="adj1" fmla="val 32731"/>
              <a:gd name="adj2" fmla="val 3215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矢印: 上下 22">
            <a:extLst>
              <a:ext uri="{FF2B5EF4-FFF2-40B4-BE49-F238E27FC236}">
                <a16:creationId xmlns:a16="http://schemas.microsoft.com/office/drawing/2014/main" id="{5955DB2B-5F66-4BD7-ACE1-75E4D76ECBC6}"/>
              </a:ext>
            </a:extLst>
          </p:cNvPr>
          <p:cNvSpPr/>
          <p:nvPr/>
        </p:nvSpPr>
        <p:spPr>
          <a:xfrm rot="2242960">
            <a:off x="7056220" y="2853024"/>
            <a:ext cx="508792" cy="821917"/>
          </a:xfrm>
          <a:prstGeom prst="upDownArrow">
            <a:avLst>
              <a:gd name="adj1" fmla="val 32731"/>
              <a:gd name="adj2" fmla="val 3215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302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4400" b="1" dirty="0">
                <a:solidFill>
                  <a:schemeClr val="lt1"/>
                </a:solidFill>
                <a:latin typeface="Calibri"/>
                <a:ea typeface="Calibri"/>
                <a:cs typeface="Calibri"/>
                <a:sym typeface="Calibri"/>
              </a:rPr>
              <a:t>DERC</a:t>
            </a:r>
            <a:r>
              <a:rPr lang="ja-JP" altLang="en-US" sz="4400" b="1" dirty="0">
                <a:solidFill>
                  <a:schemeClr val="lt1"/>
                </a:solidFill>
                <a:latin typeface="Calibri"/>
                <a:ea typeface="Calibri"/>
                <a:cs typeface="Calibri"/>
                <a:sym typeface="Calibri"/>
              </a:rPr>
              <a:t>導入議論</a:t>
            </a:r>
            <a:endParaRPr sz="4400" b="1" dirty="0">
              <a:solidFill>
                <a:schemeClr val="lt1"/>
              </a:solidFill>
              <a:latin typeface="Calibri"/>
              <a:ea typeface="Calibri"/>
              <a:cs typeface="Calibri"/>
              <a:sym typeface="Calibri"/>
            </a:endParaRPr>
          </a:p>
        </p:txBody>
      </p:sp>
      <p:sp>
        <p:nvSpPr>
          <p:cNvPr id="207" name="Google Shape;207;p5"/>
          <p:cNvSpPr/>
          <p:nvPr/>
        </p:nvSpPr>
        <p:spPr>
          <a:xfrm rot="-602628">
            <a:off x="2465701" y="4959841"/>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08" name="Google Shape;208;p5"/>
          <p:cNvSpPr/>
          <p:nvPr/>
        </p:nvSpPr>
        <p:spPr>
          <a:xfrm rot="10197372">
            <a:off x="2544215" y="5403131"/>
            <a:ext cx="1098109" cy="235631"/>
          </a:xfrm>
          <a:prstGeom prst="rightArrow">
            <a:avLst>
              <a:gd name="adj1" fmla="val 50000"/>
              <a:gd name="adj2" fmla="val 50000"/>
            </a:avLst>
          </a:prstGeom>
          <a:solidFill>
            <a:srgbClr val="DDEAF6"/>
          </a:solidFill>
          <a:ln w="19050" cap="flat" cmpd="sng">
            <a:solidFill>
              <a:srgbClr val="31538F"/>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209" name="Google Shape;209;p5"/>
          <p:cNvGrpSpPr/>
          <p:nvPr/>
        </p:nvGrpSpPr>
        <p:grpSpPr>
          <a:xfrm>
            <a:off x="1658794" y="4832092"/>
            <a:ext cx="654605" cy="1020966"/>
            <a:chOff x="736979" y="3096285"/>
            <a:chExt cx="805217" cy="1255871"/>
          </a:xfrm>
        </p:grpSpPr>
        <p:grpSp>
          <p:nvGrpSpPr>
            <p:cNvPr id="210" name="Google Shape;210;p5"/>
            <p:cNvGrpSpPr/>
            <p:nvPr/>
          </p:nvGrpSpPr>
          <p:grpSpPr>
            <a:xfrm>
              <a:off x="736979" y="3096285"/>
              <a:ext cx="805217" cy="1255871"/>
              <a:chOff x="5693392" y="3295657"/>
              <a:chExt cx="805217" cy="1255871"/>
            </a:xfrm>
          </p:grpSpPr>
          <p:sp>
            <p:nvSpPr>
              <p:cNvPr id="211" name="Google Shape;211;p5"/>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12" name="Google Shape;212;p5"/>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13" name="Google Shape;213;p5"/>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sp>
        <p:nvSpPr>
          <p:cNvPr id="214" name="Google Shape;214;p5"/>
          <p:cNvSpPr txBox="1"/>
          <p:nvPr/>
        </p:nvSpPr>
        <p:spPr>
          <a:xfrm>
            <a:off x="2733533" y="4560332"/>
            <a:ext cx="24889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(1)賭け</a:t>
            </a:r>
            <a:endParaRPr/>
          </a:p>
        </p:txBody>
      </p:sp>
      <p:grpSp>
        <p:nvGrpSpPr>
          <p:cNvPr id="215" name="Google Shape;215;p5"/>
          <p:cNvGrpSpPr/>
          <p:nvPr/>
        </p:nvGrpSpPr>
        <p:grpSpPr>
          <a:xfrm>
            <a:off x="4046699" y="4423052"/>
            <a:ext cx="654605" cy="1020966"/>
            <a:chOff x="736979" y="3096285"/>
            <a:chExt cx="805217" cy="1255871"/>
          </a:xfrm>
        </p:grpSpPr>
        <p:grpSp>
          <p:nvGrpSpPr>
            <p:cNvPr id="216" name="Google Shape;216;p5"/>
            <p:cNvGrpSpPr/>
            <p:nvPr/>
          </p:nvGrpSpPr>
          <p:grpSpPr>
            <a:xfrm>
              <a:off x="736979" y="3096285"/>
              <a:ext cx="805217" cy="1255871"/>
              <a:chOff x="5693392" y="3295657"/>
              <a:chExt cx="805217" cy="1255871"/>
            </a:xfrm>
          </p:grpSpPr>
          <p:sp>
            <p:nvSpPr>
              <p:cNvPr id="217" name="Google Shape;217;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18" name="Google Shape;218;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19" name="Google Shape;219;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dirty="0">
                  <a:solidFill>
                    <a:srgbClr val="000000"/>
                  </a:solidFill>
                  <a:latin typeface="Calibri"/>
                  <a:ea typeface="Calibri"/>
                  <a:cs typeface="Calibri"/>
                  <a:sym typeface="Calibri"/>
                </a:rPr>
                <a:t>A</a:t>
              </a:r>
              <a:endParaRPr sz="2800" b="1" dirty="0">
                <a:solidFill>
                  <a:srgbClr val="000000"/>
                </a:solidFill>
                <a:latin typeface="Calibri"/>
                <a:ea typeface="Calibri"/>
                <a:cs typeface="Calibri"/>
                <a:sym typeface="Calibri"/>
              </a:endParaRPr>
            </a:p>
          </p:txBody>
        </p:sp>
      </p:grpSp>
      <p:grpSp>
        <p:nvGrpSpPr>
          <p:cNvPr id="220" name="Google Shape;220;p5"/>
          <p:cNvGrpSpPr/>
          <p:nvPr/>
        </p:nvGrpSpPr>
        <p:grpSpPr>
          <a:xfrm>
            <a:off x="7047440" y="5037813"/>
            <a:ext cx="445769" cy="695251"/>
            <a:chOff x="736979" y="3096285"/>
            <a:chExt cx="805217" cy="1255871"/>
          </a:xfrm>
        </p:grpSpPr>
        <p:grpSp>
          <p:nvGrpSpPr>
            <p:cNvPr id="221" name="Google Shape;221;p5"/>
            <p:cNvGrpSpPr/>
            <p:nvPr/>
          </p:nvGrpSpPr>
          <p:grpSpPr>
            <a:xfrm>
              <a:off x="736979" y="3096285"/>
              <a:ext cx="805217" cy="1255871"/>
              <a:chOff x="5693392" y="3295657"/>
              <a:chExt cx="805217" cy="1255871"/>
            </a:xfrm>
          </p:grpSpPr>
          <p:sp>
            <p:nvSpPr>
              <p:cNvPr id="222" name="Google Shape;222;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23" name="Google Shape;223;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24" name="Google Shape;224;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grpSp>
        <p:nvGrpSpPr>
          <p:cNvPr id="225" name="Google Shape;225;p5"/>
          <p:cNvGrpSpPr/>
          <p:nvPr/>
        </p:nvGrpSpPr>
        <p:grpSpPr>
          <a:xfrm>
            <a:off x="6692642" y="4215192"/>
            <a:ext cx="445769" cy="695251"/>
            <a:chOff x="736979" y="3096285"/>
            <a:chExt cx="805217" cy="1255871"/>
          </a:xfrm>
        </p:grpSpPr>
        <p:grpSp>
          <p:nvGrpSpPr>
            <p:cNvPr id="226" name="Google Shape;226;p5"/>
            <p:cNvGrpSpPr/>
            <p:nvPr/>
          </p:nvGrpSpPr>
          <p:grpSpPr>
            <a:xfrm>
              <a:off x="736979" y="3096285"/>
              <a:ext cx="805217" cy="1255871"/>
              <a:chOff x="5693392" y="3295657"/>
              <a:chExt cx="805217" cy="1255871"/>
            </a:xfrm>
          </p:grpSpPr>
          <p:sp>
            <p:nvSpPr>
              <p:cNvPr id="227" name="Google Shape;22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28" name="Google Shape;22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29" name="Google Shape;22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grpSp>
        <p:nvGrpSpPr>
          <p:cNvPr id="230" name="Google Shape;230;p5"/>
          <p:cNvGrpSpPr/>
          <p:nvPr/>
        </p:nvGrpSpPr>
        <p:grpSpPr>
          <a:xfrm>
            <a:off x="6246873" y="5037813"/>
            <a:ext cx="445769" cy="695251"/>
            <a:chOff x="736979" y="3096285"/>
            <a:chExt cx="805217" cy="1255871"/>
          </a:xfrm>
        </p:grpSpPr>
        <p:grpSp>
          <p:nvGrpSpPr>
            <p:cNvPr id="231" name="Google Shape;231;p5"/>
            <p:cNvGrpSpPr/>
            <p:nvPr/>
          </p:nvGrpSpPr>
          <p:grpSpPr>
            <a:xfrm>
              <a:off x="736979" y="3096285"/>
              <a:ext cx="805217" cy="1255871"/>
              <a:chOff x="5693392" y="3295657"/>
              <a:chExt cx="805217" cy="1255871"/>
            </a:xfrm>
          </p:grpSpPr>
          <p:sp>
            <p:nvSpPr>
              <p:cNvPr id="232" name="Google Shape;232;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33" name="Google Shape;233;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34" name="Google Shape;234;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ja-JP" sz="2800" b="1">
                  <a:solidFill>
                    <a:srgbClr val="000000"/>
                  </a:solidFill>
                  <a:latin typeface="Calibri"/>
                  <a:ea typeface="Calibri"/>
                  <a:cs typeface="Calibri"/>
                  <a:sym typeface="Calibri"/>
                </a:rPr>
                <a:t>B</a:t>
              </a:r>
              <a:endParaRPr sz="2800" b="1">
                <a:solidFill>
                  <a:srgbClr val="000000"/>
                </a:solidFill>
                <a:latin typeface="Calibri"/>
                <a:ea typeface="Calibri"/>
                <a:cs typeface="Calibri"/>
                <a:sym typeface="Calibri"/>
              </a:endParaRPr>
            </a:p>
          </p:txBody>
        </p:sp>
      </p:grpSp>
      <p:sp>
        <p:nvSpPr>
          <p:cNvPr id="235" name="Google Shape;235;p5"/>
          <p:cNvSpPr/>
          <p:nvPr/>
        </p:nvSpPr>
        <p:spPr>
          <a:xfrm>
            <a:off x="4925316" y="4637945"/>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36" name="Google Shape;236;p5"/>
          <p:cNvSpPr/>
          <p:nvPr/>
        </p:nvSpPr>
        <p:spPr>
          <a:xfrm rot="10800000">
            <a:off x="4925315" y="507966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37" name="Google Shape;237;p5"/>
          <p:cNvSpPr txBox="1"/>
          <p:nvPr/>
        </p:nvSpPr>
        <p:spPr>
          <a:xfrm>
            <a:off x="4716386" y="4257399"/>
            <a:ext cx="24889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dirty="0">
                <a:solidFill>
                  <a:schemeClr val="dk1"/>
                </a:solidFill>
                <a:latin typeface="Calibri"/>
                <a:ea typeface="Calibri"/>
                <a:cs typeface="Calibri"/>
                <a:sym typeface="Calibri"/>
              </a:rPr>
              <a:t>(1)</a:t>
            </a:r>
            <a:r>
              <a:rPr lang="ja-JP" altLang="en-US" sz="1800" dirty="0">
                <a:solidFill>
                  <a:schemeClr val="dk1"/>
                </a:solidFill>
                <a:latin typeface="Calibri"/>
                <a:ea typeface="Calibri"/>
                <a:cs typeface="Calibri"/>
                <a:sym typeface="Calibri"/>
              </a:rPr>
              <a:t>議論活性化</a:t>
            </a:r>
            <a:endParaRPr dirty="0"/>
          </a:p>
        </p:txBody>
      </p:sp>
      <p:sp>
        <p:nvSpPr>
          <p:cNvPr id="238" name="Google Shape;238;p5"/>
          <p:cNvSpPr txBox="1"/>
          <p:nvPr/>
        </p:nvSpPr>
        <p:spPr>
          <a:xfrm>
            <a:off x="4849085" y="5335341"/>
            <a:ext cx="23307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dirty="0">
                <a:solidFill>
                  <a:schemeClr val="dk1"/>
                </a:solidFill>
                <a:latin typeface="Calibri"/>
                <a:ea typeface="Calibri"/>
                <a:cs typeface="Calibri"/>
                <a:sym typeface="Calibri"/>
              </a:rPr>
              <a:t>(2)</a:t>
            </a:r>
            <a:r>
              <a:rPr lang="ja-JP" altLang="en-US" sz="1800" dirty="0">
                <a:solidFill>
                  <a:schemeClr val="dk1"/>
                </a:solidFill>
                <a:latin typeface="Calibri"/>
                <a:ea typeface="Calibri"/>
                <a:cs typeface="Calibri"/>
                <a:sym typeface="Calibri"/>
              </a:rPr>
              <a:t>匿名評価</a:t>
            </a:r>
            <a:endParaRPr dirty="0"/>
          </a:p>
        </p:txBody>
      </p:sp>
      <p:sp>
        <p:nvSpPr>
          <p:cNvPr id="239" name="Google Shape;239;p5"/>
          <p:cNvSpPr txBox="1"/>
          <p:nvPr/>
        </p:nvSpPr>
        <p:spPr>
          <a:xfrm>
            <a:off x="174450" y="1350660"/>
            <a:ext cx="423257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dirty="0">
                <a:solidFill>
                  <a:schemeClr val="dk1"/>
                </a:solidFill>
                <a:latin typeface="Calibri"/>
                <a:ea typeface="Calibri"/>
                <a:cs typeface="Calibri"/>
                <a:sym typeface="Calibri"/>
              </a:rPr>
              <a:t>レベル１</a:t>
            </a:r>
            <a:r>
              <a:rPr lang="ja-JP" altLang="en-US" b="1" dirty="0">
                <a:solidFill>
                  <a:schemeClr val="dk1"/>
                </a:solidFill>
                <a:latin typeface="Calibri"/>
                <a:ea typeface="Calibri"/>
                <a:cs typeface="Calibri"/>
                <a:sym typeface="Calibri"/>
              </a:rPr>
              <a:t>（議論活性化したくなる）</a:t>
            </a:r>
            <a:endParaRPr dirty="0"/>
          </a:p>
        </p:txBody>
      </p:sp>
      <p:sp>
        <p:nvSpPr>
          <p:cNvPr id="240" name="Google Shape;240;p5"/>
          <p:cNvSpPr txBox="1"/>
          <p:nvPr/>
        </p:nvSpPr>
        <p:spPr>
          <a:xfrm>
            <a:off x="135198" y="3617240"/>
            <a:ext cx="56274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dirty="0">
                <a:solidFill>
                  <a:schemeClr val="dk1"/>
                </a:solidFill>
                <a:latin typeface="Calibri"/>
                <a:ea typeface="Calibri"/>
                <a:cs typeface="Calibri"/>
                <a:sym typeface="Calibri"/>
              </a:rPr>
              <a:t>レベル２</a:t>
            </a:r>
            <a:r>
              <a:rPr lang="ja-JP" altLang="en-US" sz="2000" b="1" dirty="0">
                <a:solidFill>
                  <a:schemeClr val="dk1"/>
                </a:solidFill>
                <a:latin typeface="Calibri"/>
                <a:ea typeface="Calibri"/>
                <a:cs typeface="Calibri"/>
                <a:sym typeface="Calibri"/>
              </a:rPr>
              <a:t> </a:t>
            </a:r>
            <a:r>
              <a:rPr lang="ja-JP" altLang="en-US" b="1" dirty="0">
                <a:solidFill>
                  <a:schemeClr val="dk1"/>
                </a:solidFill>
                <a:latin typeface="Calibri"/>
                <a:ea typeface="Calibri"/>
                <a:cs typeface="Calibri"/>
                <a:sym typeface="Calibri"/>
              </a:rPr>
              <a:t>（議論活性化させたくなる）</a:t>
            </a:r>
            <a:endParaRPr dirty="0"/>
          </a:p>
        </p:txBody>
      </p:sp>
      <p:graphicFrame>
        <p:nvGraphicFramePr>
          <p:cNvPr id="241" name="Google Shape;241;p5"/>
          <p:cNvGraphicFramePr/>
          <p:nvPr/>
        </p:nvGraphicFramePr>
        <p:xfrm>
          <a:off x="4253599" y="1853348"/>
          <a:ext cx="4703450" cy="1724200"/>
        </p:xfrm>
        <a:graphic>
          <a:graphicData uri="http://schemas.openxmlformats.org/drawingml/2006/table">
            <a:tbl>
              <a:tblPr firstRow="1" bandRow="1">
                <a:noFill/>
              </a:tblPr>
              <a:tblGrid>
                <a:gridCol w="2351725">
                  <a:extLst>
                    <a:ext uri="{9D8B030D-6E8A-4147-A177-3AD203B41FA5}">
                      <a16:colId xmlns:a16="http://schemas.microsoft.com/office/drawing/2014/main" val="20000"/>
                    </a:ext>
                  </a:extLst>
                </a:gridCol>
                <a:gridCol w="2351725">
                  <a:extLst>
                    <a:ext uri="{9D8B030D-6E8A-4147-A177-3AD203B41FA5}">
                      <a16:colId xmlns:a16="http://schemas.microsoft.com/office/drawing/2014/main" val="20001"/>
                    </a:ext>
                  </a:extLst>
                </a:gridCol>
              </a:tblGrid>
              <a:tr h="822600">
                <a:tc>
                  <a:txBody>
                    <a:bodyPr/>
                    <a:lstStyle/>
                    <a:p>
                      <a:pPr marL="0" marR="0" lvl="0" indent="0" algn="l" rtl="0">
                        <a:spcBef>
                          <a:spcPts val="0"/>
                        </a:spcBef>
                        <a:spcAft>
                          <a:spcPts val="0"/>
                        </a:spcAft>
                        <a:buNone/>
                      </a:pPr>
                      <a:r>
                        <a:rPr lang="ja-JP" sz="2000"/>
                        <a:t>所持ポイント</a:t>
                      </a:r>
                      <a:endParaRPr sz="2000">
                        <a:solidFill>
                          <a:srgbClr val="000000"/>
                        </a:solidFill>
                      </a:endParaRPr>
                    </a:p>
                  </a:txBody>
                  <a:tcPr marL="91450" marR="91450" marT="45725" marB="45725"/>
                </a:tc>
                <a:tc>
                  <a:txBody>
                    <a:bodyPr/>
                    <a:lstStyle/>
                    <a:p>
                      <a:pPr marL="0" marR="0" lvl="0" indent="0" algn="l" rtl="0">
                        <a:spcBef>
                          <a:spcPts val="0"/>
                        </a:spcBef>
                        <a:spcAft>
                          <a:spcPts val="0"/>
                        </a:spcAft>
                        <a:buNone/>
                      </a:pPr>
                      <a:r>
                        <a:rPr lang="ja-JP" sz="2000"/>
                        <a:t>贈る事ができる</a:t>
                      </a:r>
                      <a:endParaRPr sz="2000"/>
                    </a:p>
                    <a:p>
                      <a:pPr marL="0" marR="0" lvl="0" indent="0" algn="l" rtl="0">
                        <a:spcBef>
                          <a:spcPts val="0"/>
                        </a:spcBef>
                        <a:spcAft>
                          <a:spcPts val="0"/>
                        </a:spcAft>
                        <a:buNone/>
                      </a:pPr>
                      <a:r>
                        <a:rPr lang="ja-JP" sz="2000"/>
                        <a:t>ポイント</a:t>
                      </a:r>
                      <a:endParaRPr sz="2000">
                        <a:solidFill>
                          <a:srgbClr val="000000"/>
                        </a:solidFill>
                      </a:endParaRPr>
                    </a:p>
                  </a:txBody>
                  <a:tcPr marL="91450" marR="91450" marT="45725" marB="45725"/>
                </a:tc>
                <a:extLst>
                  <a:ext uri="{0D108BD9-81ED-4DB2-BD59-A6C34878D82A}">
                    <a16:rowId xmlns:a16="http://schemas.microsoft.com/office/drawing/2014/main" val="10000"/>
                  </a:ext>
                </a:extLst>
              </a:tr>
              <a:tr h="450800">
                <a:tc>
                  <a:txBody>
                    <a:bodyPr/>
                    <a:lstStyle/>
                    <a:p>
                      <a:pPr marL="0" marR="0" lvl="0" indent="0" algn="l" rtl="0">
                        <a:spcBef>
                          <a:spcPts val="0"/>
                        </a:spcBef>
                        <a:spcAft>
                          <a:spcPts val="0"/>
                        </a:spcAft>
                        <a:buNone/>
                      </a:pPr>
                      <a:r>
                        <a:rPr lang="ja-JP" sz="2000"/>
                        <a:t>3000Pt</a:t>
                      </a:r>
                      <a:endParaRPr sz="2000">
                        <a:solidFill>
                          <a:srgbClr val="000000"/>
                        </a:solidFill>
                      </a:endParaRPr>
                    </a:p>
                  </a:txBody>
                  <a:tcPr marL="91450" marR="91450" marT="45725" marB="45725"/>
                </a:tc>
                <a:tc>
                  <a:txBody>
                    <a:bodyPr/>
                    <a:lstStyle/>
                    <a:p>
                      <a:pPr marL="0" marR="0" lvl="0" indent="0" algn="l" rtl="0">
                        <a:spcBef>
                          <a:spcPts val="0"/>
                        </a:spcBef>
                        <a:spcAft>
                          <a:spcPts val="0"/>
                        </a:spcAft>
                        <a:buNone/>
                      </a:pPr>
                      <a:r>
                        <a:rPr lang="ja-JP" sz="2000"/>
                        <a:t> 300Pt</a:t>
                      </a:r>
                      <a:endParaRPr sz="2000">
                        <a:solidFill>
                          <a:srgbClr val="000000"/>
                        </a:solidFill>
                      </a:endParaRPr>
                    </a:p>
                  </a:txBody>
                  <a:tcPr marL="91450" marR="91450" marT="45725" marB="45725"/>
                </a:tc>
                <a:extLst>
                  <a:ext uri="{0D108BD9-81ED-4DB2-BD59-A6C34878D82A}">
                    <a16:rowId xmlns:a16="http://schemas.microsoft.com/office/drawing/2014/main" val="10001"/>
                  </a:ext>
                </a:extLst>
              </a:tr>
              <a:tr h="450800">
                <a:tc>
                  <a:txBody>
                    <a:bodyPr/>
                    <a:lstStyle/>
                    <a:p>
                      <a:pPr marL="0" marR="0" lvl="0" indent="0" algn="l" rtl="0">
                        <a:spcBef>
                          <a:spcPts val="0"/>
                        </a:spcBef>
                        <a:spcAft>
                          <a:spcPts val="0"/>
                        </a:spcAft>
                        <a:buNone/>
                      </a:pPr>
                      <a:r>
                        <a:rPr lang="ja-JP" sz="2000"/>
                        <a:t>5000Pt</a:t>
                      </a:r>
                      <a:endParaRPr sz="2000">
                        <a:solidFill>
                          <a:srgbClr val="000000"/>
                        </a:solidFill>
                      </a:endParaRPr>
                    </a:p>
                  </a:txBody>
                  <a:tcPr marL="91450" marR="91450" marT="45725" marB="45725"/>
                </a:tc>
                <a:tc>
                  <a:txBody>
                    <a:bodyPr/>
                    <a:lstStyle/>
                    <a:p>
                      <a:pPr marL="0" marR="0" lvl="0" indent="0" algn="l" rtl="0">
                        <a:spcBef>
                          <a:spcPts val="0"/>
                        </a:spcBef>
                        <a:spcAft>
                          <a:spcPts val="0"/>
                        </a:spcAft>
                        <a:buNone/>
                      </a:pPr>
                      <a:r>
                        <a:rPr lang="ja-JP" sz="2000"/>
                        <a:t>500Pt</a:t>
                      </a:r>
                      <a:endParaRPr sz="2000">
                        <a:solidFill>
                          <a:srgbClr val="000000"/>
                        </a:solidFill>
                      </a:endParaRPr>
                    </a:p>
                  </a:txBody>
                  <a:tcPr marL="91450" marR="91450" marT="45725" marB="45725"/>
                </a:tc>
                <a:extLst>
                  <a:ext uri="{0D108BD9-81ED-4DB2-BD59-A6C34878D82A}">
                    <a16:rowId xmlns:a16="http://schemas.microsoft.com/office/drawing/2014/main" val="10002"/>
                  </a:ext>
                </a:extLst>
              </a:tr>
            </a:tbl>
          </a:graphicData>
        </a:graphic>
      </p:graphicFrame>
      <p:sp>
        <p:nvSpPr>
          <p:cNvPr id="242" name="Google Shape;242;p5"/>
          <p:cNvSpPr txBox="1"/>
          <p:nvPr/>
        </p:nvSpPr>
        <p:spPr>
          <a:xfrm>
            <a:off x="4673630" y="1217473"/>
            <a:ext cx="3863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dirty="0">
                <a:solidFill>
                  <a:schemeClr val="dk1"/>
                </a:solidFill>
                <a:latin typeface="Calibri"/>
                <a:ea typeface="Calibri"/>
                <a:cs typeface="Calibri"/>
                <a:sym typeface="Calibri"/>
              </a:rPr>
              <a:t>所持ポイントが高い人は評価によって多くのポイントを贈る事ができる。</a:t>
            </a:r>
            <a:endParaRPr dirty="0"/>
          </a:p>
        </p:txBody>
      </p:sp>
      <p:sp>
        <p:nvSpPr>
          <p:cNvPr id="243" name="Google Shape;243;p5"/>
          <p:cNvSpPr/>
          <p:nvPr/>
        </p:nvSpPr>
        <p:spPr>
          <a:xfrm>
            <a:off x="162189" y="3975976"/>
            <a:ext cx="3413753" cy="449622"/>
          </a:xfrm>
          <a:prstGeom prst="wedgeRoundRectCallout">
            <a:avLst>
              <a:gd name="adj1" fmla="val 34657"/>
              <a:gd name="adj2" fmla="val 83399"/>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400">
                <a:solidFill>
                  <a:srgbClr val="000000"/>
                </a:solidFill>
                <a:latin typeface="Calibri"/>
                <a:ea typeface="Calibri"/>
                <a:cs typeface="Calibri"/>
                <a:sym typeface="Calibri"/>
              </a:rPr>
              <a:t>Bの所持ポイント低→オッズが高く</a:t>
            </a:r>
            <a:endParaRPr sz="1400">
              <a:solidFill>
                <a:srgbClr val="000000"/>
              </a:solidFill>
              <a:latin typeface="Calibri"/>
              <a:ea typeface="Calibri"/>
              <a:cs typeface="Calibri"/>
              <a:sym typeface="Calibri"/>
            </a:endParaRPr>
          </a:p>
          <a:p>
            <a:pPr marL="0" marR="0" lvl="0" indent="0" algn="l" rtl="0">
              <a:spcBef>
                <a:spcPts val="0"/>
              </a:spcBef>
              <a:spcAft>
                <a:spcPts val="0"/>
              </a:spcAft>
              <a:buNone/>
            </a:pPr>
            <a:r>
              <a:rPr lang="ja-JP" sz="1400">
                <a:solidFill>
                  <a:srgbClr val="000000"/>
                </a:solidFill>
                <a:latin typeface="Calibri"/>
                <a:ea typeface="Calibri"/>
                <a:cs typeface="Calibri"/>
                <a:sym typeface="Calibri"/>
              </a:rPr>
              <a:t>Bの所持ポイントが高→オッズが低い</a:t>
            </a:r>
            <a:endParaRPr sz="1400">
              <a:solidFill>
                <a:srgbClr val="000000"/>
              </a:solidFill>
              <a:latin typeface="Calibri"/>
              <a:ea typeface="Calibri"/>
              <a:cs typeface="Calibri"/>
              <a:sym typeface="Calibri"/>
            </a:endParaRPr>
          </a:p>
        </p:txBody>
      </p:sp>
      <p:sp>
        <p:nvSpPr>
          <p:cNvPr id="244" name="Google Shape;244;p5"/>
          <p:cNvSpPr/>
          <p:nvPr/>
        </p:nvSpPr>
        <p:spPr>
          <a:xfrm>
            <a:off x="2395401" y="6034361"/>
            <a:ext cx="6561647" cy="640080"/>
          </a:xfrm>
          <a:prstGeom prst="wedgeRoundRectCallout">
            <a:avLst>
              <a:gd name="adj1" fmla="val -37348"/>
              <a:gd name="adj2" fmla="val -116072"/>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dirty="0">
                <a:solidFill>
                  <a:srgbClr val="000000"/>
                </a:solidFill>
                <a:latin typeface="Calibri"/>
                <a:ea typeface="Calibri"/>
                <a:cs typeface="Calibri"/>
                <a:sym typeface="Calibri"/>
              </a:rPr>
              <a:t>(4)賭け成功→賭けポイントとオッズに応じてポイントを獲得</a:t>
            </a:r>
            <a:endParaRPr sz="1800" dirty="0">
              <a:solidFill>
                <a:srgbClr val="000000"/>
              </a:solidFill>
              <a:latin typeface="Calibri"/>
              <a:ea typeface="Calibri"/>
              <a:cs typeface="Calibri"/>
              <a:sym typeface="Calibri"/>
            </a:endParaRPr>
          </a:p>
          <a:p>
            <a:pPr marL="0" marR="0" lvl="0" indent="0" algn="l" rtl="0">
              <a:spcBef>
                <a:spcPts val="0"/>
              </a:spcBef>
              <a:spcAft>
                <a:spcPts val="0"/>
              </a:spcAft>
              <a:buNone/>
            </a:pPr>
            <a:r>
              <a:rPr lang="ja-JP" sz="1800" dirty="0">
                <a:solidFill>
                  <a:srgbClr val="000000"/>
                </a:solidFill>
                <a:latin typeface="Calibri"/>
                <a:ea typeface="Calibri"/>
                <a:cs typeface="Calibri"/>
                <a:sym typeface="Calibri"/>
              </a:rPr>
              <a:t>　 賭け失敗→賭けポイントは減少して返却　</a:t>
            </a:r>
            <a:endParaRPr sz="1800" dirty="0">
              <a:solidFill>
                <a:srgbClr val="000000"/>
              </a:solidFill>
              <a:latin typeface="Calibri"/>
              <a:ea typeface="Calibri"/>
              <a:cs typeface="Calibri"/>
              <a:sym typeface="Calibri"/>
            </a:endParaRPr>
          </a:p>
        </p:txBody>
      </p:sp>
      <p:grpSp>
        <p:nvGrpSpPr>
          <p:cNvPr id="56" name="グループ化 55">
            <a:extLst>
              <a:ext uri="{FF2B5EF4-FFF2-40B4-BE49-F238E27FC236}">
                <a16:creationId xmlns:a16="http://schemas.microsoft.com/office/drawing/2014/main" id="{646AEC9B-F7E1-4018-B273-6362CBA34CF0}"/>
              </a:ext>
            </a:extLst>
          </p:cNvPr>
          <p:cNvGrpSpPr/>
          <p:nvPr/>
        </p:nvGrpSpPr>
        <p:grpSpPr>
          <a:xfrm>
            <a:off x="587538" y="1961034"/>
            <a:ext cx="3025304" cy="1286166"/>
            <a:chOff x="828191" y="2367677"/>
            <a:chExt cx="2796001" cy="1155447"/>
          </a:xfrm>
        </p:grpSpPr>
        <p:grpSp>
          <p:nvGrpSpPr>
            <p:cNvPr id="57" name="Google Shape;192;p5">
              <a:extLst>
                <a:ext uri="{FF2B5EF4-FFF2-40B4-BE49-F238E27FC236}">
                  <a16:creationId xmlns:a16="http://schemas.microsoft.com/office/drawing/2014/main" id="{EC04F918-9588-401D-AB79-71A7BD577E38}"/>
                </a:ext>
              </a:extLst>
            </p:cNvPr>
            <p:cNvGrpSpPr/>
            <p:nvPr/>
          </p:nvGrpSpPr>
          <p:grpSpPr>
            <a:xfrm>
              <a:off x="828191" y="2415099"/>
              <a:ext cx="2637079" cy="1108025"/>
              <a:chOff x="625025" y="1684201"/>
              <a:chExt cx="3280086" cy="1274375"/>
            </a:xfrm>
          </p:grpSpPr>
          <p:sp>
            <p:nvSpPr>
              <p:cNvPr id="73" name="Google Shape;193;p5">
                <a:extLst>
                  <a:ext uri="{FF2B5EF4-FFF2-40B4-BE49-F238E27FC236}">
                    <a16:creationId xmlns:a16="http://schemas.microsoft.com/office/drawing/2014/main" id="{DE91F560-1126-4645-8B56-2A55E81B078F}"/>
                  </a:ext>
                </a:extLst>
              </p:cNvPr>
              <p:cNvSpPr/>
              <p:nvPr/>
            </p:nvSpPr>
            <p:spPr>
              <a:xfrm>
                <a:off x="1629989" y="200804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74" name="Google Shape;194;p5">
                <a:extLst>
                  <a:ext uri="{FF2B5EF4-FFF2-40B4-BE49-F238E27FC236}">
                    <a16:creationId xmlns:a16="http://schemas.microsoft.com/office/drawing/2014/main" id="{31574031-E8A5-40AF-8A36-4DC78AA3BB29}"/>
                  </a:ext>
                </a:extLst>
              </p:cNvPr>
              <p:cNvSpPr/>
              <p:nvPr/>
            </p:nvSpPr>
            <p:spPr>
              <a:xfrm rot="10800000">
                <a:off x="1629989" y="239289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75" name="Google Shape;195;p5">
                <a:extLst>
                  <a:ext uri="{FF2B5EF4-FFF2-40B4-BE49-F238E27FC236}">
                    <a16:creationId xmlns:a16="http://schemas.microsoft.com/office/drawing/2014/main" id="{ABD86D9E-5022-437F-B897-B50E8B7FA573}"/>
                  </a:ext>
                </a:extLst>
              </p:cNvPr>
              <p:cNvSpPr txBox="1"/>
              <p:nvPr/>
            </p:nvSpPr>
            <p:spPr>
              <a:xfrm>
                <a:off x="1416150" y="1684201"/>
                <a:ext cx="2488961" cy="353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400" b="0" i="0" u="none" strike="noStrike" cap="none">
                    <a:solidFill>
                      <a:schemeClr val="dk1"/>
                    </a:solidFill>
                    <a:latin typeface="Calibri"/>
                    <a:ea typeface="Calibri"/>
                    <a:cs typeface="Calibri"/>
                    <a:sym typeface="Calibri"/>
                  </a:rPr>
                  <a:t>(1)</a:t>
                </a:r>
                <a:r>
                  <a:rPr lang="ja-JP" sz="1400">
                    <a:solidFill>
                      <a:schemeClr val="dk1"/>
                    </a:solidFill>
                    <a:latin typeface="Calibri"/>
                    <a:ea typeface="Calibri"/>
                    <a:cs typeface="Calibri"/>
                    <a:sym typeface="Calibri"/>
                  </a:rPr>
                  <a:t>議論活性化</a:t>
                </a:r>
                <a:endParaRPr sz="1100" b="0" i="0" u="none" strike="noStrike" cap="none">
                  <a:solidFill>
                    <a:srgbClr val="000000"/>
                  </a:solidFill>
                  <a:latin typeface="Arial"/>
                  <a:ea typeface="Arial"/>
                  <a:cs typeface="Arial"/>
                  <a:sym typeface="Arial"/>
                </a:endParaRPr>
              </a:p>
            </p:txBody>
          </p:sp>
          <p:sp>
            <p:nvSpPr>
              <p:cNvPr id="76" name="Google Shape;196;p5">
                <a:extLst>
                  <a:ext uri="{FF2B5EF4-FFF2-40B4-BE49-F238E27FC236}">
                    <a16:creationId xmlns:a16="http://schemas.microsoft.com/office/drawing/2014/main" id="{FB6FB463-F226-4497-92BC-236C3A31A8B9}"/>
                  </a:ext>
                </a:extLst>
              </p:cNvPr>
              <p:cNvSpPr txBox="1"/>
              <p:nvPr/>
            </p:nvSpPr>
            <p:spPr>
              <a:xfrm>
                <a:off x="1458163" y="2604639"/>
                <a:ext cx="2330770" cy="353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400" b="0" i="0" u="none" strike="noStrike" cap="none">
                    <a:solidFill>
                      <a:schemeClr val="dk1"/>
                    </a:solidFill>
                    <a:latin typeface="Calibri"/>
                    <a:ea typeface="Calibri"/>
                    <a:cs typeface="Calibri"/>
                    <a:sym typeface="Calibri"/>
                  </a:rPr>
                  <a:t>(2)</a:t>
                </a:r>
                <a:r>
                  <a:rPr lang="ja-JP" sz="1400">
                    <a:solidFill>
                      <a:schemeClr val="dk1"/>
                    </a:solidFill>
                    <a:latin typeface="Calibri"/>
                    <a:ea typeface="Calibri"/>
                    <a:cs typeface="Calibri"/>
                    <a:sym typeface="Calibri"/>
                  </a:rPr>
                  <a:t>匿名</a:t>
                </a:r>
                <a:r>
                  <a:rPr lang="ja-JP" sz="1400" b="0" i="0" u="none" strike="noStrike" cap="none">
                    <a:solidFill>
                      <a:schemeClr val="dk1"/>
                    </a:solidFill>
                    <a:latin typeface="Calibri"/>
                    <a:ea typeface="Calibri"/>
                    <a:cs typeface="Calibri"/>
                    <a:sym typeface="Calibri"/>
                  </a:rPr>
                  <a:t>評価</a:t>
                </a:r>
                <a:endParaRPr sz="1100" b="0" i="0" u="none" strike="noStrike" cap="none">
                  <a:solidFill>
                    <a:srgbClr val="000000"/>
                  </a:solidFill>
                  <a:latin typeface="Arial"/>
                  <a:ea typeface="Arial"/>
                  <a:cs typeface="Arial"/>
                  <a:sym typeface="Arial"/>
                </a:endParaRPr>
              </a:p>
            </p:txBody>
          </p:sp>
          <p:grpSp>
            <p:nvGrpSpPr>
              <p:cNvPr id="77" name="Google Shape;197;p5">
                <a:extLst>
                  <a:ext uri="{FF2B5EF4-FFF2-40B4-BE49-F238E27FC236}">
                    <a16:creationId xmlns:a16="http://schemas.microsoft.com/office/drawing/2014/main" id="{6389A1E4-30D0-4C3C-B30B-E8FA150A5B9A}"/>
                  </a:ext>
                </a:extLst>
              </p:cNvPr>
              <p:cNvGrpSpPr/>
              <p:nvPr/>
            </p:nvGrpSpPr>
            <p:grpSpPr>
              <a:xfrm>
                <a:off x="625025" y="1772417"/>
                <a:ext cx="654605" cy="1020966"/>
                <a:chOff x="736979" y="3096285"/>
                <a:chExt cx="805217" cy="1255871"/>
              </a:xfrm>
            </p:grpSpPr>
            <p:grpSp>
              <p:nvGrpSpPr>
                <p:cNvPr id="78" name="Google Shape;198;p5">
                  <a:extLst>
                    <a:ext uri="{FF2B5EF4-FFF2-40B4-BE49-F238E27FC236}">
                      <a16:creationId xmlns:a16="http://schemas.microsoft.com/office/drawing/2014/main" id="{E06013FE-563F-4C48-A5D7-3A7DA7EE16B1}"/>
                    </a:ext>
                  </a:extLst>
                </p:cNvPr>
                <p:cNvGrpSpPr/>
                <p:nvPr/>
              </p:nvGrpSpPr>
              <p:grpSpPr>
                <a:xfrm>
                  <a:off x="736979" y="3096285"/>
                  <a:ext cx="805217" cy="1255871"/>
                  <a:chOff x="5693392" y="3295657"/>
                  <a:chExt cx="805217" cy="1255871"/>
                </a:xfrm>
              </p:grpSpPr>
              <p:sp>
                <p:nvSpPr>
                  <p:cNvPr id="80" name="Google Shape;199;p5">
                    <a:extLst>
                      <a:ext uri="{FF2B5EF4-FFF2-40B4-BE49-F238E27FC236}">
                        <a16:creationId xmlns:a16="http://schemas.microsoft.com/office/drawing/2014/main" id="{5F972ACB-77F8-4754-930F-9D34E4FD49CA}"/>
                      </a:ext>
                    </a:extLst>
                  </p:cNvPr>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81" name="Google Shape;200;p5">
                    <a:extLst>
                      <a:ext uri="{FF2B5EF4-FFF2-40B4-BE49-F238E27FC236}">
                        <a16:creationId xmlns:a16="http://schemas.microsoft.com/office/drawing/2014/main" id="{CC9DFE43-9DA6-44B1-8A39-E7C1812044DD}"/>
                      </a:ext>
                    </a:extLst>
                  </p:cNvPr>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79" name="Google Shape;201;p5">
                  <a:extLst>
                    <a:ext uri="{FF2B5EF4-FFF2-40B4-BE49-F238E27FC236}">
                      <a16:creationId xmlns:a16="http://schemas.microsoft.com/office/drawing/2014/main" id="{E707EAC5-34DE-4DD8-83E9-CC6EBEA9A31B}"/>
                    </a:ext>
                  </a:extLst>
                </p:cNvPr>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grpSp>
          <p:nvGrpSpPr>
            <p:cNvPr id="58" name="Google Shape;240;p5">
              <a:extLst>
                <a:ext uri="{FF2B5EF4-FFF2-40B4-BE49-F238E27FC236}">
                  <a16:creationId xmlns:a16="http://schemas.microsoft.com/office/drawing/2014/main" id="{6585EA60-EDA9-49D5-A9B0-B24092B141CB}"/>
                </a:ext>
              </a:extLst>
            </p:cNvPr>
            <p:cNvGrpSpPr/>
            <p:nvPr/>
          </p:nvGrpSpPr>
          <p:grpSpPr>
            <a:xfrm>
              <a:off x="3014539" y="2367677"/>
              <a:ext cx="358375" cy="604497"/>
              <a:chOff x="736979" y="3096285"/>
              <a:chExt cx="805200" cy="1255875"/>
            </a:xfrm>
          </p:grpSpPr>
          <p:grpSp>
            <p:nvGrpSpPr>
              <p:cNvPr id="69" name="Google Shape;241;p5">
                <a:extLst>
                  <a:ext uri="{FF2B5EF4-FFF2-40B4-BE49-F238E27FC236}">
                    <a16:creationId xmlns:a16="http://schemas.microsoft.com/office/drawing/2014/main" id="{BFBEF85A-1349-445E-95FA-B34D18201DBC}"/>
                  </a:ext>
                </a:extLst>
              </p:cNvPr>
              <p:cNvGrpSpPr/>
              <p:nvPr/>
            </p:nvGrpSpPr>
            <p:grpSpPr>
              <a:xfrm>
                <a:off x="736979" y="3096285"/>
                <a:ext cx="805200" cy="1255875"/>
                <a:chOff x="5693392" y="3295657"/>
                <a:chExt cx="805200" cy="1255875"/>
              </a:xfrm>
            </p:grpSpPr>
            <p:sp>
              <p:nvSpPr>
                <p:cNvPr id="71" name="Google Shape;242;p5">
                  <a:extLst>
                    <a:ext uri="{FF2B5EF4-FFF2-40B4-BE49-F238E27FC236}">
                      <a16:creationId xmlns:a16="http://schemas.microsoft.com/office/drawing/2014/main" id="{441F8196-37F3-4201-8201-215848C10AE6}"/>
                    </a:ext>
                  </a:extLst>
                </p:cNvPr>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72" name="Google Shape;243;p5">
                  <a:extLst>
                    <a:ext uri="{FF2B5EF4-FFF2-40B4-BE49-F238E27FC236}">
                      <a16:creationId xmlns:a16="http://schemas.microsoft.com/office/drawing/2014/main" id="{0D930D7F-457F-4B56-9F84-C06A3C97DE83}"/>
                    </a:ext>
                  </a:extLst>
                </p:cNvPr>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70" name="Google Shape;244;p5">
                <a:extLst>
                  <a:ext uri="{FF2B5EF4-FFF2-40B4-BE49-F238E27FC236}">
                    <a16:creationId xmlns:a16="http://schemas.microsoft.com/office/drawing/2014/main" id="{60B39BD6-36DA-4A37-A51F-A12A1A10E418}"/>
                  </a:ext>
                </a:extLst>
              </p:cNvPr>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dirty="0">
                    <a:solidFill>
                      <a:srgbClr val="000000"/>
                    </a:solidFill>
                    <a:latin typeface="Calibri"/>
                    <a:ea typeface="Calibri"/>
                    <a:cs typeface="Calibri"/>
                    <a:sym typeface="Calibri"/>
                  </a:rPr>
                  <a:t>B</a:t>
                </a:r>
                <a:endParaRPr sz="2800" b="1" i="0" u="none" strike="noStrike" cap="none" dirty="0">
                  <a:solidFill>
                    <a:srgbClr val="000000"/>
                  </a:solidFill>
                  <a:latin typeface="Calibri"/>
                  <a:ea typeface="Calibri"/>
                  <a:cs typeface="Calibri"/>
                  <a:sym typeface="Calibri"/>
                </a:endParaRPr>
              </a:p>
            </p:txBody>
          </p:sp>
        </p:grpSp>
        <p:grpSp>
          <p:nvGrpSpPr>
            <p:cNvPr id="59" name="Google Shape;245;p5">
              <a:extLst>
                <a:ext uri="{FF2B5EF4-FFF2-40B4-BE49-F238E27FC236}">
                  <a16:creationId xmlns:a16="http://schemas.microsoft.com/office/drawing/2014/main" id="{0656B4F1-1765-481A-AABF-229B1507852F}"/>
                </a:ext>
              </a:extLst>
            </p:cNvPr>
            <p:cNvGrpSpPr/>
            <p:nvPr/>
          </p:nvGrpSpPr>
          <p:grpSpPr>
            <a:xfrm>
              <a:off x="2723704" y="2899434"/>
              <a:ext cx="358375" cy="604497"/>
              <a:chOff x="736979" y="3096285"/>
              <a:chExt cx="805200" cy="1255875"/>
            </a:xfrm>
          </p:grpSpPr>
          <p:grpSp>
            <p:nvGrpSpPr>
              <p:cNvPr id="65" name="Google Shape;246;p5">
                <a:extLst>
                  <a:ext uri="{FF2B5EF4-FFF2-40B4-BE49-F238E27FC236}">
                    <a16:creationId xmlns:a16="http://schemas.microsoft.com/office/drawing/2014/main" id="{739445DD-C029-4698-9177-B8801E37868B}"/>
                  </a:ext>
                </a:extLst>
              </p:cNvPr>
              <p:cNvGrpSpPr/>
              <p:nvPr/>
            </p:nvGrpSpPr>
            <p:grpSpPr>
              <a:xfrm>
                <a:off x="736979" y="3096285"/>
                <a:ext cx="805200" cy="1255875"/>
                <a:chOff x="5693392" y="3295657"/>
                <a:chExt cx="805200" cy="1255875"/>
              </a:xfrm>
            </p:grpSpPr>
            <p:sp>
              <p:nvSpPr>
                <p:cNvPr id="67" name="Google Shape;247;p5">
                  <a:extLst>
                    <a:ext uri="{FF2B5EF4-FFF2-40B4-BE49-F238E27FC236}">
                      <a16:creationId xmlns:a16="http://schemas.microsoft.com/office/drawing/2014/main" id="{AFBB5223-00A7-4A55-BAD6-CA3AF8D289CB}"/>
                    </a:ext>
                  </a:extLst>
                </p:cNvPr>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68" name="Google Shape;248;p5">
                  <a:extLst>
                    <a:ext uri="{FF2B5EF4-FFF2-40B4-BE49-F238E27FC236}">
                      <a16:creationId xmlns:a16="http://schemas.microsoft.com/office/drawing/2014/main" id="{D472E5EA-23EB-466F-9ECC-A638CF9FBB28}"/>
                    </a:ext>
                  </a:extLst>
                </p:cNvPr>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66" name="Google Shape;249;p5">
                <a:extLst>
                  <a:ext uri="{FF2B5EF4-FFF2-40B4-BE49-F238E27FC236}">
                    <a16:creationId xmlns:a16="http://schemas.microsoft.com/office/drawing/2014/main" id="{A71DCA58-C1F6-46E3-8CFD-66E740F36A90}"/>
                  </a:ext>
                </a:extLst>
              </p:cNvPr>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60" name="Google Shape;250;p5">
              <a:extLst>
                <a:ext uri="{FF2B5EF4-FFF2-40B4-BE49-F238E27FC236}">
                  <a16:creationId xmlns:a16="http://schemas.microsoft.com/office/drawing/2014/main" id="{42297B63-6105-4AA3-A816-FE1A4D284C0E}"/>
                </a:ext>
              </a:extLst>
            </p:cNvPr>
            <p:cNvGrpSpPr/>
            <p:nvPr/>
          </p:nvGrpSpPr>
          <p:grpSpPr>
            <a:xfrm>
              <a:off x="3265817" y="2900677"/>
              <a:ext cx="358375" cy="604497"/>
              <a:chOff x="736979" y="3096285"/>
              <a:chExt cx="805200" cy="1255875"/>
            </a:xfrm>
          </p:grpSpPr>
          <p:grpSp>
            <p:nvGrpSpPr>
              <p:cNvPr id="61" name="Google Shape;251;p5">
                <a:extLst>
                  <a:ext uri="{FF2B5EF4-FFF2-40B4-BE49-F238E27FC236}">
                    <a16:creationId xmlns:a16="http://schemas.microsoft.com/office/drawing/2014/main" id="{297F6A23-7D02-41A0-8F5E-5BFE0B32EEB8}"/>
                  </a:ext>
                </a:extLst>
              </p:cNvPr>
              <p:cNvGrpSpPr/>
              <p:nvPr/>
            </p:nvGrpSpPr>
            <p:grpSpPr>
              <a:xfrm>
                <a:off x="736979" y="3096285"/>
                <a:ext cx="805200" cy="1255875"/>
                <a:chOff x="5693392" y="3295657"/>
                <a:chExt cx="805200" cy="1255875"/>
              </a:xfrm>
            </p:grpSpPr>
            <p:sp>
              <p:nvSpPr>
                <p:cNvPr id="63" name="Google Shape;252;p5">
                  <a:extLst>
                    <a:ext uri="{FF2B5EF4-FFF2-40B4-BE49-F238E27FC236}">
                      <a16:creationId xmlns:a16="http://schemas.microsoft.com/office/drawing/2014/main" id="{55A62F59-A2D1-4CEE-9A10-0C3A45D8B4D8}"/>
                    </a:ext>
                  </a:extLst>
                </p:cNvPr>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64" name="Google Shape;253;p5">
                  <a:extLst>
                    <a:ext uri="{FF2B5EF4-FFF2-40B4-BE49-F238E27FC236}">
                      <a16:creationId xmlns:a16="http://schemas.microsoft.com/office/drawing/2014/main" id="{9D09DDDB-B20D-4CEF-A181-495B03BCD267}"/>
                    </a:ext>
                  </a:extLst>
                </p:cNvPr>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62" name="Google Shape;254;p5">
                <a:extLst>
                  <a:ext uri="{FF2B5EF4-FFF2-40B4-BE49-F238E27FC236}">
                    <a16:creationId xmlns:a16="http://schemas.microsoft.com/office/drawing/2014/main" id="{763D28F3-898C-4BD8-933D-C592B1B17CB2}"/>
                  </a:ext>
                </a:extLst>
              </p:cNvPr>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54052589"/>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D443CC866A3EF248B048D445543BB1C4" ma:contentTypeVersion="8" ma:contentTypeDescription="新しいドキュメントを作成します。" ma:contentTypeScope="" ma:versionID="c67e7d6965cb392f125f485ed8595f8a">
  <xsd:schema xmlns:xsd="http://www.w3.org/2001/XMLSchema" xmlns:xs="http://www.w3.org/2001/XMLSchema" xmlns:p="http://schemas.microsoft.com/office/2006/metadata/properties" xmlns:ns3="f2f2e1b1-ffdd-453c-8d80-78f9ca67541f" targetNamespace="http://schemas.microsoft.com/office/2006/metadata/properties" ma:root="true" ma:fieldsID="7d98527219b95d9e16e7832695c46011" ns3:_="">
    <xsd:import namespace="f2f2e1b1-ffdd-453c-8d80-78f9ca67541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2e1b1-ffdd-453c-8d80-78f9ca6754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EB2191-E277-4AC7-B791-B1FE8459FE18}">
  <ds:schemaRefs>
    <ds:schemaRef ds:uri="http://schemas.microsoft.com/office/2006/documentManagement/types"/>
    <ds:schemaRef ds:uri="http://purl.org/dc/elements/1.1/"/>
    <ds:schemaRef ds:uri="http://www.w3.org/XML/1998/namespace"/>
    <ds:schemaRef ds:uri="http://schemas.openxmlformats.org/package/2006/metadata/core-properties"/>
    <ds:schemaRef ds:uri="http://purl.org/dc/dcmitype/"/>
    <ds:schemaRef ds:uri="http://schemas.microsoft.com/office/infopath/2007/PartnerControls"/>
    <ds:schemaRef ds:uri="f2f2e1b1-ffdd-453c-8d80-78f9ca67541f"/>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633E934A-E54D-4EAA-B916-378E31AD96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2e1b1-ffdd-453c-8d80-78f9ca6754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A1BB52-0588-44E3-9B18-216593865F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TM02892315[[fn=ウィスプ]]</Template>
  <TotalTime>16072</TotalTime>
  <Words>6152</Words>
  <Application>Microsoft Office PowerPoint</Application>
  <PresentationFormat>画面に合わせる (4:3)</PresentationFormat>
  <Paragraphs>578</Paragraphs>
  <Slides>29</Slides>
  <Notes>29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游ゴシック</vt:lpstr>
      <vt:lpstr>Arial</vt:lpstr>
      <vt:lpstr>Calibri</vt:lpstr>
      <vt:lpstr>Calibri Light</vt:lpstr>
      <vt:lpstr>Roboto</vt:lpstr>
      <vt:lpstr>Office Theme</vt:lpstr>
      <vt:lpstr>日常生活へのDERCシステム導入による利他行為促進の試み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二層化ゲーミフィケーションによる議論活性化の試み</dc:title>
  <dc:creator>YOSHIKAWA Junki</dc:creator>
  <cp:lastModifiedBy>YOSHIKAWA Junki</cp:lastModifiedBy>
  <cp:revision>2</cp:revision>
  <dcterms:created xsi:type="dcterms:W3CDTF">2021-09-13T06:33:13Z</dcterms:created>
  <dcterms:modified xsi:type="dcterms:W3CDTF">2021-09-28T07:01:04Z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0x010100D443CC866A3EF248B048D445543BB1C4</vt:lpwstr>
  </property>
</Properties>
</file>