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94" r:id="rId3"/>
    <p:sldId id="263" r:id="rId4"/>
    <p:sldId id="292" r:id="rId5"/>
    <p:sldId id="289" r:id="rId6"/>
    <p:sldId id="293" r:id="rId7"/>
    <p:sldId id="295" r:id="rId8"/>
    <p:sldId id="290" r:id="rId9"/>
    <p:sldId id="291" r:id="rId10"/>
    <p:sldId id="296" r:id="rId11"/>
    <p:sldId id="257" r:id="rId12"/>
    <p:sldId id="258" r:id="rId13"/>
    <p:sldId id="259" r:id="rId14"/>
    <p:sldId id="260" r:id="rId15"/>
    <p:sldId id="261" r:id="rId16"/>
    <p:sldId id="264" r:id="rId17"/>
    <p:sldId id="273"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4" roundtripDataSignature="AMtx7mi+APj5jgSM4/IozPJJCAnC8caH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7D13C-2ED1-4ACB-9EC0-51FD1C1EF03D}" v="28" dt="2021-07-06T03:08:17.723"/>
    <p1510:client id="{C8A4C81A-30CE-40C5-A831-DAA961539DB1}" v="1537" dt="2021-07-06T07:14:28.518"/>
  </p1510:revLst>
</p1510:revInfo>
</file>

<file path=ppt/tableStyles.xml><?xml version="1.0" encoding="utf-8"?>
<a:tblStyleLst xmlns:a="http://schemas.openxmlformats.org/drawingml/2006/main" def="{AED070AB-DF55-4385-B936-517320DE0B3C}">
  <a:tblStyle styleId="{AED070AB-DF55-4385-B936-517320DE0B3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B86EA37E-DFB7-42FF-A75F-99589FCB8820}" styleName="Table_1">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9EFF7"/>
          </a:solidFill>
        </a:fill>
      </a:tcStyle>
    </a:lastRow>
    <a:seCell>
      <a:tcTxStyle b="off" i="off"/>
      <a:tcStyle>
        <a:tcBdr/>
      </a:tcStyle>
    </a:seCell>
    <a:swCell>
      <a:tcTxStyle b="off" i="off"/>
      <a:tcStyle>
        <a:tcBdr/>
      </a:tcStyle>
    </a:swCell>
    <a:firstRow>
      <a:tcTxStyle b="on" i="off"/>
      <a:tcStyle>
        <a:tcBdr/>
        <a:fill>
          <a:solidFill>
            <a:srgbClr val="E9EFF7"/>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川 純輝" userId="fd074ccdcebbebd0" providerId="LiveId" clId="{9F97D13C-2ED1-4ACB-9EC0-51FD1C1EF03D}"/>
    <pc:docChg chg="undo redo custSel addSld delSld modSld sldOrd">
      <pc:chgData name="吉川 純輝" userId="fd074ccdcebbebd0" providerId="LiveId" clId="{9F97D13C-2ED1-4ACB-9EC0-51FD1C1EF03D}" dt="2021-07-06T05:53:04.724" v="7233" actId="403"/>
      <pc:docMkLst>
        <pc:docMk/>
      </pc:docMkLst>
      <pc:sldChg chg="ord">
        <pc:chgData name="吉川 純輝" userId="fd074ccdcebbebd0" providerId="LiveId" clId="{9F97D13C-2ED1-4ACB-9EC0-51FD1C1EF03D}" dt="2021-07-06T02:51:43.216" v="1714"/>
        <pc:sldMkLst>
          <pc:docMk/>
          <pc:sldMk cId="0" sldId="256"/>
        </pc:sldMkLst>
      </pc:sldChg>
      <pc:sldChg chg="ord">
        <pc:chgData name="吉川 純輝" userId="fd074ccdcebbebd0" providerId="LiveId" clId="{9F97D13C-2ED1-4ACB-9EC0-51FD1C1EF03D}" dt="2021-07-06T05:50:19.598" v="7229"/>
        <pc:sldMkLst>
          <pc:docMk/>
          <pc:sldMk cId="0" sldId="257"/>
        </pc:sldMkLst>
      </pc:sldChg>
      <pc:sldChg chg="ord">
        <pc:chgData name="吉川 純輝" userId="fd074ccdcebbebd0" providerId="LiveId" clId="{9F97D13C-2ED1-4ACB-9EC0-51FD1C1EF03D}" dt="2021-07-06T05:50:19.598" v="7229"/>
        <pc:sldMkLst>
          <pc:docMk/>
          <pc:sldMk cId="0" sldId="258"/>
        </pc:sldMkLst>
      </pc:sldChg>
      <pc:sldChg chg="ord">
        <pc:chgData name="吉川 純輝" userId="fd074ccdcebbebd0" providerId="LiveId" clId="{9F97D13C-2ED1-4ACB-9EC0-51FD1C1EF03D}" dt="2021-07-06T05:50:19.598" v="7229"/>
        <pc:sldMkLst>
          <pc:docMk/>
          <pc:sldMk cId="0" sldId="259"/>
        </pc:sldMkLst>
      </pc:sldChg>
      <pc:sldChg chg="ord">
        <pc:chgData name="吉川 純輝" userId="fd074ccdcebbebd0" providerId="LiveId" clId="{9F97D13C-2ED1-4ACB-9EC0-51FD1C1EF03D}" dt="2021-07-06T05:50:19.598" v="7229"/>
        <pc:sldMkLst>
          <pc:docMk/>
          <pc:sldMk cId="0" sldId="260"/>
        </pc:sldMkLst>
      </pc:sldChg>
      <pc:sldChg chg="ord">
        <pc:chgData name="吉川 純輝" userId="fd074ccdcebbebd0" providerId="LiveId" clId="{9F97D13C-2ED1-4ACB-9EC0-51FD1C1EF03D}" dt="2021-07-06T05:50:19.598" v="7229"/>
        <pc:sldMkLst>
          <pc:docMk/>
          <pc:sldMk cId="0" sldId="261"/>
        </pc:sldMkLst>
      </pc:sldChg>
      <pc:sldChg chg="modSp mod ord modNotesTx">
        <pc:chgData name="吉川 純輝" userId="fd074ccdcebbebd0" providerId="LiveId" clId="{9F97D13C-2ED1-4ACB-9EC0-51FD1C1EF03D}" dt="2021-07-06T05:53:04.724" v="7233" actId="403"/>
        <pc:sldMkLst>
          <pc:docMk/>
          <pc:sldMk cId="0" sldId="263"/>
        </pc:sldMkLst>
        <pc:spChg chg="mod">
          <ac:chgData name="吉川 純輝" userId="fd074ccdcebbebd0" providerId="LiveId" clId="{9F97D13C-2ED1-4ACB-9EC0-51FD1C1EF03D}" dt="2021-07-06T05:53:04.724" v="7233" actId="403"/>
          <ac:spMkLst>
            <pc:docMk/>
            <pc:sldMk cId="0" sldId="263"/>
            <ac:spMk id="278" creationId="{00000000-0000-0000-0000-000000000000}"/>
          </ac:spMkLst>
        </pc:spChg>
      </pc:sldChg>
      <pc:sldChg chg="ord">
        <pc:chgData name="吉川 純輝" userId="fd074ccdcebbebd0" providerId="LiveId" clId="{9F97D13C-2ED1-4ACB-9EC0-51FD1C1EF03D}" dt="2021-07-06T05:50:19.598" v="7229"/>
        <pc:sldMkLst>
          <pc:docMk/>
          <pc:sldMk cId="0" sldId="264"/>
        </pc:sldMkLst>
      </pc:sldChg>
      <pc:sldChg chg="modSp mod ord">
        <pc:chgData name="吉川 純輝" userId="fd074ccdcebbebd0" providerId="LiveId" clId="{9F97D13C-2ED1-4ACB-9EC0-51FD1C1EF03D}" dt="2021-07-06T05:50:19.598" v="7229"/>
        <pc:sldMkLst>
          <pc:docMk/>
          <pc:sldMk cId="991382089" sldId="273"/>
        </pc:sldMkLst>
        <pc:spChg chg="mod">
          <ac:chgData name="吉川 純輝" userId="fd074ccdcebbebd0" providerId="LiveId" clId="{9F97D13C-2ED1-4ACB-9EC0-51FD1C1EF03D}" dt="2021-07-06T02:55:28.325" v="2092" actId="20577"/>
          <ac:spMkLst>
            <pc:docMk/>
            <pc:sldMk cId="991382089" sldId="273"/>
            <ac:spMk id="4" creationId="{F994CC9C-9116-4F46-A0F2-B48CDC4E0BAB}"/>
          </ac:spMkLst>
        </pc:spChg>
      </pc:sldChg>
      <pc:sldChg chg="del">
        <pc:chgData name="吉川 純輝" userId="fd074ccdcebbebd0" providerId="LiveId" clId="{9F97D13C-2ED1-4ACB-9EC0-51FD1C1EF03D}" dt="2021-07-06T02:48:28.265" v="1586" actId="47"/>
        <pc:sldMkLst>
          <pc:docMk/>
          <pc:sldMk cId="2169177659" sldId="278"/>
        </pc:sldMkLst>
      </pc:sldChg>
      <pc:sldChg chg="modSp del mod">
        <pc:chgData name="吉川 純輝" userId="fd074ccdcebbebd0" providerId="LiveId" clId="{9F97D13C-2ED1-4ACB-9EC0-51FD1C1EF03D}" dt="2021-07-06T02:48:27.414" v="1585" actId="47"/>
        <pc:sldMkLst>
          <pc:docMk/>
          <pc:sldMk cId="2414963358" sldId="288"/>
        </pc:sldMkLst>
        <pc:spChg chg="mod">
          <ac:chgData name="吉川 純輝" userId="fd074ccdcebbebd0" providerId="LiveId" clId="{9F97D13C-2ED1-4ACB-9EC0-51FD1C1EF03D}" dt="2021-07-06T02:12:26.163" v="1" actId="20577"/>
          <ac:spMkLst>
            <pc:docMk/>
            <pc:sldMk cId="2414963358" sldId="288"/>
            <ac:spMk id="5" creationId="{733A161E-52F6-4763-92DD-4ED2963F1FF9}"/>
          </ac:spMkLst>
        </pc:spChg>
      </pc:sldChg>
      <pc:sldChg chg="addSp modSp mod modNotesTx">
        <pc:chgData name="吉川 純輝" userId="fd074ccdcebbebd0" providerId="LiveId" clId="{9F97D13C-2ED1-4ACB-9EC0-51FD1C1EF03D}" dt="2021-07-06T03:11:35.564" v="3723" actId="20577"/>
        <pc:sldMkLst>
          <pc:docMk/>
          <pc:sldMk cId="2463096626" sldId="289"/>
        </pc:sldMkLst>
        <pc:spChg chg="add mod">
          <ac:chgData name="吉川 純輝" userId="fd074ccdcebbebd0" providerId="LiveId" clId="{9F97D13C-2ED1-4ACB-9EC0-51FD1C1EF03D}" dt="2021-07-06T03:08:17.722" v="3657" actId="164"/>
          <ac:spMkLst>
            <pc:docMk/>
            <pc:sldMk cId="2463096626" sldId="289"/>
            <ac:spMk id="2" creationId="{90FCC95C-7BF6-4053-8EC3-C79D160FC26B}"/>
          </ac:spMkLst>
        </pc:spChg>
        <pc:spChg chg="add mod">
          <ac:chgData name="吉川 純輝" userId="fd074ccdcebbebd0" providerId="LiveId" clId="{9F97D13C-2ED1-4ACB-9EC0-51FD1C1EF03D}" dt="2021-07-06T03:08:17.722" v="3657" actId="164"/>
          <ac:spMkLst>
            <pc:docMk/>
            <pc:sldMk cId="2463096626" sldId="289"/>
            <ac:spMk id="3" creationId="{48251343-85D4-4A73-B0A5-779B6853F0A6}"/>
          </ac:spMkLst>
        </pc:spChg>
        <pc:spChg chg="mod">
          <ac:chgData name="吉川 純輝" userId="fd074ccdcebbebd0" providerId="LiveId" clId="{9F97D13C-2ED1-4ACB-9EC0-51FD1C1EF03D}" dt="2021-07-06T03:02:51.973" v="3338" actId="20577"/>
          <ac:spMkLst>
            <pc:docMk/>
            <pc:sldMk cId="2463096626" sldId="289"/>
            <ac:spMk id="5" creationId="{733A161E-52F6-4763-92DD-4ED2963F1FF9}"/>
          </ac:spMkLst>
        </pc:spChg>
        <pc:spChg chg="add mod">
          <ac:chgData name="吉川 純輝" userId="fd074ccdcebbebd0" providerId="LiveId" clId="{9F97D13C-2ED1-4ACB-9EC0-51FD1C1EF03D}" dt="2021-07-06T03:08:31.622" v="3660" actId="1076"/>
          <ac:spMkLst>
            <pc:docMk/>
            <pc:sldMk cId="2463096626" sldId="289"/>
            <ac:spMk id="7" creationId="{2B3D6CFF-3823-4C98-85CF-5A63E7DF17A2}"/>
          </ac:spMkLst>
        </pc:spChg>
        <pc:spChg chg="add mod">
          <ac:chgData name="吉川 純輝" userId="fd074ccdcebbebd0" providerId="LiveId" clId="{9F97D13C-2ED1-4ACB-9EC0-51FD1C1EF03D}" dt="2021-07-06T03:08:17.722" v="3657" actId="164"/>
          <ac:spMkLst>
            <pc:docMk/>
            <pc:sldMk cId="2463096626" sldId="289"/>
            <ac:spMk id="9" creationId="{6FF9DC9E-C60D-4990-9D86-7F5B8FB0AA69}"/>
          </ac:spMkLst>
        </pc:spChg>
        <pc:spChg chg="mod">
          <ac:chgData name="吉川 純輝" userId="fd074ccdcebbebd0" providerId="LiveId" clId="{9F97D13C-2ED1-4ACB-9EC0-51FD1C1EF03D}" dt="2021-07-06T02:19:42.065" v="380" actId="20577"/>
          <ac:spMkLst>
            <pc:docMk/>
            <pc:sldMk cId="2463096626" sldId="289"/>
            <ac:spMk id="278" creationId="{00000000-0000-0000-0000-000000000000}"/>
          </ac:spMkLst>
        </pc:spChg>
        <pc:grpChg chg="add mod">
          <ac:chgData name="吉川 純輝" userId="fd074ccdcebbebd0" providerId="LiveId" clId="{9F97D13C-2ED1-4ACB-9EC0-51FD1C1EF03D}" dt="2021-07-06T03:08:21.682" v="3658" actId="1076"/>
          <ac:grpSpMkLst>
            <pc:docMk/>
            <pc:sldMk cId="2463096626" sldId="289"/>
            <ac:grpSpMk id="4" creationId="{B34D5278-C6A8-4E1D-A2D9-CB8BDB810C74}"/>
          </ac:grpSpMkLst>
        </pc:grpChg>
        <pc:picChg chg="mod">
          <ac:chgData name="吉川 純輝" userId="fd074ccdcebbebd0" providerId="LiveId" clId="{9F97D13C-2ED1-4ACB-9EC0-51FD1C1EF03D}" dt="2021-07-06T03:08:17.722" v="3657" actId="164"/>
          <ac:picMkLst>
            <pc:docMk/>
            <pc:sldMk cId="2463096626" sldId="289"/>
            <ac:picMk id="6" creationId="{4A2C04EC-0A85-4CDF-8BBC-638A062CBC2E}"/>
          </ac:picMkLst>
        </pc:picChg>
      </pc:sldChg>
      <pc:sldChg chg="addSp delSp modSp mod modNotesTx">
        <pc:chgData name="吉川 純輝" userId="fd074ccdcebbebd0" providerId="LiveId" clId="{9F97D13C-2ED1-4ACB-9EC0-51FD1C1EF03D}" dt="2021-07-06T03:56:48.479" v="6495" actId="20577"/>
        <pc:sldMkLst>
          <pc:docMk/>
          <pc:sldMk cId="3788825137" sldId="290"/>
        </pc:sldMkLst>
        <pc:spChg chg="mod">
          <ac:chgData name="吉川 純輝" userId="fd074ccdcebbebd0" providerId="LiveId" clId="{9F97D13C-2ED1-4ACB-9EC0-51FD1C1EF03D}" dt="2021-07-06T03:53:43.838" v="5987" actId="20577"/>
          <ac:spMkLst>
            <pc:docMk/>
            <pc:sldMk cId="3788825137" sldId="290"/>
            <ac:spMk id="5" creationId="{733A161E-52F6-4763-92DD-4ED2963F1FF9}"/>
          </ac:spMkLst>
        </pc:spChg>
        <pc:spChg chg="del mod topLvl">
          <ac:chgData name="吉川 純輝" userId="fd074ccdcebbebd0" providerId="LiveId" clId="{9F97D13C-2ED1-4ACB-9EC0-51FD1C1EF03D}" dt="2021-07-06T02:40:03.150" v="1243" actId="478"/>
          <ac:spMkLst>
            <pc:docMk/>
            <pc:sldMk cId="3788825137" sldId="290"/>
            <ac:spMk id="7" creationId="{33597B0A-DB31-453C-8FC5-9A03808BD774}"/>
          </ac:spMkLst>
        </pc:spChg>
        <pc:spChg chg="mod topLvl">
          <ac:chgData name="吉川 純輝" userId="fd074ccdcebbebd0" providerId="LiveId" clId="{9F97D13C-2ED1-4ACB-9EC0-51FD1C1EF03D}" dt="2021-07-06T02:40:39.793" v="1251" actId="164"/>
          <ac:spMkLst>
            <pc:docMk/>
            <pc:sldMk cId="3788825137" sldId="290"/>
            <ac:spMk id="8" creationId="{7E5613D6-3DDD-4E6D-AD57-797E9F416ABA}"/>
          </ac:spMkLst>
        </pc:spChg>
        <pc:spChg chg="del mod topLvl">
          <ac:chgData name="吉川 純輝" userId="fd074ccdcebbebd0" providerId="LiveId" clId="{9F97D13C-2ED1-4ACB-9EC0-51FD1C1EF03D}" dt="2021-07-06T02:38:49.110" v="1197" actId="478"/>
          <ac:spMkLst>
            <pc:docMk/>
            <pc:sldMk cId="3788825137" sldId="290"/>
            <ac:spMk id="13" creationId="{CDF0046E-AAEB-45F5-888D-CCF5F1F64D94}"/>
          </ac:spMkLst>
        </pc:spChg>
        <pc:spChg chg="del mod topLvl">
          <ac:chgData name="吉川 純輝" userId="fd074ccdcebbebd0" providerId="LiveId" clId="{9F97D13C-2ED1-4ACB-9EC0-51FD1C1EF03D}" dt="2021-07-06T02:38:52.323" v="1199" actId="478"/>
          <ac:spMkLst>
            <pc:docMk/>
            <pc:sldMk cId="3788825137" sldId="290"/>
            <ac:spMk id="14" creationId="{C9D64F3A-F5C4-4A97-9956-B4C822C22EBA}"/>
          </ac:spMkLst>
        </pc:spChg>
        <pc:spChg chg="del mod topLvl">
          <ac:chgData name="吉川 純輝" userId="fd074ccdcebbebd0" providerId="LiveId" clId="{9F97D13C-2ED1-4ACB-9EC0-51FD1C1EF03D}" dt="2021-07-06T02:38:50.630" v="1198" actId="478"/>
          <ac:spMkLst>
            <pc:docMk/>
            <pc:sldMk cId="3788825137" sldId="290"/>
            <ac:spMk id="15" creationId="{E504E654-2553-4166-84BD-9264DB291823}"/>
          </ac:spMkLst>
        </pc:spChg>
        <pc:spChg chg="mod">
          <ac:chgData name="吉川 純輝" userId="fd074ccdcebbebd0" providerId="LiveId" clId="{9F97D13C-2ED1-4ACB-9EC0-51FD1C1EF03D}" dt="2021-07-06T02:38:43.647" v="1193" actId="20577"/>
          <ac:spMkLst>
            <pc:docMk/>
            <pc:sldMk cId="3788825137" sldId="290"/>
            <ac:spMk id="17" creationId="{380076C0-FBD5-4477-B100-D1DBD9048A21}"/>
          </ac:spMkLst>
        </pc:spChg>
        <pc:spChg chg="mod">
          <ac:chgData name="吉川 純輝" userId="fd074ccdcebbebd0" providerId="LiveId" clId="{9F97D13C-2ED1-4ACB-9EC0-51FD1C1EF03D}" dt="2021-07-06T02:38:39.951" v="1191" actId="165"/>
          <ac:spMkLst>
            <pc:docMk/>
            <pc:sldMk cId="3788825137" sldId="290"/>
            <ac:spMk id="18" creationId="{5F7D9162-2855-4A5C-8D58-EBF38CA237B9}"/>
          </ac:spMkLst>
        </pc:spChg>
        <pc:spChg chg="del mod">
          <ac:chgData name="吉川 純輝" userId="fd074ccdcebbebd0" providerId="LiveId" clId="{9F97D13C-2ED1-4ACB-9EC0-51FD1C1EF03D}" dt="2021-07-06T02:38:34.695" v="1188" actId="478"/>
          <ac:spMkLst>
            <pc:docMk/>
            <pc:sldMk cId="3788825137" sldId="290"/>
            <ac:spMk id="19" creationId="{43EDF659-A1AD-456A-9C1B-42F041DB6DE0}"/>
          </ac:spMkLst>
        </pc:spChg>
        <pc:spChg chg="mod">
          <ac:chgData name="吉川 純輝" userId="fd074ccdcebbebd0" providerId="LiveId" clId="{9F97D13C-2ED1-4ACB-9EC0-51FD1C1EF03D}" dt="2021-07-06T02:38:44.183" v="1194" actId="20577"/>
          <ac:spMkLst>
            <pc:docMk/>
            <pc:sldMk cId="3788825137" sldId="290"/>
            <ac:spMk id="21" creationId="{706127CF-6E8E-475D-9B11-0AFDB84FB29D}"/>
          </ac:spMkLst>
        </pc:spChg>
        <pc:spChg chg="mod">
          <ac:chgData name="吉川 純輝" userId="fd074ccdcebbebd0" providerId="LiveId" clId="{9F97D13C-2ED1-4ACB-9EC0-51FD1C1EF03D}" dt="2021-07-06T02:38:39.951" v="1191" actId="165"/>
          <ac:spMkLst>
            <pc:docMk/>
            <pc:sldMk cId="3788825137" sldId="290"/>
            <ac:spMk id="22" creationId="{C36923DD-0FAF-4F53-88A2-81988EECB53F}"/>
          </ac:spMkLst>
        </pc:spChg>
        <pc:spChg chg="mod">
          <ac:chgData name="吉川 純輝" userId="fd074ccdcebbebd0" providerId="LiveId" clId="{9F97D13C-2ED1-4ACB-9EC0-51FD1C1EF03D}" dt="2021-07-06T02:38:39.951" v="1191" actId="165"/>
          <ac:spMkLst>
            <pc:docMk/>
            <pc:sldMk cId="3788825137" sldId="290"/>
            <ac:spMk id="23" creationId="{FC797B26-2DCF-4AF8-9732-65088FE09E82}"/>
          </ac:spMkLst>
        </pc:spChg>
        <pc:spChg chg="mod">
          <ac:chgData name="吉川 純輝" userId="fd074ccdcebbebd0" providerId="LiveId" clId="{9F97D13C-2ED1-4ACB-9EC0-51FD1C1EF03D}" dt="2021-07-06T02:38:39.951" v="1191" actId="165"/>
          <ac:spMkLst>
            <pc:docMk/>
            <pc:sldMk cId="3788825137" sldId="290"/>
            <ac:spMk id="25" creationId="{EC26FB93-53C1-41E4-A7E8-A17C68087C42}"/>
          </ac:spMkLst>
        </pc:spChg>
        <pc:spChg chg="mod">
          <ac:chgData name="吉川 純輝" userId="fd074ccdcebbebd0" providerId="LiveId" clId="{9F97D13C-2ED1-4ACB-9EC0-51FD1C1EF03D}" dt="2021-07-06T02:38:39.951" v="1191" actId="165"/>
          <ac:spMkLst>
            <pc:docMk/>
            <pc:sldMk cId="3788825137" sldId="290"/>
            <ac:spMk id="26" creationId="{48257EAE-6FA0-414A-BF08-8CDF179C96C7}"/>
          </ac:spMkLst>
        </pc:spChg>
        <pc:spChg chg="mod">
          <ac:chgData name="吉川 純輝" userId="fd074ccdcebbebd0" providerId="LiveId" clId="{9F97D13C-2ED1-4ACB-9EC0-51FD1C1EF03D}" dt="2021-07-06T02:38:39.951" v="1191" actId="165"/>
          <ac:spMkLst>
            <pc:docMk/>
            <pc:sldMk cId="3788825137" sldId="290"/>
            <ac:spMk id="27" creationId="{F81494FB-498D-4801-8105-14AB7783B438}"/>
          </ac:spMkLst>
        </pc:spChg>
        <pc:spChg chg="mod">
          <ac:chgData name="吉川 純輝" userId="fd074ccdcebbebd0" providerId="LiveId" clId="{9F97D13C-2ED1-4ACB-9EC0-51FD1C1EF03D}" dt="2021-07-06T02:38:39.951" v="1191" actId="165"/>
          <ac:spMkLst>
            <pc:docMk/>
            <pc:sldMk cId="3788825137" sldId="290"/>
            <ac:spMk id="29" creationId="{EA00DC76-21F0-4840-8EBC-2ECF948A1A07}"/>
          </ac:spMkLst>
        </pc:spChg>
        <pc:spChg chg="mod">
          <ac:chgData name="吉川 純輝" userId="fd074ccdcebbebd0" providerId="LiveId" clId="{9F97D13C-2ED1-4ACB-9EC0-51FD1C1EF03D}" dt="2021-07-06T02:38:39.951" v="1191" actId="165"/>
          <ac:spMkLst>
            <pc:docMk/>
            <pc:sldMk cId="3788825137" sldId="290"/>
            <ac:spMk id="30" creationId="{9BA67EA6-077E-4426-8193-BBF150748984}"/>
          </ac:spMkLst>
        </pc:spChg>
        <pc:spChg chg="mod">
          <ac:chgData name="吉川 純輝" userId="fd074ccdcebbebd0" providerId="LiveId" clId="{9F97D13C-2ED1-4ACB-9EC0-51FD1C1EF03D}" dt="2021-07-06T02:38:39.951" v="1191" actId="165"/>
          <ac:spMkLst>
            <pc:docMk/>
            <pc:sldMk cId="3788825137" sldId="290"/>
            <ac:spMk id="31" creationId="{9F4A87CC-C78C-4FAD-B06C-8063DD8187BA}"/>
          </ac:spMkLst>
        </pc:spChg>
        <pc:spChg chg="add mod">
          <ac:chgData name="吉川 純輝" userId="fd074ccdcebbebd0" providerId="LiveId" clId="{9F97D13C-2ED1-4ACB-9EC0-51FD1C1EF03D}" dt="2021-07-06T02:40:39.793" v="1251" actId="164"/>
          <ac:spMkLst>
            <pc:docMk/>
            <pc:sldMk cId="3788825137" sldId="290"/>
            <ac:spMk id="32" creationId="{1B243F03-5236-4E76-ABA1-2443DD82D9F9}"/>
          </ac:spMkLst>
        </pc:spChg>
        <pc:spChg chg="add mod">
          <ac:chgData name="吉川 純輝" userId="fd074ccdcebbebd0" providerId="LiveId" clId="{9F97D13C-2ED1-4ACB-9EC0-51FD1C1EF03D}" dt="2021-07-06T02:45:45.262" v="1572" actId="164"/>
          <ac:spMkLst>
            <pc:docMk/>
            <pc:sldMk cId="3788825137" sldId="290"/>
            <ac:spMk id="34" creationId="{CD22D85D-5BFC-47D7-8171-92BEDE860602}"/>
          </ac:spMkLst>
        </pc:spChg>
        <pc:spChg chg="add mod">
          <ac:chgData name="吉川 純輝" userId="fd074ccdcebbebd0" providerId="LiveId" clId="{9F97D13C-2ED1-4ACB-9EC0-51FD1C1EF03D}" dt="2021-07-06T02:45:45.262" v="1572" actId="164"/>
          <ac:spMkLst>
            <pc:docMk/>
            <pc:sldMk cId="3788825137" sldId="290"/>
            <ac:spMk id="35" creationId="{62E34EDD-B808-4948-8767-0F7EB1FCAD44}"/>
          </ac:spMkLst>
        </pc:spChg>
        <pc:spChg chg="mod">
          <ac:chgData name="吉川 純輝" userId="fd074ccdcebbebd0" providerId="LiveId" clId="{9F97D13C-2ED1-4ACB-9EC0-51FD1C1EF03D}" dt="2021-07-06T02:41:14.435" v="1266"/>
          <ac:spMkLst>
            <pc:docMk/>
            <pc:sldMk cId="3788825137" sldId="290"/>
            <ac:spMk id="38" creationId="{C3EC2E9E-2A82-42B4-A211-C25EC9E91DCC}"/>
          </ac:spMkLst>
        </pc:spChg>
        <pc:spChg chg="mod">
          <ac:chgData name="吉川 純輝" userId="fd074ccdcebbebd0" providerId="LiveId" clId="{9F97D13C-2ED1-4ACB-9EC0-51FD1C1EF03D}" dt="2021-07-06T02:41:14.435" v="1266"/>
          <ac:spMkLst>
            <pc:docMk/>
            <pc:sldMk cId="3788825137" sldId="290"/>
            <ac:spMk id="39" creationId="{15D38574-BC49-47CA-8116-CCB412D7D9EA}"/>
          </ac:spMkLst>
        </pc:spChg>
        <pc:spChg chg="mod">
          <ac:chgData name="吉川 純輝" userId="fd074ccdcebbebd0" providerId="LiveId" clId="{9F97D13C-2ED1-4ACB-9EC0-51FD1C1EF03D}" dt="2021-07-06T02:41:14.435" v="1266"/>
          <ac:spMkLst>
            <pc:docMk/>
            <pc:sldMk cId="3788825137" sldId="290"/>
            <ac:spMk id="40" creationId="{6B7FDBB2-AFBF-4BA3-88C3-6C7DF4C0A069}"/>
          </ac:spMkLst>
        </pc:spChg>
        <pc:spChg chg="mod">
          <ac:chgData name="吉川 純輝" userId="fd074ccdcebbebd0" providerId="LiveId" clId="{9F97D13C-2ED1-4ACB-9EC0-51FD1C1EF03D}" dt="2021-07-06T02:41:14.435" v="1266"/>
          <ac:spMkLst>
            <pc:docMk/>
            <pc:sldMk cId="3788825137" sldId="290"/>
            <ac:spMk id="43" creationId="{E7745445-D339-4D2D-A627-D23B9B845823}"/>
          </ac:spMkLst>
        </pc:spChg>
        <pc:spChg chg="mod">
          <ac:chgData name="吉川 純輝" userId="fd074ccdcebbebd0" providerId="LiveId" clId="{9F97D13C-2ED1-4ACB-9EC0-51FD1C1EF03D}" dt="2021-07-06T02:41:14.435" v="1266"/>
          <ac:spMkLst>
            <pc:docMk/>
            <pc:sldMk cId="3788825137" sldId="290"/>
            <ac:spMk id="44" creationId="{0F5EB036-9904-4223-B245-C66187D1D17F}"/>
          </ac:spMkLst>
        </pc:spChg>
        <pc:spChg chg="mod">
          <ac:chgData name="吉川 純輝" userId="fd074ccdcebbebd0" providerId="LiveId" clId="{9F97D13C-2ED1-4ACB-9EC0-51FD1C1EF03D}" dt="2021-07-06T02:41:14.435" v="1266"/>
          <ac:spMkLst>
            <pc:docMk/>
            <pc:sldMk cId="3788825137" sldId="290"/>
            <ac:spMk id="45" creationId="{26E7C00A-A732-4014-A8A8-20B7D41E7701}"/>
          </ac:spMkLst>
        </pc:spChg>
        <pc:spChg chg="add del mod">
          <ac:chgData name="吉川 純輝" userId="fd074ccdcebbebd0" providerId="LiveId" clId="{9F97D13C-2ED1-4ACB-9EC0-51FD1C1EF03D}" dt="2021-07-06T02:42:06.060" v="1280"/>
          <ac:spMkLst>
            <pc:docMk/>
            <pc:sldMk cId="3788825137" sldId="290"/>
            <ac:spMk id="46" creationId="{2D422309-95BA-4BB6-9CA4-B3827F4D3E33}"/>
          </ac:spMkLst>
        </pc:spChg>
        <pc:spChg chg="add del mod">
          <ac:chgData name="吉川 純輝" userId="fd074ccdcebbebd0" providerId="LiveId" clId="{9F97D13C-2ED1-4ACB-9EC0-51FD1C1EF03D}" dt="2021-07-06T02:42:06.060" v="1280"/>
          <ac:spMkLst>
            <pc:docMk/>
            <pc:sldMk cId="3788825137" sldId="290"/>
            <ac:spMk id="47" creationId="{F6A13DCE-BC93-412C-8FE8-3A3728AEC519}"/>
          </ac:spMkLst>
        </pc:spChg>
        <pc:spChg chg="mod">
          <ac:chgData name="吉川 純輝" userId="fd074ccdcebbebd0" providerId="LiveId" clId="{9F97D13C-2ED1-4ACB-9EC0-51FD1C1EF03D}" dt="2021-07-06T02:42:04.668" v="1279"/>
          <ac:spMkLst>
            <pc:docMk/>
            <pc:sldMk cId="3788825137" sldId="290"/>
            <ac:spMk id="50" creationId="{474E0D55-B69C-41FC-A3E1-91688BFE65B6}"/>
          </ac:spMkLst>
        </pc:spChg>
        <pc:spChg chg="mod">
          <ac:chgData name="吉川 純輝" userId="fd074ccdcebbebd0" providerId="LiveId" clId="{9F97D13C-2ED1-4ACB-9EC0-51FD1C1EF03D}" dt="2021-07-06T02:42:04.668" v="1279"/>
          <ac:spMkLst>
            <pc:docMk/>
            <pc:sldMk cId="3788825137" sldId="290"/>
            <ac:spMk id="51" creationId="{CAEE1339-4E18-480A-8536-D47287DB84EA}"/>
          </ac:spMkLst>
        </pc:spChg>
        <pc:spChg chg="mod">
          <ac:chgData name="吉川 純輝" userId="fd074ccdcebbebd0" providerId="LiveId" clId="{9F97D13C-2ED1-4ACB-9EC0-51FD1C1EF03D}" dt="2021-07-06T02:42:04.668" v="1279"/>
          <ac:spMkLst>
            <pc:docMk/>
            <pc:sldMk cId="3788825137" sldId="290"/>
            <ac:spMk id="52" creationId="{609BABC3-5571-4CBB-AF1D-15D8DFEEA4CC}"/>
          </ac:spMkLst>
        </pc:spChg>
        <pc:spChg chg="mod">
          <ac:chgData name="吉川 純輝" userId="fd074ccdcebbebd0" providerId="LiveId" clId="{9F97D13C-2ED1-4ACB-9EC0-51FD1C1EF03D}" dt="2021-07-06T02:42:04.668" v="1279"/>
          <ac:spMkLst>
            <pc:docMk/>
            <pc:sldMk cId="3788825137" sldId="290"/>
            <ac:spMk id="55" creationId="{789E69F7-E9D3-4291-9519-77FA92FD1C17}"/>
          </ac:spMkLst>
        </pc:spChg>
        <pc:spChg chg="mod">
          <ac:chgData name="吉川 純輝" userId="fd074ccdcebbebd0" providerId="LiveId" clId="{9F97D13C-2ED1-4ACB-9EC0-51FD1C1EF03D}" dt="2021-07-06T02:42:04.668" v="1279"/>
          <ac:spMkLst>
            <pc:docMk/>
            <pc:sldMk cId="3788825137" sldId="290"/>
            <ac:spMk id="56" creationId="{ECE1E6C0-13B6-4FA6-9075-38378EFB2FF5}"/>
          </ac:spMkLst>
        </pc:spChg>
        <pc:spChg chg="mod">
          <ac:chgData name="吉川 純輝" userId="fd074ccdcebbebd0" providerId="LiveId" clId="{9F97D13C-2ED1-4ACB-9EC0-51FD1C1EF03D}" dt="2021-07-06T02:42:04.668" v="1279"/>
          <ac:spMkLst>
            <pc:docMk/>
            <pc:sldMk cId="3788825137" sldId="290"/>
            <ac:spMk id="57" creationId="{2DBC6F8D-F799-4BA9-A408-157E7CAA5B71}"/>
          </ac:spMkLst>
        </pc:spChg>
        <pc:spChg chg="add mod">
          <ac:chgData name="吉川 純輝" userId="fd074ccdcebbebd0" providerId="LiveId" clId="{9F97D13C-2ED1-4ACB-9EC0-51FD1C1EF03D}" dt="2021-07-06T02:45:45.262" v="1572" actId="164"/>
          <ac:spMkLst>
            <pc:docMk/>
            <pc:sldMk cId="3788825137" sldId="290"/>
            <ac:spMk id="58" creationId="{F3AFDD7F-AD43-48E3-91AE-00E2E91783AF}"/>
          </ac:spMkLst>
        </pc:spChg>
        <pc:spChg chg="add mod">
          <ac:chgData name="吉川 純輝" userId="fd074ccdcebbebd0" providerId="LiveId" clId="{9F97D13C-2ED1-4ACB-9EC0-51FD1C1EF03D}" dt="2021-07-06T02:45:45.262" v="1572" actId="164"/>
          <ac:spMkLst>
            <pc:docMk/>
            <pc:sldMk cId="3788825137" sldId="290"/>
            <ac:spMk id="59" creationId="{75C744B1-919F-45B1-84B6-9FDA5ABB331C}"/>
          </ac:spMkLst>
        </pc:spChg>
        <pc:spChg chg="add mod">
          <ac:chgData name="吉川 純輝" userId="fd074ccdcebbebd0" providerId="LiveId" clId="{9F97D13C-2ED1-4ACB-9EC0-51FD1C1EF03D}" dt="2021-07-06T03:55:58.080" v="6342" actId="20577"/>
          <ac:spMkLst>
            <pc:docMk/>
            <pc:sldMk cId="3788825137" sldId="290"/>
            <ac:spMk id="60" creationId="{C38B657A-AD31-41A2-B6F2-ACE4945AFEDF}"/>
          </ac:spMkLst>
        </pc:spChg>
        <pc:spChg chg="add mod">
          <ac:chgData name="吉川 純輝" userId="fd074ccdcebbebd0" providerId="LiveId" clId="{9F97D13C-2ED1-4ACB-9EC0-51FD1C1EF03D}" dt="2021-07-06T03:56:16.737" v="6386" actId="20577"/>
          <ac:spMkLst>
            <pc:docMk/>
            <pc:sldMk cId="3788825137" sldId="290"/>
            <ac:spMk id="61" creationId="{184BB44F-F544-4835-B912-19166CB9906F}"/>
          </ac:spMkLst>
        </pc:spChg>
        <pc:spChg chg="mod">
          <ac:chgData name="吉川 純輝" userId="fd074ccdcebbebd0" providerId="LiveId" clId="{9F97D13C-2ED1-4ACB-9EC0-51FD1C1EF03D}" dt="2021-07-06T02:29:35.120" v="767"/>
          <ac:spMkLst>
            <pc:docMk/>
            <pc:sldMk cId="3788825137" sldId="290"/>
            <ac:spMk id="278" creationId="{00000000-0000-0000-0000-000000000000}"/>
          </ac:spMkLst>
        </pc:spChg>
        <pc:grpChg chg="add mod">
          <ac:chgData name="吉川 純輝" userId="fd074ccdcebbebd0" providerId="LiveId" clId="{9F97D13C-2ED1-4ACB-9EC0-51FD1C1EF03D}" dt="2021-07-06T02:46:25.669" v="1580" actId="1076"/>
          <ac:grpSpMkLst>
            <pc:docMk/>
            <pc:sldMk cId="3788825137" sldId="290"/>
            <ac:grpSpMk id="2" creationId="{8A2E5B75-12CC-4941-B5BE-B3036B2651CB}"/>
          </ac:grpSpMkLst>
        </pc:grpChg>
        <pc:grpChg chg="add mod">
          <ac:chgData name="吉川 純輝" userId="fd074ccdcebbebd0" providerId="LiveId" clId="{9F97D13C-2ED1-4ACB-9EC0-51FD1C1EF03D}" dt="2021-07-06T02:46:06.509" v="1578" actId="1076"/>
          <ac:grpSpMkLst>
            <pc:docMk/>
            <pc:sldMk cId="3788825137" sldId="290"/>
            <ac:grpSpMk id="4" creationId="{6FDD45CF-BE63-4256-BB6D-3687D4E923EB}"/>
          </ac:grpSpMkLst>
        </pc:grpChg>
        <pc:grpChg chg="add del mod">
          <ac:chgData name="吉川 純輝" userId="fd074ccdcebbebd0" providerId="LiveId" clId="{9F97D13C-2ED1-4ACB-9EC0-51FD1C1EF03D}" dt="2021-07-06T02:38:39.951" v="1191" actId="165"/>
          <ac:grpSpMkLst>
            <pc:docMk/>
            <pc:sldMk cId="3788825137" sldId="290"/>
            <ac:grpSpMk id="6" creationId="{FAE43F18-C8E2-4EDF-982E-01ED3E3A71E1}"/>
          </ac:grpSpMkLst>
        </pc:grpChg>
        <pc:grpChg chg="mod topLvl">
          <ac:chgData name="吉川 純輝" userId="fd074ccdcebbebd0" providerId="LiveId" clId="{9F97D13C-2ED1-4ACB-9EC0-51FD1C1EF03D}" dt="2021-07-06T02:40:39.793" v="1251" actId="164"/>
          <ac:grpSpMkLst>
            <pc:docMk/>
            <pc:sldMk cId="3788825137" sldId="290"/>
            <ac:grpSpMk id="9" creationId="{650CCAFC-7BED-47FD-8B95-397E61B60E3D}"/>
          </ac:grpSpMkLst>
        </pc:grpChg>
        <pc:grpChg chg="del mod topLvl">
          <ac:chgData name="吉川 純輝" userId="fd074ccdcebbebd0" providerId="LiveId" clId="{9F97D13C-2ED1-4ACB-9EC0-51FD1C1EF03D}" dt="2021-07-06T02:38:42.523" v="1192" actId="478"/>
          <ac:grpSpMkLst>
            <pc:docMk/>
            <pc:sldMk cId="3788825137" sldId="290"/>
            <ac:grpSpMk id="10" creationId="{FB59E5B6-CD93-44D8-8C15-FBA9C550F770}"/>
          </ac:grpSpMkLst>
        </pc:grpChg>
        <pc:grpChg chg="del mod topLvl">
          <ac:chgData name="吉川 純輝" userId="fd074ccdcebbebd0" providerId="LiveId" clId="{9F97D13C-2ED1-4ACB-9EC0-51FD1C1EF03D}" dt="2021-07-06T02:38:45.883" v="1195" actId="478"/>
          <ac:grpSpMkLst>
            <pc:docMk/>
            <pc:sldMk cId="3788825137" sldId="290"/>
            <ac:grpSpMk id="11" creationId="{7D38F43B-9A92-4232-924C-DA5CF560A28E}"/>
          </ac:grpSpMkLst>
        </pc:grpChg>
        <pc:grpChg chg="del mod topLvl">
          <ac:chgData name="吉川 純輝" userId="fd074ccdcebbebd0" providerId="LiveId" clId="{9F97D13C-2ED1-4ACB-9EC0-51FD1C1EF03D}" dt="2021-07-06T02:38:46.537" v="1196" actId="478"/>
          <ac:grpSpMkLst>
            <pc:docMk/>
            <pc:sldMk cId="3788825137" sldId="290"/>
            <ac:grpSpMk id="12" creationId="{B158636F-9777-4F8B-9F5F-A2F42AA07D2A}"/>
          </ac:grpSpMkLst>
        </pc:grpChg>
        <pc:grpChg chg="del mod">
          <ac:chgData name="吉川 純輝" userId="fd074ccdcebbebd0" providerId="LiveId" clId="{9F97D13C-2ED1-4ACB-9EC0-51FD1C1EF03D}" dt="2021-07-06T02:38:34.695" v="1188" actId="478"/>
          <ac:grpSpMkLst>
            <pc:docMk/>
            <pc:sldMk cId="3788825137" sldId="290"/>
            <ac:grpSpMk id="16" creationId="{DC917E47-3A39-4C8E-8B62-887D0A5523DA}"/>
          </ac:grpSpMkLst>
        </pc:grpChg>
        <pc:grpChg chg="mod">
          <ac:chgData name="吉川 純輝" userId="fd074ccdcebbebd0" providerId="LiveId" clId="{9F97D13C-2ED1-4ACB-9EC0-51FD1C1EF03D}" dt="2021-07-06T02:38:39.951" v="1191" actId="165"/>
          <ac:grpSpMkLst>
            <pc:docMk/>
            <pc:sldMk cId="3788825137" sldId="290"/>
            <ac:grpSpMk id="20" creationId="{621E1489-E018-4C29-BEC6-8834A1C30872}"/>
          </ac:grpSpMkLst>
        </pc:grpChg>
        <pc:grpChg chg="mod">
          <ac:chgData name="吉川 純輝" userId="fd074ccdcebbebd0" providerId="LiveId" clId="{9F97D13C-2ED1-4ACB-9EC0-51FD1C1EF03D}" dt="2021-07-06T02:38:39.951" v="1191" actId="165"/>
          <ac:grpSpMkLst>
            <pc:docMk/>
            <pc:sldMk cId="3788825137" sldId="290"/>
            <ac:grpSpMk id="24" creationId="{DC0915A9-E541-4BE8-9950-2DACC8AFD1D1}"/>
          </ac:grpSpMkLst>
        </pc:grpChg>
        <pc:grpChg chg="mod">
          <ac:chgData name="吉川 純輝" userId="fd074ccdcebbebd0" providerId="LiveId" clId="{9F97D13C-2ED1-4ACB-9EC0-51FD1C1EF03D}" dt="2021-07-06T02:38:39.951" v="1191" actId="165"/>
          <ac:grpSpMkLst>
            <pc:docMk/>
            <pc:sldMk cId="3788825137" sldId="290"/>
            <ac:grpSpMk id="28" creationId="{EB237A66-1A0A-4762-90F0-49F768DEAD65}"/>
          </ac:grpSpMkLst>
        </pc:grpChg>
        <pc:grpChg chg="add mod">
          <ac:chgData name="吉川 純輝" userId="fd074ccdcebbebd0" providerId="LiveId" clId="{9F97D13C-2ED1-4ACB-9EC0-51FD1C1EF03D}" dt="2021-07-06T02:45:45.262" v="1572" actId="164"/>
          <ac:grpSpMkLst>
            <pc:docMk/>
            <pc:sldMk cId="3788825137" sldId="290"/>
            <ac:grpSpMk id="36" creationId="{825EF9D2-E09A-460F-859D-4779C55C001C}"/>
          </ac:grpSpMkLst>
        </pc:grpChg>
        <pc:grpChg chg="mod">
          <ac:chgData name="吉川 純輝" userId="fd074ccdcebbebd0" providerId="LiveId" clId="{9F97D13C-2ED1-4ACB-9EC0-51FD1C1EF03D}" dt="2021-07-06T02:41:14.435" v="1266"/>
          <ac:grpSpMkLst>
            <pc:docMk/>
            <pc:sldMk cId="3788825137" sldId="290"/>
            <ac:grpSpMk id="37" creationId="{E0911EFD-043A-401B-92F1-FC91F50158D5}"/>
          </ac:grpSpMkLst>
        </pc:grpChg>
        <pc:grpChg chg="add mod">
          <ac:chgData name="吉川 純輝" userId="fd074ccdcebbebd0" providerId="LiveId" clId="{9F97D13C-2ED1-4ACB-9EC0-51FD1C1EF03D}" dt="2021-07-06T02:45:45.262" v="1572" actId="164"/>
          <ac:grpSpMkLst>
            <pc:docMk/>
            <pc:sldMk cId="3788825137" sldId="290"/>
            <ac:grpSpMk id="41" creationId="{350AD6B9-3FE4-4091-9C71-A73C5F42DC54}"/>
          </ac:grpSpMkLst>
        </pc:grpChg>
        <pc:grpChg chg="mod">
          <ac:chgData name="吉川 純輝" userId="fd074ccdcebbebd0" providerId="LiveId" clId="{9F97D13C-2ED1-4ACB-9EC0-51FD1C1EF03D}" dt="2021-07-06T02:41:14.435" v="1266"/>
          <ac:grpSpMkLst>
            <pc:docMk/>
            <pc:sldMk cId="3788825137" sldId="290"/>
            <ac:grpSpMk id="42" creationId="{1A6D01D5-4481-48B0-9DB9-A3EBBB5003BF}"/>
          </ac:grpSpMkLst>
        </pc:grpChg>
        <pc:grpChg chg="add del mod">
          <ac:chgData name="吉川 純輝" userId="fd074ccdcebbebd0" providerId="LiveId" clId="{9F97D13C-2ED1-4ACB-9EC0-51FD1C1EF03D}" dt="2021-07-06T02:42:06.060" v="1280"/>
          <ac:grpSpMkLst>
            <pc:docMk/>
            <pc:sldMk cId="3788825137" sldId="290"/>
            <ac:grpSpMk id="48" creationId="{BBB35FF6-BEDF-4B36-8D35-D8D4AF5EDA3C}"/>
          </ac:grpSpMkLst>
        </pc:grpChg>
        <pc:grpChg chg="mod">
          <ac:chgData name="吉川 純輝" userId="fd074ccdcebbebd0" providerId="LiveId" clId="{9F97D13C-2ED1-4ACB-9EC0-51FD1C1EF03D}" dt="2021-07-06T02:42:04.668" v="1279"/>
          <ac:grpSpMkLst>
            <pc:docMk/>
            <pc:sldMk cId="3788825137" sldId="290"/>
            <ac:grpSpMk id="49" creationId="{29BB1BCD-865C-46B1-AD58-FD0C671DD8E8}"/>
          </ac:grpSpMkLst>
        </pc:grpChg>
        <pc:grpChg chg="add del mod">
          <ac:chgData name="吉川 純輝" userId="fd074ccdcebbebd0" providerId="LiveId" clId="{9F97D13C-2ED1-4ACB-9EC0-51FD1C1EF03D}" dt="2021-07-06T02:42:06.060" v="1280"/>
          <ac:grpSpMkLst>
            <pc:docMk/>
            <pc:sldMk cId="3788825137" sldId="290"/>
            <ac:grpSpMk id="53" creationId="{670C60CB-3AD4-45E0-892E-AF98F8935927}"/>
          </ac:grpSpMkLst>
        </pc:grpChg>
        <pc:grpChg chg="mod">
          <ac:chgData name="吉川 純輝" userId="fd074ccdcebbebd0" providerId="LiveId" clId="{9F97D13C-2ED1-4ACB-9EC0-51FD1C1EF03D}" dt="2021-07-06T02:42:04.668" v="1279"/>
          <ac:grpSpMkLst>
            <pc:docMk/>
            <pc:sldMk cId="3788825137" sldId="290"/>
            <ac:grpSpMk id="54" creationId="{A617AFF9-266C-45A9-99BF-A20E9C604792}"/>
          </ac:grpSpMkLst>
        </pc:grpChg>
        <pc:picChg chg="mod">
          <ac:chgData name="吉川 純輝" userId="fd074ccdcebbebd0" providerId="LiveId" clId="{9F97D13C-2ED1-4ACB-9EC0-51FD1C1EF03D}" dt="2021-07-06T02:41:03.514" v="1265" actId="1076"/>
          <ac:picMkLst>
            <pc:docMk/>
            <pc:sldMk cId="3788825137" sldId="290"/>
            <ac:picMk id="3" creationId="{F2751505-9BA8-468A-9875-926DB75BB136}"/>
          </ac:picMkLst>
        </pc:picChg>
      </pc:sldChg>
      <pc:sldChg chg="modSp mod modNotesTx">
        <pc:chgData name="吉川 純輝" userId="fd074ccdcebbebd0" providerId="LiveId" clId="{9F97D13C-2ED1-4ACB-9EC0-51FD1C1EF03D}" dt="2021-07-06T04:00:37.344" v="7103" actId="20577"/>
        <pc:sldMkLst>
          <pc:docMk/>
          <pc:sldMk cId="3279259574" sldId="291"/>
        </pc:sldMkLst>
        <pc:spChg chg="mod">
          <ac:chgData name="吉川 純輝" userId="fd074ccdcebbebd0" providerId="LiveId" clId="{9F97D13C-2ED1-4ACB-9EC0-51FD1C1EF03D}" dt="2021-07-06T04:00:37.344" v="7103" actId="20577"/>
          <ac:spMkLst>
            <pc:docMk/>
            <pc:sldMk cId="3279259574" sldId="291"/>
            <ac:spMk id="5" creationId="{733A161E-52F6-4763-92DD-4ED2963F1FF9}"/>
          </ac:spMkLst>
        </pc:spChg>
      </pc:sldChg>
      <pc:sldChg chg="modSp add mod ord modNotesTx">
        <pc:chgData name="吉川 純輝" userId="fd074ccdcebbebd0" providerId="LiveId" clId="{9F97D13C-2ED1-4ACB-9EC0-51FD1C1EF03D}" dt="2021-07-06T05:52:55.183" v="7230" actId="207"/>
        <pc:sldMkLst>
          <pc:docMk/>
          <pc:sldMk cId="1035403916" sldId="292"/>
        </pc:sldMkLst>
        <pc:spChg chg="mod">
          <ac:chgData name="吉川 純輝" userId="fd074ccdcebbebd0" providerId="LiveId" clId="{9F97D13C-2ED1-4ACB-9EC0-51FD1C1EF03D}" dt="2021-07-06T02:57:14.661" v="2371" actId="20577"/>
          <ac:spMkLst>
            <pc:docMk/>
            <pc:sldMk cId="1035403916" sldId="292"/>
            <ac:spMk id="5" creationId="{733A161E-52F6-4763-92DD-4ED2963F1FF9}"/>
          </ac:spMkLst>
        </pc:spChg>
        <pc:spChg chg="mod">
          <ac:chgData name="吉川 純輝" userId="fd074ccdcebbebd0" providerId="LiveId" clId="{9F97D13C-2ED1-4ACB-9EC0-51FD1C1EF03D}" dt="2021-07-06T05:52:55.183" v="7230" actId="207"/>
          <ac:spMkLst>
            <pc:docMk/>
            <pc:sldMk cId="1035403916" sldId="292"/>
            <ac:spMk id="278" creationId="{00000000-0000-0000-0000-000000000000}"/>
          </ac:spMkLst>
        </pc:spChg>
      </pc:sldChg>
      <pc:sldChg chg="addSp delSp modSp add mod modNotesTx">
        <pc:chgData name="吉川 純輝" userId="fd074ccdcebbebd0" providerId="LiveId" clId="{9F97D13C-2ED1-4ACB-9EC0-51FD1C1EF03D}" dt="2021-07-06T03:51:58.248" v="5649" actId="20577"/>
        <pc:sldMkLst>
          <pc:docMk/>
          <pc:sldMk cId="3172573321" sldId="293"/>
        </pc:sldMkLst>
        <pc:spChg chg="add mod ord">
          <ac:chgData name="吉川 純輝" userId="fd074ccdcebbebd0" providerId="LiveId" clId="{9F97D13C-2ED1-4ACB-9EC0-51FD1C1EF03D}" dt="2021-07-06T02:27:26.784" v="585" actId="14100"/>
          <ac:spMkLst>
            <pc:docMk/>
            <pc:sldMk cId="3172573321" sldId="293"/>
            <ac:spMk id="2" creationId="{A3098D12-BCC6-4C11-A3CB-372A6072DC63}"/>
          </ac:spMkLst>
        </pc:spChg>
        <pc:spChg chg="add del mod">
          <ac:chgData name="吉川 純輝" userId="fd074ccdcebbebd0" providerId="LiveId" clId="{9F97D13C-2ED1-4ACB-9EC0-51FD1C1EF03D}" dt="2021-07-06T02:24:13.399" v="532"/>
          <ac:spMkLst>
            <pc:docMk/>
            <pc:sldMk cId="3172573321" sldId="293"/>
            <ac:spMk id="66" creationId="{E5709DD6-09F3-4C31-B654-C5E47B9C4C3C}"/>
          </ac:spMkLst>
        </pc:spChg>
        <pc:spChg chg="add mod">
          <ac:chgData name="吉川 純輝" userId="fd074ccdcebbebd0" providerId="LiveId" clId="{9F97D13C-2ED1-4ACB-9EC0-51FD1C1EF03D}" dt="2021-07-06T02:26:37.898" v="573" actId="164"/>
          <ac:spMkLst>
            <pc:docMk/>
            <pc:sldMk cId="3172573321" sldId="293"/>
            <ac:spMk id="67" creationId="{E064AE17-9F3C-4D74-B008-CC52FCCA2694}"/>
          </ac:spMkLst>
        </pc:spChg>
        <pc:spChg chg="add mod">
          <ac:chgData name="吉川 純輝" userId="fd074ccdcebbebd0" providerId="LiveId" clId="{9F97D13C-2ED1-4ACB-9EC0-51FD1C1EF03D}" dt="2021-07-06T02:26:37.898" v="573" actId="164"/>
          <ac:spMkLst>
            <pc:docMk/>
            <pc:sldMk cId="3172573321" sldId="293"/>
            <ac:spMk id="68" creationId="{F13B5626-18E3-4960-A772-EEFD3728CE8D}"/>
          </ac:spMkLst>
        </pc:spChg>
        <pc:spChg chg="add mod">
          <ac:chgData name="吉川 純輝" userId="fd074ccdcebbebd0" providerId="LiveId" clId="{9F97D13C-2ED1-4ACB-9EC0-51FD1C1EF03D}" dt="2021-07-06T02:26:37.898" v="573" actId="164"/>
          <ac:spMkLst>
            <pc:docMk/>
            <pc:sldMk cId="3172573321" sldId="293"/>
            <ac:spMk id="69" creationId="{E6C6BC5F-E678-4E4C-A202-B25DC13BF046}"/>
          </ac:spMkLst>
        </pc:spChg>
        <pc:spChg chg="mod">
          <ac:chgData name="吉川 純輝" userId="fd074ccdcebbebd0" providerId="LiveId" clId="{9F97D13C-2ED1-4ACB-9EC0-51FD1C1EF03D}" dt="2021-07-06T02:47:03.135" v="1584"/>
          <ac:spMkLst>
            <pc:docMk/>
            <pc:sldMk cId="3172573321" sldId="293"/>
            <ac:spMk id="191" creationId="{00000000-0000-0000-0000-000000000000}"/>
          </ac:spMkLst>
        </pc:spChg>
        <pc:spChg chg="mod topLvl">
          <ac:chgData name="吉川 純輝" userId="fd074ccdcebbebd0" providerId="LiveId" clId="{9F97D13C-2ED1-4ACB-9EC0-51FD1C1EF03D}" dt="2021-07-06T02:26:37.898" v="573" actId="164"/>
          <ac:spMkLst>
            <pc:docMk/>
            <pc:sldMk cId="3172573321" sldId="293"/>
            <ac:spMk id="193" creationId="{00000000-0000-0000-0000-000000000000}"/>
          </ac:spMkLst>
        </pc:spChg>
        <pc:spChg chg="del mod">
          <ac:chgData name="吉川 純輝" userId="fd074ccdcebbebd0" providerId="LiveId" clId="{9F97D13C-2ED1-4ACB-9EC0-51FD1C1EF03D}" dt="2021-07-06T02:23:05.009" v="508" actId="478"/>
          <ac:spMkLst>
            <pc:docMk/>
            <pc:sldMk cId="3172573321" sldId="293"/>
            <ac:spMk id="194" creationId="{00000000-0000-0000-0000-000000000000}"/>
          </ac:spMkLst>
        </pc:spChg>
        <pc:spChg chg="mod topLvl">
          <ac:chgData name="吉川 純輝" userId="fd074ccdcebbebd0" providerId="LiveId" clId="{9F97D13C-2ED1-4ACB-9EC0-51FD1C1EF03D}" dt="2021-07-06T02:27:28.985" v="586" actId="1076"/>
          <ac:spMkLst>
            <pc:docMk/>
            <pc:sldMk cId="3172573321" sldId="293"/>
            <ac:spMk id="195" creationId="{00000000-0000-0000-0000-000000000000}"/>
          </ac:spMkLst>
        </pc:spChg>
        <pc:spChg chg="mod topLvl">
          <ac:chgData name="吉川 純輝" userId="fd074ccdcebbebd0" providerId="LiveId" clId="{9F97D13C-2ED1-4ACB-9EC0-51FD1C1EF03D}" dt="2021-07-06T02:27:31.986" v="587" actId="1076"/>
          <ac:spMkLst>
            <pc:docMk/>
            <pc:sldMk cId="3172573321" sldId="293"/>
            <ac:spMk id="196" creationId="{00000000-0000-0000-0000-000000000000}"/>
          </ac:spMkLst>
        </pc:spChg>
        <pc:spChg chg="mod">
          <ac:chgData name="吉川 純輝" userId="fd074ccdcebbebd0" providerId="LiveId" clId="{9F97D13C-2ED1-4ACB-9EC0-51FD1C1EF03D}" dt="2021-07-06T02:23:10.626" v="509" actId="165"/>
          <ac:spMkLst>
            <pc:docMk/>
            <pc:sldMk cId="3172573321" sldId="293"/>
            <ac:spMk id="199" creationId="{00000000-0000-0000-0000-000000000000}"/>
          </ac:spMkLst>
        </pc:spChg>
        <pc:spChg chg="mod">
          <ac:chgData name="吉川 純輝" userId="fd074ccdcebbebd0" providerId="LiveId" clId="{9F97D13C-2ED1-4ACB-9EC0-51FD1C1EF03D}" dt="2021-07-06T02:23:10.626" v="509" actId="165"/>
          <ac:spMkLst>
            <pc:docMk/>
            <pc:sldMk cId="3172573321" sldId="293"/>
            <ac:spMk id="200" creationId="{00000000-0000-0000-0000-000000000000}"/>
          </ac:spMkLst>
        </pc:spChg>
        <pc:spChg chg="mod">
          <ac:chgData name="吉川 純輝" userId="fd074ccdcebbebd0" providerId="LiveId" clId="{9F97D13C-2ED1-4ACB-9EC0-51FD1C1EF03D}" dt="2021-07-06T02:23:31.614" v="516" actId="404"/>
          <ac:spMkLst>
            <pc:docMk/>
            <pc:sldMk cId="3172573321" sldId="293"/>
            <ac:spMk id="201" creationId="{00000000-0000-0000-0000-000000000000}"/>
          </ac:spMkLst>
        </pc:spChg>
        <pc:spChg chg="mod">
          <ac:chgData name="吉川 純輝" userId="fd074ccdcebbebd0" providerId="LiveId" clId="{9F97D13C-2ED1-4ACB-9EC0-51FD1C1EF03D}" dt="2021-07-06T02:26:55.881" v="574" actId="1076"/>
          <ac:spMkLst>
            <pc:docMk/>
            <pc:sldMk cId="3172573321" sldId="293"/>
            <ac:spMk id="202" creationId="{00000000-0000-0000-0000-000000000000}"/>
          </ac:spMkLst>
        </pc:spChg>
        <pc:spChg chg="mod">
          <ac:chgData name="吉川 純輝" userId="fd074ccdcebbebd0" providerId="LiveId" clId="{9F97D13C-2ED1-4ACB-9EC0-51FD1C1EF03D}" dt="2021-07-06T02:26:55.881" v="574" actId="1076"/>
          <ac:spMkLst>
            <pc:docMk/>
            <pc:sldMk cId="3172573321" sldId="293"/>
            <ac:spMk id="203" creationId="{00000000-0000-0000-0000-000000000000}"/>
          </ac:spMkLst>
        </pc:spChg>
        <pc:spChg chg="mod">
          <ac:chgData name="吉川 純輝" userId="fd074ccdcebbebd0" providerId="LiveId" clId="{9F97D13C-2ED1-4ACB-9EC0-51FD1C1EF03D}" dt="2021-07-06T02:42:23.610" v="1283" actId="14100"/>
          <ac:spMkLst>
            <pc:docMk/>
            <pc:sldMk cId="3172573321" sldId="293"/>
            <ac:spMk id="209" creationId="{00000000-0000-0000-0000-000000000000}"/>
          </ac:spMkLst>
        </pc:spChg>
        <pc:spChg chg="mod">
          <ac:chgData name="吉川 純輝" userId="fd074ccdcebbebd0" providerId="LiveId" clId="{9F97D13C-2ED1-4ACB-9EC0-51FD1C1EF03D}" dt="2021-07-06T02:26:55.881" v="574" actId="1076"/>
          <ac:spMkLst>
            <pc:docMk/>
            <pc:sldMk cId="3172573321" sldId="293"/>
            <ac:spMk id="230" creationId="{00000000-0000-0000-0000-000000000000}"/>
          </ac:spMkLst>
        </pc:spChg>
        <pc:spChg chg="mod">
          <ac:chgData name="吉川 純輝" userId="fd074ccdcebbebd0" providerId="LiveId" clId="{9F97D13C-2ED1-4ACB-9EC0-51FD1C1EF03D}" dt="2021-07-06T02:26:55.881" v="574" actId="1076"/>
          <ac:spMkLst>
            <pc:docMk/>
            <pc:sldMk cId="3172573321" sldId="293"/>
            <ac:spMk id="231" creationId="{00000000-0000-0000-0000-000000000000}"/>
          </ac:spMkLst>
        </pc:spChg>
        <pc:spChg chg="mod">
          <ac:chgData name="吉川 純輝" userId="fd074ccdcebbebd0" providerId="LiveId" clId="{9F97D13C-2ED1-4ACB-9EC0-51FD1C1EF03D}" dt="2021-07-06T02:26:55.881" v="574" actId="1076"/>
          <ac:spMkLst>
            <pc:docMk/>
            <pc:sldMk cId="3172573321" sldId="293"/>
            <ac:spMk id="232" creationId="{00000000-0000-0000-0000-000000000000}"/>
          </ac:spMkLst>
        </pc:spChg>
        <pc:spChg chg="mod">
          <ac:chgData name="吉川 純輝" userId="fd074ccdcebbebd0" providerId="LiveId" clId="{9F97D13C-2ED1-4ACB-9EC0-51FD1C1EF03D}" dt="2021-07-06T02:27:50.763" v="590" actId="1076"/>
          <ac:spMkLst>
            <pc:docMk/>
            <pc:sldMk cId="3172573321" sldId="293"/>
            <ac:spMk id="233" creationId="{00000000-0000-0000-0000-000000000000}"/>
          </ac:spMkLst>
        </pc:spChg>
        <pc:spChg chg="mod">
          <ac:chgData name="吉川 純輝" userId="fd074ccdcebbebd0" providerId="LiveId" clId="{9F97D13C-2ED1-4ACB-9EC0-51FD1C1EF03D}" dt="2021-07-06T02:27:08.247" v="579" actId="1076"/>
          <ac:spMkLst>
            <pc:docMk/>
            <pc:sldMk cId="3172573321" sldId="293"/>
            <ac:spMk id="234" creationId="{00000000-0000-0000-0000-000000000000}"/>
          </ac:spMkLst>
        </pc:spChg>
        <pc:spChg chg="mod">
          <ac:chgData name="吉川 純輝" userId="fd074ccdcebbebd0" providerId="LiveId" clId="{9F97D13C-2ED1-4ACB-9EC0-51FD1C1EF03D}" dt="2021-07-06T02:27:38.510" v="589" actId="14100"/>
          <ac:spMkLst>
            <pc:docMk/>
            <pc:sldMk cId="3172573321" sldId="293"/>
            <ac:spMk id="235" creationId="{00000000-0000-0000-0000-000000000000}"/>
          </ac:spMkLst>
        </pc:spChg>
        <pc:spChg chg="mod">
          <ac:chgData name="吉川 純輝" userId="fd074ccdcebbebd0" providerId="LiveId" clId="{9F97D13C-2ED1-4ACB-9EC0-51FD1C1EF03D}" dt="2021-07-06T02:27:02.236" v="577" actId="1076"/>
          <ac:spMkLst>
            <pc:docMk/>
            <pc:sldMk cId="3172573321" sldId="293"/>
            <ac:spMk id="238" creationId="{00000000-0000-0000-0000-000000000000}"/>
          </ac:spMkLst>
        </pc:spChg>
        <pc:spChg chg="mod">
          <ac:chgData name="吉川 純輝" userId="fd074ccdcebbebd0" providerId="LiveId" clId="{9F97D13C-2ED1-4ACB-9EC0-51FD1C1EF03D}" dt="2021-07-06T02:29:00.258" v="766" actId="20577"/>
          <ac:spMkLst>
            <pc:docMk/>
            <pc:sldMk cId="3172573321" sldId="293"/>
            <ac:spMk id="239" creationId="{00000000-0000-0000-0000-000000000000}"/>
          </ac:spMkLst>
        </pc:spChg>
        <pc:grpChg chg="add mod">
          <ac:chgData name="吉川 純輝" userId="fd074ccdcebbebd0" providerId="LiveId" clId="{9F97D13C-2ED1-4ACB-9EC0-51FD1C1EF03D}" dt="2021-07-06T02:27:23.349" v="584" actId="14100"/>
          <ac:grpSpMkLst>
            <pc:docMk/>
            <pc:sldMk cId="3172573321" sldId="293"/>
            <ac:grpSpMk id="3" creationId="{31DB2943-E0C6-4A00-BC14-1E1BFB9AA605}"/>
          </ac:grpSpMkLst>
        </pc:grpChg>
        <pc:grpChg chg="del">
          <ac:chgData name="吉川 純輝" userId="fd074ccdcebbebd0" providerId="LiveId" clId="{9F97D13C-2ED1-4ACB-9EC0-51FD1C1EF03D}" dt="2021-07-06T02:23:10.626" v="509" actId="165"/>
          <ac:grpSpMkLst>
            <pc:docMk/>
            <pc:sldMk cId="3172573321" sldId="293"/>
            <ac:grpSpMk id="192" creationId="{00000000-0000-0000-0000-000000000000}"/>
          </ac:grpSpMkLst>
        </pc:grpChg>
        <pc:grpChg chg="mod topLvl">
          <ac:chgData name="吉川 純輝" userId="fd074ccdcebbebd0" providerId="LiveId" clId="{9F97D13C-2ED1-4ACB-9EC0-51FD1C1EF03D}" dt="2021-07-06T02:26:37.898" v="573" actId="164"/>
          <ac:grpSpMkLst>
            <pc:docMk/>
            <pc:sldMk cId="3172573321" sldId="293"/>
            <ac:grpSpMk id="197" creationId="{00000000-0000-0000-0000-000000000000}"/>
          </ac:grpSpMkLst>
        </pc:grpChg>
        <pc:grpChg chg="mod">
          <ac:chgData name="吉川 純輝" userId="fd074ccdcebbebd0" providerId="LiveId" clId="{9F97D13C-2ED1-4ACB-9EC0-51FD1C1EF03D}" dt="2021-07-06T02:23:10.626" v="509" actId="165"/>
          <ac:grpSpMkLst>
            <pc:docMk/>
            <pc:sldMk cId="3172573321" sldId="293"/>
            <ac:grpSpMk id="198" creationId="{00000000-0000-0000-0000-000000000000}"/>
          </ac:grpSpMkLst>
        </pc:grpChg>
        <pc:grpChg chg="mod">
          <ac:chgData name="吉川 純輝" userId="fd074ccdcebbebd0" providerId="LiveId" clId="{9F97D13C-2ED1-4ACB-9EC0-51FD1C1EF03D}" dt="2021-07-06T02:26:55.881" v="574" actId="1076"/>
          <ac:grpSpMkLst>
            <pc:docMk/>
            <pc:sldMk cId="3172573321" sldId="293"/>
            <ac:grpSpMk id="204" creationId="{00000000-0000-0000-0000-000000000000}"/>
          </ac:grpSpMkLst>
        </pc:grpChg>
        <pc:grpChg chg="mod">
          <ac:chgData name="吉川 純輝" userId="fd074ccdcebbebd0" providerId="LiveId" clId="{9F97D13C-2ED1-4ACB-9EC0-51FD1C1EF03D}" dt="2021-07-06T02:26:55.881" v="574" actId="1076"/>
          <ac:grpSpMkLst>
            <pc:docMk/>
            <pc:sldMk cId="3172573321" sldId="293"/>
            <ac:grpSpMk id="210" creationId="{00000000-0000-0000-0000-000000000000}"/>
          </ac:grpSpMkLst>
        </pc:grpChg>
        <pc:grpChg chg="mod">
          <ac:chgData name="吉川 純輝" userId="fd074ccdcebbebd0" providerId="LiveId" clId="{9F97D13C-2ED1-4ACB-9EC0-51FD1C1EF03D}" dt="2021-07-06T02:26:55.881" v="574" actId="1076"/>
          <ac:grpSpMkLst>
            <pc:docMk/>
            <pc:sldMk cId="3172573321" sldId="293"/>
            <ac:grpSpMk id="215" creationId="{00000000-0000-0000-0000-000000000000}"/>
          </ac:grpSpMkLst>
        </pc:grpChg>
        <pc:grpChg chg="mod">
          <ac:chgData name="吉川 純輝" userId="fd074ccdcebbebd0" providerId="LiveId" clId="{9F97D13C-2ED1-4ACB-9EC0-51FD1C1EF03D}" dt="2021-07-06T02:26:55.881" v="574" actId="1076"/>
          <ac:grpSpMkLst>
            <pc:docMk/>
            <pc:sldMk cId="3172573321" sldId="293"/>
            <ac:grpSpMk id="220" creationId="{00000000-0000-0000-0000-000000000000}"/>
          </ac:grpSpMkLst>
        </pc:grpChg>
        <pc:grpChg chg="mod">
          <ac:chgData name="吉川 純輝" userId="fd074ccdcebbebd0" providerId="LiveId" clId="{9F97D13C-2ED1-4ACB-9EC0-51FD1C1EF03D}" dt="2021-07-06T02:26:55.881" v="574" actId="1076"/>
          <ac:grpSpMkLst>
            <pc:docMk/>
            <pc:sldMk cId="3172573321" sldId="293"/>
            <ac:grpSpMk id="225" creationId="{00000000-0000-0000-0000-000000000000}"/>
          </ac:grpSpMkLst>
        </pc:grpChg>
        <pc:grpChg chg="mod">
          <ac:chgData name="吉川 純輝" userId="fd074ccdcebbebd0" providerId="LiveId" clId="{9F97D13C-2ED1-4ACB-9EC0-51FD1C1EF03D}" dt="2021-07-06T02:26:37.898" v="573" actId="164"/>
          <ac:grpSpMkLst>
            <pc:docMk/>
            <pc:sldMk cId="3172573321" sldId="293"/>
            <ac:grpSpMk id="240" creationId="{00000000-0000-0000-0000-000000000000}"/>
          </ac:grpSpMkLst>
        </pc:grpChg>
        <pc:grpChg chg="mod">
          <ac:chgData name="吉川 純輝" userId="fd074ccdcebbebd0" providerId="LiveId" clId="{9F97D13C-2ED1-4ACB-9EC0-51FD1C1EF03D}" dt="2021-07-06T02:26:37.898" v="573" actId="164"/>
          <ac:grpSpMkLst>
            <pc:docMk/>
            <pc:sldMk cId="3172573321" sldId="293"/>
            <ac:grpSpMk id="245" creationId="{00000000-0000-0000-0000-000000000000}"/>
          </ac:grpSpMkLst>
        </pc:grpChg>
        <pc:grpChg chg="mod">
          <ac:chgData name="吉川 純輝" userId="fd074ccdcebbebd0" providerId="LiveId" clId="{9F97D13C-2ED1-4ACB-9EC0-51FD1C1EF03D}" dt="2021-07-06T02:26:37.898" v="573" actId="164"/>
          <ac:grpSpMkLst>
            <pc:docMk/>
            <pc:sldMk cId="3172573321" sldId="293"/>
            <ac:grpSpMk id="250" creationId="{00000000-0000-0000-0000-000000000000}"/>
          </ac:grpSpMkLst>
        </pc:grpChg>
        <pc:graphicFrameChg chg="mod modGraphic">
          <ac:chgData name="吉川 純輝" userId="fd074ccdcebbebd0" providerId="LiveId" clId="{9F97D13C-2ED1-4ACB-9EC0-51FD1C1EF03D}" dt="2021-07-06T02:25:32.661" v="563" actId="14100"/>
          <ac:graphicFrameMkLst>
            <pc:docMk/>
            <pc:sldMk cId="3172573321" sldId="293"/>
            <ac:graphicFrameMk id="236" creationId="{00000000-0000-0000-0000-000000000000}"/>
          </ac:graphicFrameMkLst>
        </pc:graphicFrameChg>
      </pc:sldChg>
      <pc:sldChg chg="delSp modSp add mod ord modNotesTx">
        <pc:chgData name="吉川 純輝" userId="fd074ccdcebbebd0" providerId="LiveId" clId="{9F97D13C-2ED1-4ACB-9EC0-51FD1C1EF03D}" dt="2021-07-06T04:49:17.850" v="7225" actId="20577"/>
        <pc:sldMkLst>
          <pc:docMk/>
          <pc:sldMk cId="1922867535" sldId="294"/>
        </pc:sldMkLst>
        <pc:spChg chg="mod">
          <ac:chgData name="吉川 純輝" userId="fd074ccdcebbebd0" providerId="LiveId" clId="{9F97D13C-2ED1-4ACB-9EC0-51FD1C1EF03D}" dt="2021-07-06T02:50:49.847" v="1636" actId="20577"/>
          <ac:spMkLst>
            <pc:docMk/>
            <pc:sldMk cId="1922867535" sldId="294"/>
            <ac:spMk id="97" creationId="{00000000-0000-0000-0000-000000000000}"/>
          </ac:spMkLst>
        </pc:spChg>
        <pc:spChg chg="mod">
          <ac:chgData name="吉川 純輝" userId="fd074ccdcebbebd0" providerId="LiveId" clId="{9F97D13C-2ED1-4ACB-9EC0-51FD1C1EF03D}" dt="2021-07-06T02:51:39.758" v="1712" actId="1076"/>
          <ac:spMkLst>
            <pc:docMk/>
            <pc:sldMk cId="1922867535" sldId="294"/>
            <ac:spMk id="98" creationId="{00000000-0000-0000-0000-000000000000}"/>
          </ac:spMkLst>
        </pc:spChg>
        <pc:spChg chg="del">
          <ac:chgData name="吉川 純輝" userId="fd074ccdcebbebd0" providerId="LiveId" clId="{9F97D13C-2ED1-4ACB-9EC0-51FD1C1EF03D}" dt="2021-07-06T02:50:57.649" v="1637" actId="478"/>
          <ac:spMkLst>
            <pc:docMk/>
            <pc:sldMk cId="1922867535" sldId="294"/>
            <ac:spMk id="99" creationId="{00000000-0000-0000-0000-000000000000}"/>
          </ac:spMkLst>
        </pc:spChg>
        <pc:spChg chg="del">
          <ac:chgData name="吉川 純輝" userId="fd074ccdcebbebd0" providerId="LiveId" clId="{9F97D13C-2ED1-4ACB-9EC0-51FD1C1EF03D}" dt="2021-07-06T02:50:57.649" v="1637" actId="478"/>
          <ac:spMkLst>
            <pc:docMk/>
            <pc:sldMk cId="1922867535" sldId="294"/>
            <ac:spMk id="100" creationId="{00000000-0000-0000-0000-000000000000}"/>
          </ac:spMkLst>
        </pc:spChg>
        <pc:spChg chg="del">
          <ac:chgData name="吉川 純輝" userId="fd074ccdcebbebd0" providerId="LiveId" clId="{9F97D13C-2ED1-4ACB-9EC0-51FD1C1EF03D}" dt="2021-07-06T02:50:57.649" v="1637" actId="478"/>
          <ac:spMkLst>
            <pc:docMk/>
            <pc:sldMk cId="1922867535" sldId="294"/>
            <ac:spMk id="102" creationId="{00000000-0000-0000-0000-000000000000}"/>
          </ac:spMkLst>
        </pc:spChg>
        <pc:graphicFrameChg chg="del">
          <ac:chgData name="吉川 純輝" userId="fd074ccdcebbebd0" providerId="LiveId" clId="{9F97D13C-2ED1-4ACB-9EC0-51FD1C1EF03D}" dt="2021-07-06T02:50:57.649" v="1637" actId="478"/>
          <ac:graphicFrameMkLst>
            <pc:docMk/>
            <pc:sldMk cId="1922867535" sldId="294"/>
            <ac:graphicFrameMk id="101" creationId="{00000000-0000-0000-0000-000000000000}"/>
          </ac:graphicFrameMkLst>
        </pc:graphicFrameChg>
      </pc:sldChg>
      <pc:sldChg chg="modSp new mod">
        <pc:chgData name="吉川 純輝" userId="fd074ccdcebbebd0" providerId="LiveId" clId="{9F97D13C-2ED1-4ACB-9EC0-51FD1C1EF03D}" dt="2021-07-06T04:48:47.993" v="7119" actId="20577"/>
        <pc:sldMkLst>
          <pc:docMk/>
          <pc:sldMk cId="3605824257" sldId="295"/>
        </pc:sldMkLst>
        <pc:spChg chg="mod">
          <ac:chgData name="吉川 純輝" userId="fd074ccdcebbebd0" providerId="LiveId" clId="{9F97D13C-2ED1-4ACB-9EC0-51FD1C1EF03D}" dt="2021-07-06T04:48:47.993" v="7119" actId="20577"/>
          <ac:spMkLst>
            <pc:docMk/>
            <pc:sldMk cId="3605824257" sldId="295"/>
            <ac:spMk id="2" creationId="{A11A7523-0D17-43A9-9FBB-0769AF257459}"/>
          </ac:spMkLst>
        </pc:spChg>
      </pc:sldChg>
    </pc:docChg>
  </pc:docChgLst>
  <pc:docChgLst>
    <pc:chgData name="吉川 純輝" userId="fd074ccdcebbebd0" providerId="LiveId" clId="{C8A4C81A-30CE-40C5-A831-DAA961539DB1}"/>
    <pc:docChg chg="undo redo custSel addSld delSld modSld sldOrd">
      <pc:chgData name="吉川 純輝" userId="fd074ccdcebbebd0" providerId="LiveId" clId="{C8A4C81A-30CE-40C5-A831-DAA961539DB1}" dt="2021-07-06T07:14:28.518" v="6407" actId="47"/>
      <pc:docMkLst>
        <pc:docMk/>
      </pc:docMkLst>
      <pc:sldChg chg="addSp delSp modSp mod">
        <pc:chgData name="吉川 純輝" userId="fd074ccdcebbebd0" providerId="LiveId" clId="{C8A4C81A-30CE-40C5-A831-DAA961539DB1}" dt="2021-07-05T04:06:27.137" v="2209" actId="478"/>
        <pc:sldMkLst>
          <pc:docMk/>
          <pc:sldMk cId="0" sldId="256"/>
        </pc:sldMkLst>
        <pc:spChg chg="add del mod">
          <ac:chgData name="吉川 純輝" userId="fd074ccdcebbebd0" providerId="LiveId" clId="{C8A4C81A-30CE-40C5-A831-DAA961539DB1}" dt="2021-07-05T04:06:27.137" v="2209" actId="478"/>
          <ac:spMkLst>
            <pc:docMk/>
            <pc:sldMk cId="0" sldId="256"/>
            <ac:spMk id="2" creationId="{F095D56C-3C80-47B0-98A8-DCB26594E2CC}"/>
          </ac:spMkLst>
        </pc:spChg>
        <pc:spChg chg="add del mod">
          <ac:chgData name="吉川 純輝" userId="fd074ccdcebbebd0" providerId="LiveId" clId="{C8A4C81A-30CE-40C5-A831-DAA961539DB1}" dt="2021-07-05T04:06:27.137" v="2209" actId="478"/>
          <ac:spMkLst>
            <pc:docMk/>
            <pc:sldMk cId="0" sldId="256"/>
            <ac:spMk id="3" creationId="{62698AA8-BD1B-4388-8D03-B9006CF46894}"/>
          </ac:spMkLst>
        </pc:spChg>
        <pc:spChg chg="add del mod">
          <ac:chgData name="吉川 純輝" userId="fd074ccdcebbebd0" providerId="LiveId" clId="{C8A4C81A-30CE-40C5-A831-DAA961539DB1}" dt="2021-07-05T04:06:27.137" v="2209" actId="478"/>
          <ac:spMkLst>
            <pc:docMk/>
            <pc:sldMk cId="0" sldId="256"/>
            <ac:spMk id="4" creationId="{3EDB73B1-3902-4D9A-8120-A4D2D50AA49E}"/>
          </ac:spMkLst>
        </pc:spChg>
        <pc:spChg chg="add del mod">
          <ac:chgData name="吉川 純輝" userId="fd074ccdcebbebd0" providerId="LiveId" clId="{C8A4C81A-30CE-40C5-A831-DAA961539DB1}" dt="2021-07-05T04:06:15.844" v="2206" actId="478"/>
          <ac:spMkLst>
            <pc:docMk/>
            <pc:sldMk cId="0" sldId="256"/>
            <ac:spMk id="5" creationId="{2E55FE25-0D13-4B3F-AA51-6522B22B2063}"/>
          </ac:spMkLst>
        </pc:spChg>
        <pc:spChg chg="mod">
          <ac:chgData name="吉川 純輝" userId="fd074ccdcebbebd0" providerId="LiveId" clId="{C8A4C81A-30CE-40C5-A831-DAA961539DB1}" dt="2021-07-05T04:04:28.725" v="2193" actId="27636"/>
          <ac:spMkLst>
            <pc:docMk/>
            <pc:sldMk cId="0" sldId="256"/>
            <ac:spMk id="89" creationId="{00000000-0000-0000-0000-000000000000}"/>
          </ac:spMkLst>
        </pc:spChg>
        <pc:spChg chg="add del mod">
          <ac:chgData name="吉川 純輝" userId="fd074ccdcebbebd0" providerId="LiveId" clId="{C8A4C81A-30CE-40C5-A831-DAA961539DB1}" dt="2021-07-05T04:06:23.245" v="2208" actId="20577"/>
          <ac:spMkLst>
            <pc:docMk/>
            <pc:sldMk cId="0" sldId="256"/>
            <ac:spMk id="90" creationId="{00000000-0000-0000-0000-000000000000}"/>
          </ac:spMkLst>
        </pc:spChg>
      </pc:sldChg>
      <pc:sldChg chg="add del ord">
        <pc:chgData name="吉川 純輝" userId="fd074ccdcebbebd0" providerId="LiveId" clId="{C8A4C81A-30CE-40C5-A831-DAA961539DB1}" dt="2021-07-06T07:14:28.518" v="6407" actId="47"/>
        <pc:sldMkLst>
          <pc:docMk/>
          <pc:sldMk cId="0" sldId="257"/>
        </pc:sldMkLst>
      </pc:sldChg>
      <pc:sldChg chg="add del">
        <pc:chgData name="吉川 純輝" userId="fd074ccdcebbebd0" providerId="LiveId" clId="{C8A4C81A-30CE-40C5-A831-DAA961539DB1}" dt="2021-07-06T07:14:28.518" v="6407" actId="47"/>
        <pc:sldMkLst>
          <pc:docMk/>
          <pc:sldMk cId="0" sldId="258"/>
        </pc:sldMkLst>
      </pc:sldChg>
      <pc:sldChg chg="modSp add del mod">
        <pc:chgData name="吉川 純輝" userId="fd074ccdcebbebd0" providerId="LiveId" clId="{C8A4C81A-30CE-40C5-A831-DAA961539DB1}" dt="2021-07-06T07:14:28.518" v="6407" actId="47"/>
        <pc:sldMkLst>
          <pc:docMk/>
          <pc:sldMk cId="0" sldId="259"/>
        </pc:sldMkLst>
        <pc:picChg chg="mod">
          <ac:chgData name="吉川 純輝" userId="fd074ccdcebbebd0" providerId="LiveId" clId="{C8A4C81A-30CE-40C5-A831-DAA961539DB1}" dt="2021-07-05T04:43:09.426" v="2217" actId="1036"/>
          <ac:picMkLst>
            <pc:docMk/>
            <pc:sldMk cId="0" sldId="259"/>
            <ac:picMk id="166" creationId="{00000000-0000-0000-0000-000000000000}"/>
          </ac:picMkLst>
        </pc:picChg>
      </pc:sldChg>
      <pc:sldChg chg="add del">
        <pc:chgData name="吉川 純輝" userId="fd074ccdcebbebd0" providerId="LiveId" clId="{C8A4C81A-30CE-40C5-A831-DAA961539DB1}" dt="2021-07-06T07:14:28.518" v="6407" actId="47"/>
        <pc:sldMkLst>
          <pc:docMk/>
          <pc:sldMk cId="0" sldId="260"/>
        </pc:sldMkLst>
      </pc:sldChg>
      <pc:sldChg chg="add del">
        <pc:chgData name="吉川 純輝" userId="fd074ccdcebbebd0" providerId="LiveId" clId="{C8A4C81A-30CE-40C5-A831-DAA961539DB1}" dt="2021-07-06T07:14:28.518" v="6407" actId="47"/>
        <pc:sldMkLst>
          <pc:docMk/>
          <pc:sldMk cId="0" sldId="261"/>
        </pc:sldMkLst>
      </pc:sldChg>
      <pc:sldChg chg="del">
        <pc:chgData name="吉川 純輝" userId="fd074ccdcebbebd0" providerId="LiveId" clId="{C8A4C81A-30CE-40C5-A831-DAA961539DB1}" dt="2021-07-05T03:05:46.829" v="2050" actId="47"/>
        <pc:sldMkLst>
          <pc:docMk/>
          <pc:sldMk cId="0" sldId="262"/>
        </pc:sldMkLst>
      </pc:sldChg>
      <pc:sldChg chg="addSp modSp mod ord modNotesTx">
        <pc:chgData name="吉川 純輝" userId="fd074ccdcebbebd0" providerId="LiveId" clId="{C8A4C81A-30CE-40C5-A831-DAA961539DB1}" dt="2021-07-06T07:00:14.311" v="6401" actId="14100"/>
        <pc:sldMkLst>
          <pc:docMk/>
          <pc:sldMk cId="0" sldId="263"/>
        </pc:sldMkLst>
        <pc:spChg chg="add mod">
          <ac:chgData name="吉川 純輝" userId="fd074ccdcebbebd0" providerId="LiveId" clId="{C8A4C81A-30CE-40C5-A831-DAA961539DB1}" dt="2021-07-05T01:58:56.382" v="582" actId="1076"/>
          <ac:spMkLst>
            <pc:docMk/>
            <pc:sldMk cId="0" sldId="263"/>
            <ac:spMk id="34" creationId="{8F353EBC-CBE2-4D63-A317-3F46E71A549A}"/>
          </ac:spMkLst>
        </pc:spChg>
        <pc:spChg chg="add mod">
          <ac:chgData name="吉川 純輝" userId="fd074ccdcebbebd0" providerId="LiveId" clId="{C8A4C81A-30CE-40C5-A831-DAA961539DB1}" dt="2021-07-05T01:58:58.126" v="583" actId="1076"/>
          <ac:spMkLst>
            <pc:docMk/>
            <pc:sldMk cId="0" sldId="263"/>
            <ac:spMk id="35" creationId="{D7D5C54C-279F-4A2B-BA9F-BBD7BC933892}"/>
          </ac:spMkLst>
        </pc:spChg>
        <pc:spChg chg="mod">
          <ac:chgData name="吉川 純輝" userId="fd074ccdcebbebd0" providerId="LiveId" clId="{C8A4C81A-30CE-40C5-A831-DAA961539DB1}" dt="2021-07-05T01:56:16.711" v="494" actId="20577"/>
          <ac:spMkLst>
            <pc:docMk/>
            <pc:sldMk cId="0" sldId="263"/>
            <ac:spMk id="278" creationId="{00000000-0000-0000-0000-000000000000}"/>
          </ac:spMkLst>
        </pc:spChg>
        <pc:spChg chg="mod">
          <ac:chgData name="吉川 純輝" userId="fd074ccdcebbebd0" providerId="LiveId" clId="{C8A4C81A-30CE-40C5-A831-DAA961539DB1}" dt="2021-07-06T07:00:14.311" v="6401" actId="14100"/>
          <ac:spMkLst>
            <pc:docMk/>
            <pc:sldMk cId="0" sldId="263"/>
            <ac:spMk id="304" creationId="{00000000-0000-0000-0000-000000000000}"/>
          </ac:spMkLst>
        </pc:spChg>
        <pc:grpChg chg="add mod">
          <ac:chgData name="吉川 純輝" userId="fd074ccdcebbebd0" providerId="LiveId" clId="{C8A4C81A-30CE-40C5-A831-DAA961539DB1}" dt="2021-07-05T01:59:09.557" v="585" actId="14100"/>
          <ac:grpSpMkLst>
            <pc:docMk/>
            <pc:sldMk cId="0" sldId="263"/>
            <ac:grpSpMk id="2" creationId="{60D49CBC-B38D-4B4E-95F0-F1345B6D4D3B}"/>
          </ac:grpSpMkLst>
        </pc:grpChg>
        <pc:grpChg chg="mod">
          <ac:chgData name="吉川 純輝" userId="fd074ccdcebbebd0" providerId="LiveId" clId="{C8A4C81A-30CE-40C5-A831-DAA961539DB1}" dt="2021-07-05T01:58:31.781" v="574" actId="1076"/>
          <ac:grpSpMkLst>
            <pc:docMk/>
            <pc:sldMk cId="0" sldId="263"/>
            <ac:grpSpMk id="283" creationId="{00000000-0000-0000-0000-000000000000}"/>
          </ac:grpSpMkLst>
        </pc:grpChg>
        <pc:picChg chg="mod modCrop">
          <ac:chgData name="吉川 純輝" userId="fd074ccdcebbebd0" providerId="LiveId" clId="{C8A4C81A-30CE-40C5-A831-DAA961539DB1}" dt="2021-07-05T01:57:56.247" v="568" actId="732"/>
          <ac:picMkLst>
            <pc:docMk/>
            <pc:sldMk cId="0" sldId="263"/>
            <ac:picMk id="285" creationId="{00000000-0000-0000-0000-000000000000}"/>
          </ac:picMkLst>
        </pc:picChg>
        <pc:picChg chg="mod modCrop">
          <ac:chgData name="吉川 純輝" userId="fd074ccdcebbebd0" providerId="LiveId" clId="{C8A4C81A-30CE-40C5-A831-DAA961539DB1}" dt="2021-07-05T01:57:37.550" v="565" actId="732"/>
          <ac:picMkLst>
            <pc:docMk/>
            <pc:sldMk cId="0" sldId="263"/>
            <ac:picMk id="287" creationId="{00000000-0000-0000-0000-000000000000}"/>
          </ac:picMkLst>
        </pc:picChg>
        <pc:picChg chg="mod">
          <ac:chgData name="吉川 純輝" userId="fd074ccdcebbebd0" providerId="LiveId" clId="{C8A4C81A-30CE-40C5-A831-DAA961539DB1}" dt="2021-07-05T01:45:58.355" v="128" actId="14100"/>
          <ac:picMkLst>
            <pc:docMk/>
            <pc:sldMk cId="0" sldId="263"/>
            <ac:picMk id="307" creationId="{00000000-0000-0000-0000-000000000000}"/>
          </ac:picMkLst>
        </pc:picChg>
        <pc:picChg chg="mod">
          <ac:chgData name="吉川 純輝" userId="fd074ccdcebbebd0" providerId="LiveId" clId="{C8A4C81A-30CE-40C5-A831-DAA961539DB1}" dt="2021-07-05T01:46:00.690" v="129" actId="14100"/>
          <ac:picMkLst>
            <pc:docMk/>
            <pc:sldMk cId="0" sldId="263"/>
            <ac:picMk id="308" creationId="{00000000-0000-0000-0000-000000000000}"/>
          </ac:picMkLst>
        </pc:picChg>
      </pc:sldChg>
      <pc:sldChg chg="modSp add del mod modNotesTx">
        <pc:chgData name="吉川 純輝" userId="fd074ccdcebbebd0" providerId="LiveId" clId="{C8A4C81A-30CE-40C5-A831-DAA961539DB1}" dt="2021-07-06T07:14:28.518" v="6407" actId="47"/>
        <pc:sldMkLst>
          <pc:docMk/>
          <pc:sldMk cId="0" sldId="264"/>
        </pc:sldMkLst>
        <pc:spChg chg="mod">
          <ac:chgData name="吉川 純輝" userId="fd074ccdcebbebd0" providerId="LiveId" clId="{C8A4C81A-30CE-40C5-A831-DAA961539DB1}" dt="2021-07-05T01:49:41.088" v="462" actId="14100"/>
          <ac:spMkLst>
            <pc:docMk/>
            <pc:sldMk cId="0" sldId="264"/>
            <ac:spMk id="4" creationId="{F994CC9C-9116-4F46-A0F2-B48CDC4E0BAB}"/>
          </ac:spMkLst>
        </pc:spChg>
        <pc:spChg chg="mod">
          <ac:chgData name="吉川 純輝" userId="fd074ccdcebbebd0" providerId="LiveId" clId="{C8A4C81A-30CE-40C5-A831-DAA961539DB1}" dt="2021-07-05T01:45:30.348" v="127" actId="20577"/>
          <ac:spMkLst>
            <pc:docMk/>
            <pc:sldMk cId="0" sldId="264"/>
            <ac:spMk id="315" creationId="{00000000-0000-0000-0000-000000000000}"/>
          </ac:spMkLst>
        </pc:spChg>
      </pc:sldChg>
      <pc:sldChg chg="add del ord">
        <pc:chgData name="吉川 純輝" userId="fd074ccdcebbebd0" providerId="LiveId" clId="{C8A4C81A-30CE-40C5-A831-DAA961539DB1}" dt="2021-07-05T04:42:41.046" v="2215" actId="47"/>
        <pc:sldMkLst>
          <pc:docMk/>
          <pc:sldMk cId="2478618076" sldId="268"/>
        </pc:sldMkLst>
      </pc:sldChg>
      <pc:sldChg chg="modSp add del mod modNotesTx">
        <pc:chgData name="吉川 純輝" userId="fd074ccdcebbebd0" providerId="LiveId" clId="{C8A4C81A-30CE-40C5-A831-DAA961539DB1}" dt="2021-07-06T07:14:28.518" v="6407" actId="47"/>
        <pc:sldMkLst>
          <pc:docMk/>
          <pc:sldMk cId="991382089" sldId="273"/>
        </pc:sldMkLst>
        <pc:spChg chg="mod">
          <ac:chgData name="吉川 純輝" userId="fd074ccdcebbebd0" providerId="LiveId" clId="{C8A4C81A-30CE-40C5-A831-DAA961539DB1}" dt="2021-07-05T04:50:49.753" v="2222" actId="113"/>
          <ac:spMkLst>
            <pc:docMk/>
            <pc:sldMk cId="991382089" sldId="273"/>
            <ac:spMk id="4" creationId="{F994CC9C-9116-4F46-A0F2-B48CDC4E0BAB}"/>
          </ac:spMkLst>
        </pc:spChg>
      </pc:sldChg>
      <pc:sldChg chg="del">
        <pc:chgData name="吉川 純輝" userId="fd074ccdcebbebd0" providerId="LiveId" clId="{C8A4C81A-30CE-40C5-A831-DAA961539DB1}" dt="2021-07-05T01:45:13.146" v="110" actId="47"/>
        <pc:sldMkLst>
          <pc:docMk/>
          <pc:sldMk cId="1092547388" sldId="274"/>
        </pc:sldMkLst>
      </pc:sldChg>
      <pc:sldChg chg="del">
        <pc:chgData name="吉川 純輝" userId="fd074ccdcebbebd0" providerId="LiveId" clId="{C8A4C81A-30CE-40C5-A831-DAA961539DB1}" dt="2021-07-05T01:45:13.947" v="112" actId="47"/>
        <pc:sldMkLst>
          <pc:docMk/>
          <pc:sldMk cId="2383994211" sldId="275"/>
        </pc:sldMkLst>
      </pc:sldChg>
      <pc:sldChg chg="del">
        <pc:chgData name="吉川 純輝" userId="fd074ccdcebbebd0" providerId="LiveId" clId="{C8A4C81A-30CE-40C5-A831-DAA961539DB1}" dt="2021-07-05T01:45:13.431" v="111" actId="47"/>
        <pc:sldMkLst>
          <pc:docMk/>
          <pc:sldMk cId="2671029723" sldId="276"/>
        </pc:sldMkLst>
      </pc:sldChg>
      <pc:sldChg chg="modSp mod modNotesTx">
        <pc:chgData name="吉川 純輝" userId="fd074ccdcebbebd0" providerId="LiveId" clId="{C8A4C81A-30CE-40C5-A831-DAA961539DB1}" dt="2021-07-05T04:58:49.292" v="3794" actId="20577"/>
        <pc:sldMkLst>
          <pc:docMk/>
          <pc:sldMk cId="2169177659" sldId="278"/>
        </pc:sldMkLst>
        <pc:spChg chg="mod">
          <ac:chgData name="吉川 純輝" userId="fd074ccdcebbebd0" providerId="LiveId" clId="{C8A4C81A-30CE-40C5-A831-DAA961539DB1}" dt="2021-07-05T03:02:06.076" v="1970" actId="20577"/>
          <ac:spMkLst>
            <pc:docMk/>
            <pc:sldMk cId="2169177659" sldId="278"/>
            <ac:spMk id="5" creationId="{733A161E-52F6-4763-92DD-4ED2963F1FF9}"/>
          </ac:spMkLst>
        </pc:spChg>
        <pc:spChg chg="mod">
          <ac:chgData name="吉川 純輝" userId="fd074ccdcebbebd0" providerId="LiveId" clId="{C8A4C81A-30CE-40C5-A831-DAA961539DB1}" dt="2021-07-05T02:15:13.989" v="1286" actId="20577"/>
          <ac:spMkLst>
            <pc:docMk/>
            <pc:sldMk cId="2169177659" sldId="278"/>
            <ac:spMk id="278" creationId="{00000000-0000-0000-0000-000000000000}"/>
          </ac:spMkLst>
        </pc:spChg>
      </pc:sldChg>
      <pc:sldChg chg="del">
        <pc:chgData name="吉川 純輝" userId="fd074ccdcebbebd0" providerId="LiveId" clId="{C8A4C81A-30CE-40C5-A831-DAA961539DB1}" dt="2021-07-05T03:06:00.915" v="2052" actId="47"/>
        <pc:sldMkLst>
          <pc:docMk/>
          <pc:sldMk cId="3865225101" sldId="279"/>
        </pc:sldMkLst>
      </pc:sldChg>
      <pc:sldChg chg="del">
        <pc:chgData name="吉川 純輝" userId="fd074ccdcebbebd0" providerId="LiveId" clId="{C8A4C81A-30CE-40C5-A831-DAA961539DB1}" dt="2021-07-05T01:45:15.502" v="116" actId="47"/>
        <pc:sldMkLst>
          <pc:docMk/>
          <pc:sldMk cId="3804090385" sldId="280"/>
        </pc:sldMkLst>
      </pc:sldChg>
      <pc:sldChg chg="del">
        <pc:chgData name="吉川 純輝" userId="fd074ccdcebbebd0" providerId="LiveId" clId="{C8A4C81A-30CE-40C5-A831-DAA961539DB1}" dt="2021-07-05T01:45:15.109" v="115" actId="47"/>
        <pc:sldMkLst>
          <pc:docMk/>
          <pc:sldMk cId="2855185026" sldId="281"/>
        </pc:sldMkLst>
      </pc:sldChg>
      <pc:sldChg chg="del">
        <pc:chgData name="吉川 純輝" userId="fd074ccdcebbebd0" providerId="LiveId" clId="{C8A4C81A-30CE-40C5-A831-DAA961539DB1}" dt="2021-07-05T01:45:14.542" v="114" actId="47"/>
        <pc:sldMkLst>
          <pc:docMk/>
          <pc:sldMk cId="3230563513" sldId="282"/>
        </pc:sldMkLst>
      </pc:sldChg>
      <pc:sldChg chg="del">
        <pc:chgData name="吉川 純輝" userId="fd074ccdcebbebd0" providerId="LiveId" clId="{C8A4C81A-30CE-40C5-A831-DAA961539DB1}" dt="2021-07-05T01:45:14.306" v="113" actId="47"/>
        <pc:sldMkLst>
          <pc:docMk/>
          <pc:sldMk cId="40873574" sldId="283"/>
        </pc:sldMkLst>
      </pc:sldChg>
      <pc:sldChg chg="del">
        <pc:chgData name="吉川 純輝" userId="fd074ccdcebbebd0" providerId="LiveId" clId="{C8A4C81A-30CE-40C5-A831-DAA961539DB1}" dt="2021-07-05T01:40:20.641" v="2" actId="47"/>
        <pc:sldMkLst>
          <pc:docMk/>
          <pc:sldMk cId="1937600743" sldId="284"/>
        </pc:sldMkLst>
      </pc:sldChg>
      <pc:sldChg chg="del">
        <pc:chgData name="吉川 純輝" userId="fd074ccdcebbebd0" providerId="LiveId" clId="{C8A4C81A-30CE-40C5-A831-DAA961539DB1}" dt="2021-07-05T01:45:15.838" v="117" actId="47"/>
        <pc:sldMkLst>
          <pc:docMk/>
          <pc:sldMk cId="1100105223" sldId="285"/>
        </pc:sldMkLst>
      </pc:sldChg>
      <pc:sldChg chg="modSp add del mod">
        <pc:chgData name="吉川 純輝" userId="fd074ccdcebbebd0" providerId="LiveId" clId="{C8A4C81A-30CE-40C5-A831-DAA961539DB1}" dt="2021-07-05T02:48:15.184" v="1682" actId="47"/>
        <pc:sldMkLst>
          <pc:docMk/>
          <pc:sldMk cId="2027023182" sldId="286"/>
        </pc:sldMkLst>
        <pc:spChg chg="mod">
          <ac:chgData name="吉川 純輝" userId="fd074ccdcebbebd0" providerId="LiveId" clId="{C8A4C81A-30CE-40C5-A831-DAA961539DB1}" dt="2021-07-05T02:46:24.889" v="1652" actId="20577"/>
          <ac:spMkLst>
            <pc:docMk/>
            <pc:sldMk cId="2027023182" sldId="286"/>
            <ac:spMk id="5" creationId="{733A161E-52F6-4763-92DD-4ED2963F1FF9}"/>
          </ac:spMkLst>
        </pc:spChg>
      </pc:sldChg>
      <pc:sldChg chg="modSp add del mod">
        <pc:chgData name="吉川 純輝" userId="fd074ccdcebbebd0" providerId="LiveId" clId="{C8A4C81A-30CE-40C5-A831-DAA961539DB1}" dt="2021-07-05T02:49:49.155" v="1823" actId="47"/>
        <pc:sldMkLst>
          <pc:docMk/>
          <pc:sldMk cId="1727602450" sldId="287"/>
        </pc:sldMkLst>
        <pc:spChg chg="mod">
          <ac:chgData name="吉川 純輝" userId="fd074ccdcebbebd0" providerId="LiveId" clId="{C8A4C81A-30CE-40C5-A831-DAA961539DB1}" dt="2021-07-05T01:43:58.810" v="109"/>
          <ac:spMkLst>
            <pc:docMk/>
            <pc:sldMk cId="1727602450" sldId="287"/>
            <ac:spMk id="5" creationId="{733A161E-52F6-4763-92DD-4ED2963F1FF9}"/>
          </ac:spMkLst>
        </pc:spChg>
      </pc:sldChg>
      <pc:sldChg chg="modSp add mod modNotesTx">
        <pc:chgData name="吉川 純輝" userId="fd074ccdcebbebd0" providerId="LiveId" clId="{C8A4C81A-30CE-40C5-A831-DAA961539DB1}" dt="2021-07-05T04:59:45.510" v="3908" actId="20577"/>
        <pc:sldMkLst>
          <pc:docMk/>
          <pc:sldMk cId="2414963358" sldId="288"/>
        </pc:sldMkLst>
        <pc:spChg chg="mod">
          <ac:chgData name="吉川 純輝" userId="fd074ccdcebbebd0" providerId="LiveId" clId="{C8A4C81A-30CE-40C5-A831-DAA961539DB1}" dt="2021-07-05T03:02:42.866" v="2040" actId="14100"/>
          <ac:spMkLst>
            <pc:docMk/>
            <pc:sldMk cId="2414963358" sldId="288"/>
            <ac:spMk id="5" creationId="{733A161E-52F6-4763-92DD-4ED2963F1FF9}"/>
          </ac:spMkLst>
        </pc:spChg>
      </pc:sldChg>
      <pc:sldChg chg="addSp modSp add mod modNotesTx">
        <pc:chgData name="吉川 純輝" userId="fd074ccdcebbebd0" providerId="LiveId" clId="{C8A4C81A-30CE-40C5-A831-DAA961539DB1}" dt="2021-07-06T06:06:55.287" v="5380" actId="20577"/>
        <pc:sldMkLst>
          <pc:docMk/>
          <pc:sldMk cId="2463096626" sldId="289"/>
        </pc:sldMkLst>
        <pc:spChg chg="mod">
          <ac:chgData name="吉川 純輝" userId="fd074ccdcebbebd0" providerId="LiveId" clId="{C8A4C81A-30CE-40C5-A831-DAA961539DB1}" dt="2021-07-05T05:01:43.931" v="4114" actId="20577"/>
          <ac:spMkLst>
            <pc:docMk/>
            <pc:sldMk cId="2463096626" sldId="289"/>
            <ac:spMk id="5" creationId="{733A161E-52F6-4763-92DD-4ED2963F1FF9}"/>
          </ac:spMkLst>
        </pc:spChg>
        <pc:spChg chg="mod">
          <ac:chgData name="吉川 純輝" userId="fd074ccdcebbebd0" providerId="LiveId" clId="{C8A4C81A-30CE-40C5-A831-DAA961539DB1}" dt="2021-07-05T04:59:58.001" v="3930" actId="20577"/>
          <ac:spMkLst>
            <pc:docMk/>
            <pc:sldMk cId="2463096626" sldId="289"/>
            <ac:spMk id="278" creationId="{00000000-0000-0000-0000-000000000000}"/>
          </ac:spMkLst>
        </pc:spChg>
        <pc:picChg chg="add mod">
          <ac:chgData name="吉川 純輝" userId="fd074ccdcebbebd0" providerId="LiveId" clId="{C8A4C81A-30CE-40C5-A831-DAA961539DB1}" dt="2021-07-05T05:01:58.228" v="4116" actId="1076"/>
          <ac:picMkLst>
            <pc:docMk/>
            <pc:sldMk cId="2463096626" sldId="289"/>
            <ac:picMk id="6" creationId="{4A2C04EC-0A85-4CDF-8BBC-638A062CBC2E}"/>
          </ac:picMkLst>
        </pc:picChg>
      </pc:sldChg>
      <pc:sldChg chg="addSp modSp add mod modNotesTx">
        <pc:chgData name="吉川 純輝" userId="fd074ccdcebbebd0" providerId="LiveId" clId="{C8A4C81A-30CE-40C5-A831-DAA961539DB1}" dt="2021-07-06T06:35:07.626" v="6263" actId="14100"/>
        <pc:sldMkLst>
          <pc:docMk/>
          <pc:sldMk cId="3788825137" sldId="290"/>
        </pc:sldMkLst>
        <pc:spChg chg="mod">
          <ac:chgData name="吉川 純輝" userId="fd074ccdcebbebd0" providerId="LiveId" clId="{C8A4C81A-30CE-40C5-A831-DAA961539DB1}" dt="2021-07-05T05:08:13.502" v="4258" actId="20577"/>
          <ac:spMkLst>
            <pc:docMk/>
            <pc:sldMk cId="3788825137" sldId="290"/>
            <ac:spMk id="5" creationId="{733A161E-52F6-4763-92DD-4ED2963F1FF9}"/>
          </ac:spMkLst>
        </pc:spChg>
        <pc:spChg chg="mod">
          <ac:chgData name="吉川 純輝" userId="fd074ccdcebbebd0" providerId="LiveId" clId="{C8A4C81A-30CE-40C5-A831-DAA961539DB1}" dt="2021-07-06T06:35:07.626" v="6263" actId="14100"/>
          <ac:spMkLst>
            <pc:docMk/>
            <pc:sldMk cId="3788825137" sldId="290"/>
            <ac:spMk id="60" creationId="{C38B657A-AD31-41A2-B6F2-ACE4945AFEDF}"/>
          </ac:spMkLst>
        </pc:spChg>
        <pc:spChg chg="mod">
          <ac:chgData name="吉川 純輝" userId="fd074ccdcebbebd0" providerId="LiveId" clId="{C8A4C81A-30CE-40C5-A831-DAA961539DB1}" dt="2021-07-05T05:08:02.200" v="4234" actId="20577"/>
          <ac:spMkLst>
            <pc:docMk/>
            <pc:sldMk cId="3788825137" sldId="290"/>
            <ac:spMk id="278" creationId="{00000000-0000-0000-0000-000000000000}"/>
          </ac:spMkLst>
        </pc:spChg>
        <pc:picChg chg="add mod modCrop">
          <ac:chgData name="吉川 純輝" userId="fd074ccdcebbebd0" providerId="LiveId" clId="{C8A4C81A-30CE-40C5-A831-DAA961539DB1}" dt="2021-07-05T03:05:27.461" v="2049" actId="1076"/>
          <ac:picMkLst>
            <pc:docMk/>
            <pc:sldMk cId="3788825137" sldId="290"/>
            <ac:picMk id="3" creationId="{F2751505-9BA8-468A-9875-926DB75BB136}"/>
          </ac:picMkLst>
        </pc:picChg>
      </pc:sldChg>
      <pc:sldChg chg="addSp delSp modSp add mod modNotesTx">
        <pc:chgData name="吉川 純輝" userId="fd074ccdcebbebd0" providerId="LiveId" clId="{C8A4C81A-30CE-40C5-A831-DAA961539DB1}" dt="2021-07-06T07:14:28.084" v="6406" actId="22"/>
        <pc:sldMkLst>
          <pc:docMk/>
          <pc:sldMk cId="3279259574" sldId="291"/>
        </pc:sldMkLst>
        <pc:spChg chg="mod">
          <ac:chgData name="吉川 純輝" userId="fd074ccdcebbebd0" providerId="LiveId" clId="{C8A4C81A-30CE-40C5-A831-DAA961539DB1}" dt="2021-07-06T06:45:48.125" v="6275" actId="20577"/>
          <ac:spMkLst>
            <pc:docMk/>
            <pc:sldMk cId="3279259574" sldId="291"/>
            <ac:spMk id="5" creationId="{733A161E-52F6-4763-92DD-4ED2963F1FF9}"/>
          </ac:spMkLst>
        </pc:spChg>
        <pc:spChg chg="mod">
          <ac:chgData name="吉川 純輝" userId="fd074ccdcebbebd0" providerId="LiveId" clId="{C8A4C81A-30CE-40C5-A831-DAA961539DB1}" dt="2021-07-05T03:06:07.685" v="2060" actId="20577"/>
          <ac:spMkLst>
            <pc:docMk/>
            <pc:sldMk cId="3279259574" sldId="291"/>
            <ac:spMk id="278" creationId="{00000000-0000-0000-0000-000000000000}"/>
          </ac:spMkLst>
        </pc:spChg>
        <pc:picChg chg="add del">
          <ac:chgData name="吉川 純輝" userId="fd074ccdcebbebd0" providerId="LiveId" clId="{C8A4C81A-30CE-40C5-A831-DAA961539DB1}" dt="2021-07-06T07:14:28.084" v="6406" actId="22"/>
          <ac:picMkLst>
            <pc:docMk/>
            <pc:sldMk cId="3279259574" sldId="291"/>
            <ac:picMk id="3" creationId="{373C4E13-8B63-40F9-BC3E-AFA6BF793225}"/>
          </ac:picMkLst>
        </pc:picChg>
      </pc:sldChg>
      <pc:sldChg chg="modSp mod modNotesTx">
        <pc:chgData name="吉川 純輝" userId="fd074ccdcebbebd0" providerId="LiveId" clId="{C8A4C81A-30CE-40C5-A831-DAA961539DB1}" dt="2021-07-06T06:06:12.963" v="5345" actId="20577"/>
        <pc:sldMkLst>
          <pc:docMk/>
          <pc:sldMk cId="1035403916" sldId="292"/>
        </pc:sldMkLst>
        <pc:spChg chg="mod">
          <ac:chgData name="吉川 純輝" userId="fd074ccdcebbebd0" providerId="LiveId" clId="{C8A4C81A-30CE-40C5-A831-DAA961539DB1}" dt="2021-07-06T06:06:12.963" v="5345" actId="20577"/>
          <ac:spMkLst>
            <pc:docMk/>
            <pc:sldMk cId="1035403916" sldId="292"/>
            <ac:spMk id="5" creationId="{733A161E-52F6-4763-92DD-4ED2963F1FF9}"/>
          </ac:spMkLst>
        </pc:spChg>
      </pc:sldChg>
      <pc:sldChg chg="addSp delSp modSp mod modNotesTx">
        <pc:chgData name="吉川 純輝" userId="fd074ccdcebbebd0" providerId="LiveId" clId="{C8A4C81A-30CE-40C5-A831-DAA961539DB1}" dt="2021-07-06T06:57:54.896" v="6340" actId="20577"/>
        <pc:sldMkLst>
          <pc:docMk/>
          <pc:sldMk cId="3172573321" sldId="293"/>
        </pc:sldMkLst>
        <pc:spChg chg="add del">
          <ac:chgData name="吉川 純輝" userId="fd074ccdcebbebd0" providerId="LiveId" clId="{C8A4C81A-30CE-40C5-A831-DAA961539DB1}" dt="2021-07-06T06:15:24.434" v="5683" actId="478"/>
          <ac:spMkLst>
            <pc:docMk/>
            <pc:sldMk cId="3172573321" sldId="293"/>
            <ac:spMk id="70" creationId="{A3605F85-81CE-426A-AF16-BD83C3207FFE}"/>
          </ac:spMkLst>
        </pc:spChg>
        <pc:spChg chg="add mod">
          <ac:chgData name="吉川 純輝" userId="fd074ccdcebbebd0" providerId="LiveId" clId="{C8A4C81A-30CE-40C5-A831-DAA961539DB1}" dt="2021-07-06T06:21:42.513" v="5820" actId="1076"/>
          <ac:spMkLst>
            <pc:docMk/>
            <pc:sldMk cId="3172573321" sldId="293"/>
            <ac:spMk id="72" creationId="{65E6657E-340B-4237-82F1-3C219AC0593A}"/>
          </ac:spMkLst>
        </pc:spChg>
        <pc:spChg chg="add del mod">
          <ac:chgData name="吉川 純輝" userId="fd074ccdcebbebd0" providerId="LiveId" clId="{C8A4C81A-30CE-40C5-A831-DAA961539DB1}" dt="2021-07-06T06:21:01.142" v="5790" actId="478"/>
          <ac:spMkLst>
            <pc:docMk/>
            <pc:sldMk cId="3172573321" sldId="293"/>
            <ac:spMk id="74" creationId="{A8C83C68-C064-410D-A5E1-422C3B2636EB}"/>
          </ac:spMkLst>
        </pc:spChg>
        <pc:spChg chg="del">
          <ac:chgData name="吉川 純輝" userId="fd074ccdcebbebd0" providerId="LiveId" clId="{C8A4C81A-30CE-40C5-A831-DAA961539DB1}" dt="2021-07-06T06:15:17.321" v="5681" actId="478"/>
          <ac:spMkLst>
            <pc:docMk/>
            <pc:sldMk cId="3172573321" sldId="293"/>
            <ac:spMk id="195" creationId="{00000000-0000-0000-0000-000000000000}"/>
          </ac:spMkLst>
        </pc:spChg>
        <pc:spChg chg="del">
          <ac:chgData name="吉川 純輝" userId="fd074ccdcebbebd0" providerId="LiveId" clId="{C8A4C81A-30CE-40C5-A831-DAA961539DB1}" dt="2021-07-06T06:15:17.321" v="5681" actId="478"/>
          <ac:spMkLst>
            <pc:docMk/>
            <pc:sldMk cId="3172573321" sldId="293"/>
            <ac:spMk id="196" creationId="{00000000-0000-0000-0000-000000000000}"/>
          </ac:spMkLst>
        </pc:spChg>
        <pc:spChg chg="del">
          <ac:chgData name="吉川 純輝" userId="fd074ccdcebbebd0" providerId="LiveId" clId="{C8A4C81A-30CE-40C5-A831-DAA961539DB1}" dt="2021-07-06T06:15:17.321" v="5681" actId="478"/>
          <ac:spMkLst>
            <pc:docMk/>
            <pc:sldMk cId="3172573321" sldId="293"/>
            <ac:spMk id="202" creationId="{00000000-0000-0000-0000-000000000000}"/>
          </ac:spMkLst>
        </pc:spChg>
        <pc:spChg chg="del">
          <ac:chgData name="吉川 純輝" userId="fd074ccdcebbebd0" providerId="LiveId" clId="{C8A4C81A-30CE-40C5-A831-DAA961539DB1}" dt="2021-07-06T06:15:17.321" v="5681" actId="478"/>
          <ac:spMkLst>
            <pc:docMk/>
            <pc:sldMk cId="3172573321" sldId="293"/>
            <ac:spMk id="203" creationId="{00000000-0000-0000-0000-000000000000}"/>
          </ac:spMkLst>
        </pc:spChg>
        <pc:spChg chg="del">
          <ac:chgData name="吉川 純輝" userId="fd074ccdcebbebd0" providerId="LiveId" clId="{C8A4C81A-30CE-40C5-A831-DAA961539DB1}" dt="2021-07-06T06:15:17.321" v="5681" actId="478"/>
          <ac:spMkLst>
            <pc:docMk/>
            <pc:sldMk cId="3172573321" sldId="293"/>
            <ac:spMk id="209" creationId="{00000000-0000-0000-0000-000000000000}"/>
          </ac:spMkLst>
        </pc:spChg>
        <pc:spChg chg="del">
          <ac:chgData name="吉川 純輝" userId="fd074ccdcebbebd0" providerId="LiveId" clId="{C8A4C81A-30CE-40C5-A831-DAA961539DB1}" dt="2021-07-06T06:15:17.321" v="5681" actId="478"/>
          <ac:spMkLst>
            <pc:docMk/>
            <pc:sldMk cId="3172573321" sldId="293"/>
            <ac:spMk id="230" creationId="{00000000-0000-0000-0000-000000000000}"/>
          </ac:spMkLst>
        </pc:spChg>
        <pc:spChg chg="del">
          <ac:chgData name="吉川 純輝" userId="fd074ccdcebbebd0" providerId="LiveId" clId="{C8A4C81A-30CE-40C5-A831-DAA961539DB1}" dt="2021-07-06T06:15:17.321" v="5681" actId="478"/>
          <ac:spMkLst>
            <pc:docMk/>
            <pc:sldMk cId="3172573321" sldId="293"/>
            <ac:spMk id="231" creationId="{00000000-0000-0000-0000-000000000000}"/>
          </ac:spMkLst>
        </pc:spChg>
        <pc:spChg chg="del">
          <ac:chgData name="吉川 純輝" userId="fd074ccdcebbebd0" providerId="LiveId" clId="{C8A4C81A-30CE-40C5-A831-DAA961539DB1}" dt="2021-07-06T06:15:17.321" v="5681" actId="478"/>
          <ac:spMkLst>
            <pc:docMk/>
            <pc:sldMk cId="3172573321" sldId="293"/>
            <ac:spMk id="232" creationId="{00000000-0000-0000-0000-000000000000}"/>
          </ac:spMkLst>
        </pc:spChg>
        <pc:spChg chg="del">
          <ac:chgData name="吉川 純輝" userId="fd074ccdcebbebd0" providerId="LiveId" clId="{C8A4C81A-30CE-40C5-A831-DAA961539DB1}" dt="2021-07-06T06:15:17.321" v="5681" actId="478"/>
          <ac:spMkLst>
            <pc:docMk/>
            <pc:sldMk cId="3172573321" sldId="293"/>
            <ac:spMk id="233" creationId="{00000000-0000-0000-0000-000000000000}"/>
          </ac:spMkLst>
        </pc:spChg>
        <pc:spChg chg="mod">
          <ac:chgData name="吉川 純輝" userId="fd074ccdcebbebd0" providerId="LiveId" clId="{C8A4C81A-30CE-40C5-A831-DAA961539DB1}" dt="2021-07-06T06:57:54.896" v="6340" actId="20577"/>
          <ac:spMkLst>
            <pc:docMk/>
            <pc:sldMk cId="3172573321" sldId="293"/>
            <ac:spMk id="234" creationId="{00000000-0000-0000-0000-000000000000}"/>
          </ac:spMkLst>
        </pc:spChg>
        <pc:spChg chg="del">
          <ac:chgData name="吉川 純輝" userId="fd074ccdcebbebd0" providerId="LiveId" clId="{C8A4C81A-30CE-40C5-A831-DAA961539DB1}" dt="2021-07-06T06:15:17.321" v="5681" actId="478"/>
          <ac:spMkLst>
            <pc:docMk/>
            <pc:sldMk cId="3172573321" sldId="293"/>
            <ac:spMk id="235" creationId="{00000000-0000-0000-0000-000000000000}"/>
          </ac:spMkLst>
        </pc:spChg>
        <pc:spChg chg="del">
          <ac:chgData name="吉川 純輝" userId="fd074ccdcebbebd0" providerId="LiveId" clId="{C8A4C81A-30CE-40C5-A831-DAA961539DB1}" dt="2021-07-06T06:15:17.321" v="5681" actId="478"/>
          <ac:spMkLst>
            <pc:docMk/>
            <pc:sldMk cId="3172573321" sldId="293"/>
            <ac:spMk id="237" creationId="{00000000-0000-0000-0000-000000000000}"/>
          </ac:spMkLst>
        </pc:spChg>
        <pc:spChg chg="del">
          <ac:chgData name="吉川 純輝" userId="fd074ccdcebbebd0" providerId="LiveId" clId="{C8A4C81A-30CE-40C5-A831-DAA961539DB1}" dt="2021-07-06T06:15:17.321" v="5681" actId="478"/>
          <ac:spMkLst>
            <pc:docMk/>
            <pc:sldMk cId="3172573321" sldId="293"/>
            <ac:spMk id="238" creationId="{00000000-0000-0000-0000-000000000000}"/>
          </ac:spMkLst>
        </pc:spChg>
        <pc:spChg chg="del">
          <ac:chgData name="吉川 純輝" userId="fd074ccdcebbebd0" providerId="LiveId" clId="{C8A4C81A-30CE-40C5-A831-DAA961539DB1}" dt="2021-07-06T06:15:17.321" v="5681" actId="478"/>
          <ac:spMkLst>
            <pc:docMk/>
            <pc:sldMk cId="3172573321" sldId="293"/>
            <ac:spMk id="239" creationId="{00000000-0000-0000-0000-000000000000}"/>
          </ac:spMkLst>
        </pc:spChg>
        <pc:grpChg chg="del">
          <ac:chgData name="吉川 純輝" userId="fd074ccdcebbebd0" providerId="LiveId" clId="{C8A4C81A-30CE-40C5-A831-DAA961539DB1}" dt="2021-07-06T06:15:17.321" v="5681" actId="478"/>
          <ac:grpSpMkLst>
            <pc:docMk/>
            <pc:sldMk cId="3172573321" sldId="293"/>
            <ac:grpSpMk id="3" creationId="{31DB2943-E0C6-4A00-BC14-1E1BFB9AA605}"/>
          </ac:grpSpMkLst>
        </pc:grpChg>
        <pc:grpChg chg="del">
          <ac:chgData name="吉川 純輝" userId="fd074ccdcebbebd0" providerId="LiveId" clId="{C8A4C81A-30CE-40C5-A831-DAA961539DB1}" dt="2021-07-06T06:15:17.321" v="5681" actId="478"/>
          <ac:grpSpMkLst>
            <pc:docMk/>
            <pc:sldMk cId="3172573321" sldId="293"/>
            <ac:grpSpMk id="204" creationId="{00000000-0000-0000-0000-000000000000}"/>
          </ac:grpSpMkLst>
        </pc:grpChg>
        <pc:grpChg chg="del">
          <ac:chgData name="吉川 純輝" userId="fd074ccdcebbebd0" providerId="LiveId" clId="{C8A4C81A-30CE-40C5-A831-DAA961539DB1}" dt="2021-07-06T06:15:17.321" v="5681" actId="478"/>
          <ac:grpSpMkLst>
            <pc:docMk/>
            <pc:sldMk cId="3172573321" sldId="293"/>
            <ac:grpSpMk id="210" creationId="{00000000-0000-0000-0000-000000000000}"/>
          </ac:grpSpMkLst>
        </pc:grpChg>
        <pc:grpChg chg="del">
          <ac:chgData name="吉川 純輝" userId="fd074ccdcebbebd0" providerId="LiveId" clId="{C8A4C81A-30CE-40C5-A831-DAA961539DB1}" dt="2021-07-06T06:15:17.321" v="5681" actId="478"/>
          <ac:grpSpMkLst>
            <pc:docMk/>
            <pc:sldMk cId="3172573321" sldId="293"/>
            <ac:grpSpMk id="215" creationId="{00000000-0000-0000-0000-000000000000}"/>
          </ac:grpSpMkLst>
        </pc:grpChg>
        <pc:grpChg chg="del">
          <ac:chgData name="吉川 純輝" userId="fd074ccdcebbebd0" providerId="LiveId" clId="{C8A4C81A-30CE-40C5-A831-DAA961539DB1}" dt="2021-07-06T06:15:17.321" v="5681" actId="478"/>
          <ac:grpSpMkLst>
            <pc:docMk/>
            <pc:sldMk cId="3172573321" sldId="293"/>
            <ac:grpSpMk id="220" creationId="{00000000-0000-0000-0000-000000000000}"/>
          </ac:grpSpMkLst>
        </pc:grpChg>
        <pc:grpChg chg="del">
          <ac:chgData name="吉川 純輝" userId="fd074ccdcebbebd0" providerId="LiveId" clId="{C8A4C81A-30CE-40C5-A831-DAA961539DB1}" dt="2021-07-06T06:15:17.321" v="5681" actId="478"/>
          <ac:grpSpMkLst>
            <pc:docMk/>
            <pc:sldMk cId="3172573321" sldId="293"/>
            <ac:grpSpMk id="225" creationId="{00000000-0000-0000-0000-000000000000}"/>
          </ac:grpSpMkLst>
        </pc:grpChg>
        <pc:graphicFrameChg chg="del">
          <ac:chgData name="吉川 純輝" userId="fd074ccdcebbebd0" providerId="LiveId" clId="{C8A4C81A-30CE-40C5-A831-DAA961539DB1}" dt="2021-07-06T06:15:17.321" v="5681" actId="478"/>
          <ac:graphicFrameMkLst>
            <pc:docMk/>
            <pc:sldMk cId="3172573321" sldId="293"/>
            <ac:graphicFrameMk id="236" creationId="{00000000-0000-0000-0000-000000000000}"/>
          </ac:graphicFrameMkLst>
        </pc:graphicFrameChg>
        <pc:picChg chg="add mod ord">
          <ac:chgData name="吉川 純輝" userId="fd074ccdcebbebd0" providerId="LiveId" clId="{C8A4C81A-30CE-40C5-A831-DAA961539DB1}" dt="2021-07-06T06:21:45.307" v="5821" actId="1076"/>
          <ac:picMkLst>
            <pc:docMk/>
            <pc:sldMk cId="3172573321" sldId="293"/>
            <ac:picMk id="8" creationId="{68415C1B-2132-42EF-84B2-0AEC0FB28053}"/>
          </ac:picMkLst>
        </pc:picChg>
      </pc:sldChg>
      <pc:sldChg chg="modNotesTx">
        <pc:chgData name="吉川 純輝" userId="fd074ccdcebbebd0" providerId="LiveId" clId="{C8A4C81A-30CE-40C5-A831-DAA961539DB1}" dt="2021-07-06T06:56:00.520" v="6320" actId="20577"/>
        <pc:sldMkLst>
          <pc:docMk/>
          <pc:sldMk cId="1922867535" sldId="294"/>
        </pc:sldMkLst>
      </pc:sldChg>
      <pc:sldChg chg="del">
        <pc:chgData name="吉川 純輝" userId="fd074ccdcebbebd0" providerId="LiveId" clId="{C8A4C81A-30CE-40C5-A831-DAA961539DB1}" dt="2021-07-06T05:59:36.372" v="4871" actId="47"/>
        <pc:sldMkLst>
          <pc:docMk/>
          <pc:sldMk cId="3605824257" sldId="295"/>
        </pc:sldMkLst>
      </pc:sldChg>
      <pc:sldChg chg="addSp delSp modSp add mod">
        <pc:chgData name="吉川 純輝" userId="fd074ccdcebbebd0" providerId="LiveId" clId="{C8A4C81A-30CE-40C5-A831-DAA961539DB1}" dt="2021-07-06T06:34:16.246" v="6261" actId="1076"/>
        <pc:sldMkLst>
          <pc:docMk/>
          <pc:sldMk cId="4006376849" sldId="295"/>
        </pc:sldMkLst>
        <pc:spChg chg="mod">
          <ac:chgData name="吉川 純輝" userId="fd074ccdcebbebd0" providerId="LiveId" clId="{C8A4C81A-30CE-40C5-A831-DAA961539DB1}" dt="2021-07-06T06:34:12.324" v="6260" actId="20577"/>
          <ac:spMkLst>
            <pc:docMk/>
            <pc:sldMk cId="4006376849" sldId="295"/>
            <ac:spMk id="72" creationId="{65E6657E-340B-4237-82F1-3C219AC0593A}"/>
          </ac:spMkLst>
        </pc:spChg>
        <pc:spChg chg="del mod">
          <ac:chgData name="吉川 純輝" userId="fd074ccdcebbebd0" providerId="LiveId" clId="{C8A4C81A-30CE-40C5-A831-DAA961539DB1}" dt="2021-07-06T06:22:14.661" v="5825" actId="478"/>
          <ac:spMkLst>
            <pc:docMk/>
            <pc:sldMk cId="4006376849" sldId="295"/>
            <ac:spMk id="74" creationId="{A8C83C68-C064-410D-A5E1-422C3B2636EB}"/>
          </ac:spMkLst>
        </pc:spChg>
        <pc:spChg chg="del">
          <ac:chgData name="吉川 純輝" userId="fd074ccdcebbebd0" providerId="LiveId" clId="{C8A4C81A-30CE-40C5-A831-DAA961539DB1}" dt="2021-07-06T06:22:07.880" v="5822" actId="478"/>
          <ac:spMkLst>
            <pc:docMk/>
            <pc:sldMk cId="4006376849" sldId="295"/>
            <ac:spMk id="234" creationId="{00000000-0000-0000-0000-000000000000}"/>
          </ac:spMkLst>
        </pc:spChg>
        <pc:picChg chg="add del mod">
          <ac:chgData name="吉川 純輝" userId="fd074ccdcebbebd0" providerId="LiveId" clId="{C8A4C81A-30CE-40C5-A831-DAA961539DB1}" dt="2021-07-06T06:28:44.494" v="6255" actId="478"/>
          <ac:picMkLst>
            <pc:docMk/>
            <pc:sldMk cId="4006376849" sldId="295"/>
            <ac:picMk id="3" creationId="{AB0C964D-A5D8-4889-A616-70278A129326}"/>
          </ac:picMkLst>
        </pc:picChg>
        <pc:picChg chg="add mod">
          <ac:chgData name="吉川 純輝" userId="fd074ccdcebbebd0" providerId="LiveId" clId="{C8A4C81A-30CE-40C5-A831-DAA961539DB1}" dt="2021-07-06T06:34:16.246" v="6261" actId="1076"/>
          <ac:picMkLst>
            <pc:docMk/>
            <pc:sldMk cId="4006376849" sldId="295"/>
            <ac:picMk id="5" creationId="{BB2BD5DF-A197-48FB-8889-8A2E92A08D02}"/>
          </ac:picMkLst>
        </pc:picChg>
        <pc:picChg chg="del">
          <ac:chgData name="吉川 純輝" userId="fd074ccdcebbebd0" providerId="LiveId" clId="{C8A4C81A-30CE-40C5-A831-DAA961539DB1}" dt="2021-07-06T06:22:09.409" v="5823" actId="478"/>
          <ac:picMkLst>
            <pc:docMk/>
            <pc:sldMk cId="4006376849" sldId="295"/>
            <ac:picMk id="8" creationId="{68415C1B-2132-42EF-84B2-0AEC0FB28053}"/>
          </ac:picMkLst>
        </pc:picChg>
      </pc:sldChg>
      <pc:sldChg chg="new add del">
        <pc:chgData name="吉川 純輝" userId="fd074ccdcebbebd0" providerId="LiveId" clId="{C8A4C81A-30CE-40C5-A831-DAA961539DB1}" dt="2021-07-06T07:14:28.518" v="6407" actId="47"/>
        <pc:sldMkLst>
          <pc:docMk/>
          <pc:sldMk cId="3932054899"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ゲーミフィケーションについての研究背景です。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marL="0" lvl="0" indent="0" algn="l" rtl="0">
              <a:lnSpc>
                <a:spcPct val="100000"/>
              </a:lnSpc>
              <a:spcBef>
                <a:spcPts val="0"/>
              </a:spcBef>
              <a:spcAft>
                <a:spcPts val="0"/>
              </a:spcAft>
              <a:buSzPts val="1400"/>
              <a:buNone/>
            </a:pPr>
            <a:r>
              <a:rPr lang="ja-JP"/>
              <a:t>使用例といたしましては</a:t>
            </a:r>
            <a:r>
              <a:rPr lang="ja-JP" sz="1200"/>
              <a:t>運動管理アプリケーションとしてのNike+があります。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ゲーミフィケーションの問題点として</a:t>
            </a:r>
            <a:r>
              <a:rPr lang="ja-JP" sz="1200"/>
              <a:t>内発的な動機付けがされないことが挙げられます。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次に互恵主義についての研究背景です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互恵主義とは</a:t>
            </a:r>
            <a:r>
              <a:rPr lang="ja-JP" sz="1200"/>
              <a:t>あとで見返りがあると期待されるために、ある個体が他の個体の利益になることをすること。です。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直接互恵と間接互恵が挙げられ、直接互恵とは利他行動者Aが受益者Bに利他行為を行うと、BがAに利他行為で返すといったものです。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間接互恵とは利他行動者であるAが受益者Bに利他行為を行うと、利他行動者Aの評判が上がり、第三者であるCがAに利他行為を行うというものです。</a:t>
            </a:r>
            <a:endParaRPr/>
          </a:p>
          <a:p>
            <a:pPr marL="0" lvl="0" indent="0" algn="l" rtl="0">
              <a:lnSpc>
                <a:spcPct val="100000"/>
              </a:lnSpc>
              <a:spcBef>
                <a:spcPts val="0"/>
              </a:spcBef>
              <a:spcAft>
                <a:spcPts val="0"/>
              </a:spcAft>
              <a:buSzPts val="1400"/>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利他行為をしたくなる層であるレベル１の内容は</a:t>
            </a:r>
            <a:endParaRPr/>
          </a:p>
          <a:p>
            <a:pPr marL="0" lvl="0" indent="0" algn="l" rtl="0">
              <a:lnSpc>
                <a:spcPct val="100000"/>
              </a:lnSpc>
              <a:spcBef>
                <a:spcPts val="0"/>
              </a:spcBef>
              <a:spcAft>
                <a:spcPts val="0"/>
              </a:spcAft>
              <a:buSzPts val="1400"/>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そしてこのdercの持つレベル１とレベル2の二重構造によって、</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報酬の獲得手段の幅が広がり、戦略性が向上する事で、ゲームならではの面白さを与え、内発的動機付けとしての機能を強化。</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また、二種類の報酬の獲得方法によって、どのように報酬を獲得したかが曖昧になり、ゲーミフィケーションの課題であった報酬獲得の意識による息苦しさの軽減を実現しています。</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ja-JP" b="1"/>
              <a:t>ここまでで3分</a:t>
            </a:r>
            <a:endParaRPr b="1"/>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相互評価</a:t>
            </a:r>
            <a:endParaRPr/>
          </a:p>
          <a:p>
            <a:pPr marL="0" lvl="0" indent="0" algn="l" rtl="0">
              <a:lnSpc>
                <a:spcPct val="100000"/>
              </a:lnSpc>
              <a:spcBef>
                <a:spcPts val="0"/>
              </a:spcBef>
              <a:spcAft>
                <a:spcPts val="0"/>
              </a:spcAft>
              <a:buSzPts val="1400"/>
              <a:buNone/>
            </a:pPr>
            <a:r>
              <a:rPr lang="ja-JP"/>
              <a:t>監視し合う。中なのにやり合うことが嫌</a:t>
            </a:r>
            <a:endParaRPr/>
          </a:p>
          <a:p>
            <a:pPr marL="0" lvl="0" indent="0" algn="l" rtl="0">
              <a:lnSpc>
                <a:spcPct val="100000"/>
              </a:lnSpc>
              <a:spcBef>
                <a:spcPts val="0"/>
              </a:spcBef>
              <a:spcAft>
                <a:spcPts val="0"/>
              </a:spcAft>
              <a:buSzPts val="1400"/>
              <a:buNone/>
            </a:pPr>
            <a:r>
              <a:rPr lang="ja-JP"/>
              <a:t>だから意味が違う。</a:t>
            </a:r>
            <a:endParaRPr/>
          </a:p>
        </p:txBody>
      </p:sp>
      <p:sp>
        <p:nvSpPr>
          <p:cNvPr id="258" name="Google Shape;258;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6428b9543_0_3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d6428b9543_0_3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研究の流れとしては修士１年の春夏に学部生に対して</a:t>
            </a:r>
            <a:r>
              <a:rPr lang="en-US" altLang="ja-JP"/>
              <a:t>DERC</a:t>
            </a:r>
            <a:r>
              <a:rPr lang="ja-JP" altLang="en-US"/>
              <a:t>に導入したチャット議論を行いました。</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その際の課題点として、</a:t>
            </a:r>
            <a:endParaRPr lang="en-US" altLang="ja-JP"/>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200">
                <a:solidFill>
                  <a:schemeClr val="dk1"/>
                </a:solidFill>
                <a:latin typeface="Calibri"/>
                <a:cs typeface="Calibri"/>
                <a:sym typeface="Calibri"/>
              </a:rPr>
              <a:t>評価の匿名性がない</a:t>
            </a:r>
            <a:endParaRPr lang="en-US" altLang="ja-JP" sz="12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200">
                <a:solidFill>
                  <a:schemeClr val="dk1"/>
                </a:solidFill>
                <a:latin typeface="Calibri"/>
                <a:cs typeface="Calibri"/>
                <a:sym typeface="Calibri"/>
              </a:rPr>
              <a:t>期間・議論回共に短いため、戦略性が立てずらい</a:t>
            </a:r>
            <a:endParaRPr lang="en-US" altLang="ja-JP" sz="12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200">
                <a:solidFill>
                  <a:schemeClr val="dk1"/>
                </a:solidFill>
                <a:latin typeface="Calibri"/>
                <a:cs typeface="Calibri"/>
                <a:sym typeface="Calibri"/>
              </a:rPr>
              <a:t>議題が本人たちに関連性のある議題にする必要がある。</a:t>
            </a:r>
            <a:endParaRPr lang="en-US" altLang="ja-JP" sz="1200">
              <a:solidFill>
                <a:schemeClr val="dk1"/>
              </a:solidFill>
              <a:latin typeface="Calibri"/>
              <a:cs typeface="Calibri"/>
              <a:sym typeface="Calibri"/>
            </a:endParaRPr>
          </a:p>
          <a:p>
            <a:pPr marL="0" lvl="0" indent="0" algn="l" rtl="0">
              <a:lnSpc>
                <a:spcPct val="100000"/>
              </a:lnSpc>
              <a:spcBef>
                <a:spcPts val="0"/>
              </a:spcBef>
              <a:spcAft>
                <a:spcPts val="0"/>
              </a:spcAft>
              <a:buSzPts val="1400"/>
              <a:buNone/>
            </a:pPr>
            <a:r>
              <a:rPr lang="ja-JP" altLang="en-US"/>
              <a:t>などの課題点が出たため、</a:t>
            </a:r>
            <a:endParaRPr lang="en-US" altLang="ja-JP"/>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Calibri"/>
                <a:cs typeface="Calibri"/>
                <a:sym typeface="Calibri"/>
              </a:rPr>
              <a:t>以降、課題点を克服でき・さらに複数のツールを導入できるような</a:t>
            </a:r>
            <a:r>
              <a:rPr lang="en-US" altLang="ja-JP" sz="1200">
                <a:solidFill>
                  <a:schemeClr val="dk1"/>
                </a:solidFill>
                <a:latin typeface="Calibri"/>
                <a:cs typeface="Calibri"/>
                <a:sym typeface="Calibri"/>
              </a:rPr>
              <a:t>web</a:t>
            </a:r>
            <a:r>
              <a:rPr lang="ja-JP" altLang="en-US" sz="1200">
                <a:solidFill>
                  <a:schemeClr val="dk1"/>
                </a:solidFill>
                <a:latin typeface="Calibri"/>
                <a:cs typeface="Calibri"/>
                <a:sym typeface="Calibri"/>
              </a:rPr>
              <a:t>アプリの作成に取り掛かっている。</a:t>
            </a:r>
            <a:endParaRPr lang="en-US" altLang="ja-JP" sz="1200">
              <a:solidFill>
                <a:schemeClr val="dk1"/>
              </a:solidFill>
              <a:latin typeface="Calibri"/>
              <a:cs typeface="Calibri"/>
              <a:sym typeface="Calibri"/>
            </a:endParaRPr>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endParaRPr/>
          </a:p>
        </p:txBody>
      </p:sp>
      <p:sp>
        <p:nvSpPr>
          <p:cNvPr id="312" name="Google Shape;312;gd6428b9543_0_3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6428b9543_0_3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d6428b9543_0_3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機能としては</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前回からの進捗は下の三点です。</a:t>
            </a:r>
            <a:endParaRPr lang="en-US" altLang="ja-JP"/>
          </a:p>
          <a:p>
            <a:pPr marL="0" lvl="0" indent="0" algn="l" rtl="0">
              <a:lnSpc>
                <a:spcPct val="100000"/>
              </a:lnSpc>
              <a:spcBef>
                <a:spcPts val="0"/>
              </a:spcBef>
              <a:spcAft>
                <a:spcPts val="0"/>
              </a:spcAft>
              <a:buSzPts val="1400"/>
              <a:buNone/>
            </a:pPr>
            <a:r>
              <a:rPr lang="ja-JP" altLang="en-US"/>
              <a:t>これで、やっていくうえで不具合はおそらく出てくると思いますが、骨格となる機能は完成しました。</a:t>
            </a:r>
            <a:endParaRPr lang="en-US" altLang="ja-JP"/>
          </a:p>
          <a:p>
            <a:pPr marL="0" lvl="0" indent="0" algn="l" rtl="0">
              <a:lnSpc>
                <a:spcPct val="100000"/>
              </a:lnSpc>
              <a:spcBef>
                <a:spcPts val="0"/>
              </a:spcBef>
              <a:spcAft>
                <a:spcPts val="0"/>
              </a:spcAft>
              <a:buSzPts val="1400"/>
              <a:buNone/>
            </a:pPr>
            <a:r>
              <a:rPr lang="ja-JP" altLang="en-US"/>
              <a:t>そのため現在は実験の準備のフェーズに移行しています。</a:t>
            </a:r>
            <a:endParaRPr lang="en-US" altLang="ja-JP"/>
          </a:p>
          <a:p>
            <a:pPr marL="0" lvl="0" indent="0" algn="l" rtl="0">
              <a:lnSpc>
                <a:spcPct val="100000"/>
              </a:lnSpc>
              <a:spcBef>
                <a:spcPts val="0"/>
              </a:spcBef>
              <a:spcAft>
                <a:spcPts val="0"/>
              </a:spcAft>
              <a:buSzPts val="1400"/>
              <a:buNone/>
            </a:pPr>
            <a:endParaRPr/>
          </a:p>
        </p:txBody>
      </p:sp>
      <p:sp>
        <p:nvSpPr>
          <p:cNvPr id="312" name="Google Shape;312;gd6428b9543_0_3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17</a:t>
            </a:fld>
            <a:endParaRPr/>
          </a:p>
        </p:txBody>
      </p:sp>
    </p:spTree>
    <p:extLst>
      <p:ext uri="{BB962C8B-B14F-4D97-AF65-F5344CB8AC3E}">
        <p14:creationId xmlns:p14="http://schemas.microsoft.com/office/powerpoint/2010/main" val="40644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今回、事情により研究背景は発表せず、作成した</a:t>
            </a:r>
            <a:r>
              <a:rPr lang="en-US" altLang="ja-JP"/>
              <a:t>web</a:t>
            </a:r>
            <a:r>
              <a:rPr lang="ja-JP" altLang="en-US"/>
              <a:t>アプリの紹介と実験の被験者募集のお願いをしたいと思います。短めに終了すると思います。</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a:t>
            </a:fld>
            <a:endParaRPr/>
          </a:p>
        </p:txBody>
      </p:sp>
    </p:spTree>
    <p:extLst>
      <p:ext uri="{BB962C8B-B14F-4D97-AF65-F5344CB8AC3E}">
        <p14:creationId xmlns:p14="http://schemas.microsoft.com/office/powerpoint/2010/main" val="8312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進捗としては昨年から取り掛かっていて、前回のミーティングでも途中だった</a:t>
            </a:r>
            <a:r>
              <a:rPr lang="en-US" altLang="ja-JP"/>
              <a:t>web</a:t>
            </a:r>
            <a:r>
              <a:rPr lang="ja-JP" altLang="en-US"/>
              <a:t>アプリで目的としていた機能の実装を完成しました。</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a:t>Web</a:t>
            </a:r>
            <a:r>
              <a:rPr lang="ja-JP" altLang="en-US"/>
              <a:t>アプリの紹介ですが、</a:t>
            </a:r>
            <a:endParaRPr lang="en-US"/>
          </a:p>
          <a:p>
            <a:pPr marL="0" lvl="0" indent="0" algn="l" rtl="0">
              <a:lnSpc>
                <a:spcPct val="100000"/>
              </a:lnSpc>
              <a:spcBef>
                <a:spcPts val="0"/>
              </a:spcBef>
              <a:spcAft>
                <a:spcPts val="0"/>
              </a:spcAft>
              <a:buSzPts val="1400"/>
              <a:buNone/>
            </a:pPr>
            <a:r>
              <a:rPr lang="en-US"/>
              <a:t>Web</a:t>
            </a:r>
            <a:r>
              <a:rPr lang="ja-JP" altLang="en-US"/>
              <a:t>アプリの構成はクライアントサイドは</a:t>
            </a:r>
            <a:r>
              <a:rPr lang="en-US" altLang="ja-JP"/>
              <a:t>HTML,CSS</a:t>
            </a:r>
            <a:r>
              <a:rPr lang="ja-JP" altLang="en-US"/>
              <a:t>、サーバーサイドは</a:t>
            </a:r>
            <a:r>
              <a:rPr lang="en-US" altLang="ja-JP"/>
              <a:t>Flask</a:t>
            </a:r>
            <a:r>
              <a:rPr lang="ja-JP" altLang="en-US"/>
              <a:t>で、データ保存用にデータベースではなくスプレッドシートを使用しています。</a:t>
            </a:r>
            <a:endParaRPr lang="en-US" altLang="ja-JP"/>
          </a:p>
          <a:p>
            <a:pPr marL="0" lvl="0" indent="0" algn="l" rtl="0">
              <a:lnSpc>
                <a:spcPct val="100000"/>
              </a:lnSpc>
              <a:spcBef>
                <a:spcPts val="0"/>
              </a:spcBef>
              <a:spcAft>
                <a:spcPts val="0"/>
              </a:spcAft>
              <a:buSzPts val="1400"/>
              <a:buNone/>
            </a:pPr>
            <a:r>
              <a:rPr lang="ja-JP" altLang="en-US"/>
              <a:t>また、スプレッドシートを扱いやすいので、一部</a:t>
            </a:r>
            <a:r>
              <a:rPr lang="en-US" altLang="ja-JP"/>
              <a:t>Google Apps Script</a:t>
            </a:r>
            <a:r>
              <a:rPr lang="ja-JP" altLang="en-US"/>
              <a:t>を使用しています。</a:t>
            </a:r>
            <a:endParaRPr lang="en-US" altLang="ja-JP"/>
          </a:p>
          <a:p>
            <a:pPr marL="0" lvl="0" indent="0" algn="l" rtl="0">
              <a:lnSpc>
                <a:spcPct val="100000"/>
              </a:lnSpc>
              <a:spcBef>
                <a:spcPts val="0"/>
              </a:spcBef>
              <a:spcAft>
                <a:spcPts val="0"/>
              </a:spcAft>
              <a:buSzPts val="1400"/>
              <a:buNone/>
            </a:pPr>
            <a:endParaRPr lang="en-US"/>
          </a:p>
          <a:p>
            <a:pPr marL="0" marR="0" lvl="0" indent="0" algn="l" rtl="0">
              <a:lnSpc>
                <a:spcPct val="100000"/>
              </a:lnSpc>
              <a:spcBef>
                <a:spcPts val="0"/>
              </a:spcBef>
              <a:spcAft>
                <a:spcPts val="0"/>
              </a:spcAft>
              <a:buClr>
                <a:srgbClr val="000000"/>
              </a:buClr>
              <a:buSzPts val="2400"/>
              <a:buFont typeface="Arial"/>
              <a:buNone/>
            </a:pPr>
            <a:r>
              <a:rPr lang="en-US"/>
              <a:t>Flask</a:t>
            </a:r>
            <a:r>
              <a:rPr lang="ja-JP" altLang="en-US"/>
              <a:t>とは</a:t>
            </a:r>
            <a:r>
              <a:rPr lang="en-US" altLang="ja-JP" sz="1200" b="1" i="0" u="none" strike="noStrike" cap="none">
                <a:solidFill>
                  <a:srgbClr val="000000"/>
                </a:solidFill>
                <a:latin typeface="Calibri"/>
                <a:ea typeface="Calibri"/>
                <a:cs typeface="Calibri"/>
                <a:sym typeface="Calibri"/>
              </a:rPr>
              <a:t>Python</a:t>
            </a:r>
            <a:r>
              <a:rPr lang="ja-JP" altLang="en-US" sz="1200" b="1" i="0" u="none" strike="noStrike" cap="none">
                <a:solidFill>
                  <a:srgbClr val="000000"/>
                </a:solidFill>
                <a:latin typeface="Calibri"/>
                <a:ea typeface="Calibri"/>
                <a:cs typeface="Calibri"/>
                <a:sym typeface="Calibri"/>
              </a:rPr>
              <a:t>の</a:t>
            </a:r>
            <a:r>
              <a:rPr lang="en-US" altLang="ja-JP" sz="1200" b="1" i="0" u="none" strike="noStrike" cap="none">
                <a:solidFill>
                  <a:srgbClr val="000000"/>
                </a:solidFill>
                <a:latin typeface="Calibri"/>
                <a:ea typeface="Calibri"/>
                <a:cs typeface="Calibri"/>
                <a:sym typeface="Calibri"/>
              </a:rPr>
              <a:t>Web</a:t>
            </a:r>
            <a:r>
              <a:rPr lang="ja-JP" altLang="en-US" sz="1200" b="1" i="0" u="none" strike="noStrike" cap="none">
                <a:solidFill>
                  <a:srgbClr val="000000"/>
                </a:solidFill>
                <a:latin typeface="Calibri"/>
                <a:ea typeface="Calibri"/>
                <a:cs typeface="Calibri"/>
                <a:sym typeface="Calibri"/>
              </a:rPr>
              <a:t>アプリケーションフレームワークで、小規模向けの軽量な</a:t>
            </a:r>
            <a:r>
              <a:rPr lang="en-US" altLang="ja-JP" sz="1200" b="1" i="0" u="none" strike="noStrike" cap="none">
                <a:solidFill>
                  <a:srgbClr val="000000"/>
                </a:solidFill>
                <a:latin typeface="Calibri"/>
                <a:ea typeface="Calibri"/>
                <a:cs typeface="Calibri"/>
                <a:sym typeface="Calibri"/>
              </a:rPr>
              <a:t>Web</a:t>
            </a:r>
            <a:r>
              <a:rPr lang="ja-JP" altLang="en-US" sz="1200" b="1" i="0" u="none" strike="noStrike" cap="none">
                <a:solidFill>
                  <a:srgbClr val="000000"/>
                </a:solidFill>
                <a:latin typeface="Calibri"/>
                <a:ea typeface="Calibri"/>
                <a:cs typeface="Calibri"/>
                <a:sym typeface="Calibri"/>
              </a:rPr>
              <a:t>アプリの作成に適している。世にあるアプリとして有名な使用例としてネットフリックスがあります。</a:t>
            </a:r>
            <a:endParaRPr lang="en-US" altLang="ja-JP" sz="1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altLang="ja-JP" sz="1200" b="1">
                <a:latin typeface="Calibri"/>
                <a:ea typeface="Calibri"/>
                <a:cs typeface="Calibri"/>
                <a:sym typeface="Calibri"/>
              </a:rPr>
              <a:t>GAS</a:t>
            </a:r>
            <a:r>
              <a:rPr lang="ja-JP" altLang="en-US" sz="1200" b="1">
                <a:latin typeface="Calibri"/>
                <a:ea typeface="Calibri"/>
                <a:cs typeface="Calibri"/>
                <a:sym typeface="Calibri"/>
              </a:rPr>
              <a:t>とは</a:t>
            </a:r>
            <a:r>
              <a:rPr lang="ja-JP" altLang="ja-JP" sz="1200" b="1">
                <a:latin typeface="Calibri"/>
                <a:ea typeface="Calibri"/>
                <a:cs typeface="Calibri"/>
                <a:sym typeface="Calibri"/>
              </a:rPr>
              <a:t>Google提供で</a:t>
            </a:r>
            <a:r>
              <a:rPr lang="ja-JP" altLang="ja-JP" sz="1200" b="1">
                <a:solidFill>
                  <a:schemeClr val="dk1"/>
                </a:solidFill>
              </a:rPr>
              <a:t>主にGoogleのサービスを自動化するスクリプト言語。JavaScript互換</a:t>
            </a:r>
            <a:r>
              <a:rPr lang="ja-JP" altLang="en-US" sz="1200" b="1">
                <a:solidFill>
                  <a:schemeClr val="dk1"/>
                </a:solidFill>
              </a:rPr>
              <a:t>です。</a:t>
            </a:r>
            <a:endParaRPr lang="en-US" altLang="ja-JP" sz="1200" b="1">
              <a:solidFill>
                <a:schemeClr val="dk1"/>
              </a:solidFill>
            </a:endParaRPr>
          </a:p>
          <a:p>
            <a:pPr marL="0" marR="0" lvl="0" indent="0" algn="l" rtl="0">
              <a:lnSpc>
                <a:spcPct val="100000"/>
              </a:lnSpc>
              <a:spcBef>
                <a:spcPts val="0"/>
              </a:spcBef>
              <a:spcAft>
                <a:spcPts val="0"/>
              </a:spcAft>
              <a:buClr>
                <a:srgbClr val="000000"/>
              </a:buClr>
              <a:buSzPts val="2400"/>
              <a:buFont typeface="Arial"/>
              <a:buNone/>
            </a:pPr>
            <a:endParaRPr lang="en-US" altLang="ja-JP" sz="1200" b="1">
              <a:solidFill>
                <a:schemeClr val="dk1"/>
              </a:solidFill>
            </a:endParaRPr>
          </a:p>
          <a:p>
            <a:pPr marL="0" marR="0" lvl="0" indent="0" algn="l" rtl="0">
              <a:lnSpc>
                <a:spcPct val="100000"/>
              </a:lnSpc>
              <a:spcBef>
                <a:spcPts val="0"/>
              </a:spcBef>
              <a:spcAft>
                <a:spcPts val="0"/>
              </a:spcAft>
              <a:buClr>
                <a:srgbClr val="000000"/>
              </a:buClr>
              <a:buSzPts val="2400"/>
              <a:buFont typeface="Arial"/>
              <a:buNone/>
            </a:pPr>
            <a:r>
              <a:rPr lang="ja-JP" altLang="en-US" sz="1200" b="1">
                <a:solidFill>
                  <a:schemeClr val="dk1"/>
                </a:solidFill>
              </a:rPr>
              <a:t>以上で</a:t>
            </a:r>
            <a:r>
              <a:rPr lang="en-US" altLang="ja-JP" sz="1200" b="1">
                <a:solidFill>
                  <a:schemeClr val="dk1"/>
                </a:solidFill>
              </a:rPr>
              <a:t>web</a:t>
            </a:r>
            <a:r>
              <a:rPr lang="ja-JP" altLang="en-US" sz="1200" b="1">
                <a:solidFill>
                  <a:schemeClr val="dk1"/>
                </a:solidFill>
              </a:rPr>
              <a:t>アプリを構成しています。</a:t>
            </a:r>
            <a:endParaRPr lang="en-US" altLang="ja-JP" sz="1200" b="1">
              <a:solidFill>
                <a:schemeClr val="dk1"/>
              </a:solidFill>
            </a:endParaRPr>
          </a:p>
          <a:p>
            <a:pPr marL="0" marR="0" lvl="0" indent="0" algn="l" rtl="0">
              <a:lnSpc>
                <a:spcPct val="100000"/>
              </a:lnSpc>
              <a:spcBef>
                <a:spcPts val="0"/>
              </a:spcBef>
              <a:spcAft>
                <a:spcPts val="0"/>
              </a:spcAft>
              <a:buClr>
                <a:srgbClr val="000000"/>
              </a:buClr>
              <a:buSzPts val="2400"/>
              <a:buFont typeface="Arial"/>
              <a:buNone/>
            </a:pPr>
            <a:endParaRPr lang="en-US" altLang="ja-JP"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altLang="en-US" sz="1200" b="1" i="0" u="none" strike="noStrike" cap="none">
                <a:solidFill>
                  <a:schemeClr val="dk1"/>
                </a:solidFill>
                <a:latin typeface="Calibri"/>
                <a:ea typeface="Calibri"/>
                <a:cs typeface="Calibri"/>
                <a:sym typeface="Calibri"/>
              </a:rPr>
              <a:t>大まかな機能を実装したので、現在、実験の準備に入っています。</a:t>
            </a:r>
            <a:endParaRPr lang="en-US" altLang="ja-JP"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lang="en-US" altLang="ja-JP"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altLang="en-US" sz="1200" b="1" i="0" u="none" strike="noStrike" cap="none">
                <a:solidFill>
                  <a:schemeClr val="dk1"/>
                </a:solidFill>
                <a:latin typeface="Calibri"/>
                <a:ea typeface="Calibri"/>
                <a:cs typeface="Calibri"/>
                <a:sym typeface="Calibri"/>
              </a:rPr>
              <a:t>そこで、被験者は皆さんにやっていただきたく、ここで実験説明を行いたいと思います。</a:t>
            </a:r>
            <a:endParaRPr lang="en-US" altLang="ja-JP"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lang="en-US" altLang="ja-JP"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lang="ja-JP" altLang="en-US" sz="1200" b="1" i="0" u="none" strike="noStrike" cap="none">
              <a:solidFill>
                <a:srgbClr val="000000"/>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そして、</a:t>
            </a:r>
            <a:r>
              <a:rPr lang="en-US" altLang="ja-JP"/>
              <a:t>web</a:t>
            </a:r>
            <a:r>
              <a:rPr lang="ja-JP" altLang="en-US"/>
              <a:t>アプリの進捗とともに、実験開始の準備を進めています。そして今回実験に参加してくださる被験者を募集します。</a:t>
            </a:r>
            <a:endParaRPr lang="en-US" altLang="ja-JP"/>
          </a:p>
          <a:p>
            <a:pPr marL="0" lvl="0" indent="0" algn="l" rtl="0">
              <a:lnSpc>
                <a:spcPct val="100000"/>
              </a:lnSpc>
              <a:spcBef>
                <a:spcPts val="0"/>
              </a:spcBef>
              <a:spcAft>
                <a:spcPts val="0"/>
              </a:spcAft>
              <a:buSzPts val="1400"/>
              <a:buNone/>
            </a:pPr>
            <a:r>
              <a:rPr lang="ja-JP" altLang="en-US"/>
              <a:t>以降、実験について説明します。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a:t>実験目的は</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実験内容は</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実験期間は</a:t>
            </a:r>
            <a:endParaRPr lang="en-US" altLang="ja-JP"/>
          </a:p>
          <a:p>
            <a:pPr marL="0" lvl="0" indent="0" algn="l" rtl="0">
              <a:lnSpc>
                <a:spcPct val="100000"/>
              </a:lnSpc>
              <a:spcBef>
                <a:spcPts val="0"/>
              </a:spcBef>
              <a:spcAft>
                <a:spcPts val="0"/>
              </a:spcAft>
              <a:buSzPts val="1400"/>
              <a:buNone/>
            </a:pPr>
            <a:r>
              <a:rPr lang="ja-JP" altLang="en-US"/>
              <a:t>を予定しています。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a:t>場所はオンラインであればどこでも可能です。</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参加条件は</a:t>
            </a:r>
            <a:endParaRPr lang="en-US" altLang="ja-JP"/>
          </a:p>
          <a:p>
            <a:pPr marL="0" lvl="0" indent="0" algn="l" rtl="0">
              <a:lnSpc>
                <a:spcPct val="100000"/>
              </a:lnSpc>
              <a:spcBef>
                <a:spcPts val="0"/>
              </a:spcBef>
              <a:spcAft>
                <a:spcPts val="0"/>
              </a:spcAft>
              <a:buSzPts val="1400"/>
              <a:buNone/>
            </a:pPr>
            <a:r>
              <a:rPr lang="ja-JP" altLang="en-US"/>
              <a:t>また、実験期間は長いですが、日常生活をひっ迫するほど長い時間をとるものでもありません。</a:t>
            </a:r>
            <a:endParaRPr lang="en-US" altLang="ja-JP"/>
          </a:p>
          <a:p>
            <a:pPr marL="0" lvl="0" indent="0" algn="l" rtl="0">
              <a:lnSpc>
                <a:spcPct val="100000"/>
              </a:lnSpc>
              <a:spcBef>
                <a:spcPts val="0"/>
              </a:spcBef>
              <a:spcAft>
                <a:spcPts val="0"/>
              </a:spcAft>
              <a:buSzPts val="1400"/>
              <a:buNone/>
            </a:pPr>
            <a:r>
              <a:rPr lang="ja-JP" altLang="en-US"/>
              <a:t>気軽に参加して頂けたらと思います。</a:t>
            </a:r>
            <a:endParaRPr lang="en-US" altLang="ja-JP"/>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extLst>
      <p:ext uri="{BB962C8B-B14F-4D97-AF65-F5344CB8AC3E}">
        <p14:creationId xmlns:p14="http://schemas.microsoft.com/office/powerpoint/2010/main" val="405088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a:t>ここでは簡単にゲームでのゲームポイント獲得方法の説明をします。</a:t>
            </a:r>
            <a:endParaRPr lang="en-US" altLang="ja-JP"/>
          </a:p>
          <a:p>
            <a:pPr marL="0" marR="0" lvl="0" indent="0" algn="l" rtl="0">
              <a:lnSpc>
                <a:spcPct val="100000"/>
              </a:lnSpc>
              <a:spcBef>
                <a:spcPts val="0"/>
              </a:spcBef>
              <a:spcAft>
                <a:spcPts val="0"/>
              </a:spcAft>
              <a:buClr>
                <a:srgbClr val="000000"/>
              </a:buClr>
              <a:buSzPts val="1800"/>
              <a:buFont typeface="Arial"/>
              <a:buNone/>
            </a:pPr>
            <a:r>
              <a:rPr lang="ja-JP" altLang="en-US"/>
              <a:t>さきほどポイント獲得方法は議論ゲームと歩数計算ゲームの二つあるといいましたが、先に議論ゲームの説明をします。</a:t>
            </a:r>
            <a:endParaRPr lang="en-US" altLang="ja-JP"/>
          </a:p>
          <a:p>
            <a:pPr marL="0" marR="0" lvl="0" indent="0" algn="l" rtl="0">
              <a:lnSpc>
                <a:spcPct val="100000"/>
              </a:lnSpc>
              <a:spcBef>
                <a:spcPts val="0"/>
              </a:spcBef>
              <a:spcAft>
                <a:spcPts val="0"/>
              </a:spcAft>
              <a:buClr>
                <a:srgbClr val="000000"/>
              </a:buClr>
              <a:buSzPts val="1800"/>
              <a:buFont typeface="Arial"/>
              <a:buNone/>
            </a:pPr>
            <a:endParaRPr lang="en-US" altLang="ja-JP"/>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a:t>議論ゲームの流れは、</a:t>
            </a:r>
            <a:r>
              <a:rPr lang="ja-JP" altLang="en-US" sz="1200">
                <a:solidFill>
                  <a:schemeClr val="dk1"/>
                </a:solidFill>
                <a:latin typeface="+mn-lt"/>
                <a:cs typeface="Calibri"/>
                <a:sym typeface="Calibri"/>
              </a:rPr>
              <a:t>日常生活で発生した議論に、ゲームを導入して議論を行って頂き、ゲームポイントを獲得していただく流れです。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1200">
                <a:solidFill>
                  <a:schemeClr val="dk1"/>
                </a:solidFill>
                <a:latin typeface="+mn-lt"/>
                <a:cs typeface="Calibri"/>
                <a:sym typeface="Calibri"/>
              </a:rPr>
              <a:t>議論ゲームは基本的に、多く議論を行えば多くのゲームポイントが獲得できるようになっています。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1200">
                <a:solidFill>
                  <a:schemeClr val="dk1"/>
                </a:solidFill>
                <a:latin typeface="+mn-lt"/>
                <a:cs typeface="Calibri"/>
                <a:sym typeface="Calibri"/>
              </a:rPr>
              <a:t>また、週に一度はこちらが指定した日時・議論者で議論をしていただきます。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1200">
                <a:solidFill>
                  <a:schemeClr val="dk1"/>
                </a:solidFill>
                <a:latin typeface="+mn-lt"/>
                <a:cs typeface="Calibri"/>
                <a:sym typeface="Calibri"/>
              </a:rPr>
              <a:t>ポイントの獲得方法は二つあります。</a:t>
            </a:r>
            <a:endParaRPr lang="en-US" altLang="ja-JP"/>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extLst>
      <p:ext uri="{BB962C8B-B14F-4D97-AF65-F5344CB8AC3E}">
        <p14:creationId xmlns:p14="http://schemas.microsoft.com/office/powerpoint/2010/main" val="250257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ポイント獲得方法１です。</a:t>
            </a:r>
            <a:endParaRPr lang="en-US" altLang="ja-JP"/>
          </a:p>
          <a:p>
            <a:pPr marL="0" lvl="0" indent="0" algn="l" rtl="0">
              <a:lnSpc>
                <a:spcPct val="100000"/>
              </a:lnSpc>
              <a:spcBef>
                <a:spcPts val="0"/>
              </a:spcBef>
              <a:spcAft>
                <a:spcPts val="0"/>
              </a:spcAft>
              <a:buSzPts val="1400"/>
              <a:buNone/>
            </a:pPr>
            <a:r>
              <a:rPr lang="ja-JP" altLang="en-US"/>
              <a:t>まず、このゲームでは議論中に議論活性化を行った人に対してリアルタイムで匿名の評価ができるような仕組みになっています。</a:t>
            </a:r>
            <a:endParaRPr lang="en-US" altLang="ja-JP"/>
          </a:p>
          <a:p>
            <a:pPr marL="0" lvl="0" indent="0" algn="l" rtl="0">
              <a:lnSpc>
                <a:spcPct val="100000"/>
              </a:lnSpc>
              <a:spcBef>
                <a:spcPts val="0"/>
              </a:spcBef>
              <a:spcAft>
                <a:spcPts val="0"/>
              </a:spcAft>
              <a:buSzPts val="1400"/>
              <a:buNone/>
            </a:pPr>
            <a:r>
              <a:rPr lang="ja-JP" altLang="en-US"/>
              <a:t>議論中の議論活性化に繋がるような発言に対しての評価がポイントになります。</a:t>
            </a:r>
            <a:endParaRPr lang="en-US" altLang="ja-JP"/>
          </a:p>
          <a:p>
            <a:pPr marL="0" lvl="0" indent="0" algn="l" rtl="0">
              <a:lnSpc>
                <a:spcPct val="100000"/>
              </a:lnSpc>
              <a:spcBef>
                <a:spcPts val="0"/>
              </a:spcBef>
              <a:spcAft>
                <a:spcPts val="0"/>
              </a:spcAft>
              <a:buSzPts val="1400"/>
              <a:buNone/>
            </a:pPr>
            <a:r>
              <a:rPr lang="ja-JP" altLang="en-US"/>
              <a:t>例えば</a:t>
            </a:r>
            <a:r>
              <a:rPr lang="en-US" altLang="ja-JP"/>
              <a:t>A</a:t>
            </a:r>
            <a:r>
              <a:rPr lang="ja-JP" altLang="en-US"/>
              <a:t>さんが議論中に議論活性化に繋がるような発言を行ったとします。その場合議論中にリアルタイムで議論に参加している人は</a:t>
            </a:r>
            <a:r>
              <a:rPr lang="en-US" altLang="ja-JP"/>
              <a:t>A</a:t>
            </a:r>
            <a:r>
              <a:rPr lang="ja-JP" altLang="en-US"/>
              <a:t>さんに匿名で評価とポイントがもらえます。</a:t>
            </a:r>
            <a:endParaRPr lang="en-US" altLang="ja-JP"/>
          </a:p>
          <a:p>
            <a:pPr marL="0" lvl="0" indent="0" algn="l" rtl="0">
              <a:lnSpc>
                <a:spcPct val="100000"/>
              </a:lnSpc>
              <a:spcBef>
                <a:spcPts val="0"/>
              </a:spcBef>
              <a:spcAft>
                <a:spcPts val="0"/>
              </a:spcAft>
              <a:buSzPts val="1400"/>
              <a:buNone/>
            </a:pPr>
            <a:r>
              <a:rPr lang="ja-JP" altLang="en-US"/>
              <a:t>ポイント数は評価を行う人の所持ポイントに比例していて、所持ポイントが多い人から匿名評価をもらえることができれば、多くのポイントをもらうことができる仕組みになっています。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a:t>次に、ポイント獲得方法</a:t>
            </a:r>
            <a:r>
              <a:rPr lang="en-US" altLang="ja-JP"/>
              <a:t>2</a:t>
            </a:r>
            <a:r>
              <a:rPr lang="ja-JP" altLang="en-US"/>
              <a:t>です。</a:t>
            </a:r>
            <a:endParaRPr lang="en-US" altLang="ja-JP"/>
          </a:p>
          <a:p>
            <a:pPr marL="0" lvl="0" indent="0" algn="l" rtl="0">
              <a:lnSpc>
                <a:spcPct val="100000"/>
              </a:lnSpc>
              <a:spcBef>
                <a:spcPts val="0"/>
              </a:spcBef>
              <a:spcAft>
                <a:spcPts val="0"/>
              </a:spcAft>
              <a:buSzPts val="1400"/>
              <a:buNone/>
            </a:pPr>
            <a:r>
              <a:rPr lang="ja-JP" altLang="en-US"/>
              <a:t>二つ目のポイント獲得方法は賭けの仕組みです。</a:t>
            </a:r>
            <a:endParaRPr lang="en-US" altLang="ja-JP"/>
          </a:p>
          <a:p>
            <a:pPr marL="0" lvl="0" indent="0" algn="l" rtl="0">
              <a:lnSpc>
                <a:spcPct val="100000"/>
              </a:lnSpc>
              <a:spcBef>
                <a:spcPts val="0"/>
              </a:spcBef>
              <a:spcAft>
                <a:spcPts val="0"/>
              </a:spcAft>
              <a:buSzPts val="1400"/>
              <a:buNone/>
            </a:pPr>
            <a:r>
              <a:rPr lang="ja-JP" altLang="en-US"/>
              <a:t>議論が始まる前に、この議論で多くポイント獲得方法１でポイントを得そうな人（議論活性化に繋がる発言をしそうな人）に対して賭けをします。ここではＡさんが</a:t>
            </a:r>
            <a:r>
              <a:rPr lang="en-US" altLang="ja-JP"/>
              <a:t>B</a:t>
            </a:r>
            <a:r>
              <a:rPr lang="ja-JP" altLang="en-US"/>
              <a:t>さんに賭けた場合を考えます。一人一人にオッズが設定されていて、所持ポイントが低ければオッズが高く、所持ポイントが高ければオッズは低くなっています。</a:t>
            </a:r>
            <a:endParaRPr lang="en-US" altLang="ja-JP"/>
          </a:p>
          <a:p>
            <a:pPr marL="0" lvl="0" indent="0" algn="l" rtl="0">
              <a:lnSpc>
                <a:spcPct val="100000"/>
              </a:lnSpc>
              <a:spcBef>
                <a:spcPts val="0"/>
              </a:spcBef>
              <a:spcAft>
                <a:spcPts val="0"/>
              </a:spcAft>
              <a:buSzPts val="1400"/>
              <a:buNone/>
            </a:pPr>
            <a:r>
              <a:rPr lang="ja-JP" altLang="en-US"/>
              <a:t>賭け対象がポイント獲得方法①で得たポイントが多ければ、自分も多くもらえ、賭け対象がポイント獲得方法①で得たポイントが少なければ、もらえるポイント数が少ない、もしくはもらえ無くなってしまい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sz="1200">
                <a:solidFill>
                  <a:schemeClr val="dk1"/>
                </a:solidFill>
                <a:latin typeface="Arial"/>
                <a:cs typeface="Arial"/>
                <a:sym typeface="Arial"/>
              </a:rPr>
              <a:t>以上の二つの獲得方法です。</a:t>
            </a:r>
            <a:endParaRPr lang="en-US" altLang="ja-JP"/>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6</a:t>
            </a:fld>
            <a:endParaRPr/>
          </a:p>
        </p:txBody>
      </p:sp>
    </p:spTree>
    <p:extLst>
      <p:ext uri="{BB962C8B-B14F-4D97-AF65-F5344CB8AC3E}">
        <p14:creationId xmlns:p14="http://schemas.microsoft.com/office/powerpoint/2010/main" val="224562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ポイント獲得方法１です。</a:t>
            </a:r>
            <a:endParaRPr lang="en-US" altLang="ja-JP"/>
          </a:p>
          <a:p>
            <a:pPr marL="0" lvl="0" indent="0" algn="l" rtl="0">
              <a:lnSpc>
                <a:spcPct val="100000"/>
              </a:lnSpc>
              <a:spcBef>
                <a:spcPts val="0"/>
              </a:spcBef>
              <a:spcAft>
                <a:spcPts val="0"/>
              </a:spcAft>
              <a:buSzPts val="1400"/>
              <a:buNone/>
            </a:pPr>
            <a:r>
              <a:rPr lang="ja-JP" altLang="en-US"/>
              <a:t>まず、このゲームでは議論中に議論活性化を行った人に対してリアルタイムで匿名の評価ができるような仕組みになっています。</a:t>
            </a:r>
            <a:endParaRPr lang="en-US" altLang="ja-JP"/>
          </a:p>
          <a:p>
            <a:pPr marL="0" lvl="0" indent="0" algn="l" rtl="0">
              <a:lnSpc>
                <a:spcPct val="100000"/>
              </a:lnSpc>
              <a:spcBef>
                <a:spcPts val="0"/>
              </a:spcBef>
              <a:spcAft>
                <a:spcPts val="0"/>
              </a:spcAft>
              <a:buSzPts val="1400"/>
              <a:buNone/>
            </a:pPr>
            <a:r>
              <a:rPr lang="ja-JP" altLang="en-US"/>
              <a:t>議論中の議論活性化に繋がるような発言に対しての評価がポイントになります。</a:t>
            </a:r>
            <a:endParaRPr lang="en-US" altLang="ja-JP"/>
          </a:p>
          <a:p>
            <a:pPr marL="0" lvl="0" indent="0" algn="l" rtl="0">
              <a:lnSpc>
                <a:spcPct val="100000"/>
              </a:lnSpc>
              <a:spcBef>
                <a:spcPts val="0"/>
              </a:spcBef>
              <a:spcAft>
                <a:spcPts val="0"/>
              </a:spcAft>
              <a:buSzPts val="1400"/>
              <a:buNone/>
            </a:pPr>
            <a:r>
              <a:rPr lang="ja-JP" altLang="en-US"/>
              <a:t>例えば</a:t>
            </a:r>
            <a:r>
              <a:rPr lang="en-US" altLang="ja-JP"/>
              <a:t>A</a:t>
            </a:r>
            <a:r>
              <a:rPr lang="ja-JP" altLang="en-US"/>
              <a:t>さんが議論中に議論活性化に繋がるような発言を行ったとします。その場合議論中にリアルタイムで議論に参加している人は</a:t>
            </a:r>
            <a:r>
              <a:rPr lang="en-US" altLang="ja-JP"/>
              <a:t>A</a:t>
            </a:r>
            <a:r>
              <a:rPr lang="ja-JP" altLang="en-US"/>
              <a:t>さんに匿名で評価とポイントがもらえます。</a:t>
            </a:r>
            <a:endParaRPr lang="en-US" altLang="ja-JP"/>
          </a:p>
          <a:p>
            <a:pPr marL="0" lvl="0" indent="0" algn="l" rtl="0">
              <a:lnSpc>
                <a:spcPct val="100000"/>
              </a:lnSpc>
              <a:spcBef>
                <a:spcPts val="0"/>
              </a:spcBef>
              <a:spcAft>
                <a:spcPts val="0"/>
              </a:spcAft>
              <a:buSzPts val="1400"/>
              <a:buNone/>
            </a:pPr>
            <a:r>
              <a:rPr lang="ja-JP" altLang="en-US"/>
              <a:t>ポイント数は評価を行う人の所持ポイントに比例していて、所持ポイントが多い人から匿名評価をもらえることができれば、多くのポイントをもらうことができる仕組みになっています。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a:t>次に、ポイント獲得方法</a:t>
            </a:r>
            <a:r>
              <a:rPr lang="en-US" altLang="ja-JP"/>
              <a:t>2</a:t>
            </a:r>
            <a:r>
              <a:rPr lang="ja-JP" altLang="en-US"/>
              <a:t>です。</a:t>
            </a:r>
            <a:endParaRPr lang="en-US" altLang="ja-JP"/>
          </a:p>
          <a:p>
            <a:pPr marL="0" lvl="0" indent="0" algn="l" rtl="0">
              <a:lnSpc>
                <a:spcPct val="100000"/>
              </a:lnSpc>
              <a:spcBef>
                <a:spcPts val="0"/>
              </a:spcBef>
              <a:spcAft>
                <a:spcPts val="0"/>
              </a:spcAft>
              <a:buSzPts val="1400"/>
              <a:buNone/>
            </a:pPr>
            <a:r>
              <a:rPr lang="ja-JP" altLang="en-US"/>
              <a:t>二つ目のポイント獲得方法は賭けの仕組みです。</a:t>
            </a:r>
            <a:endParaRPr lang="en-US" altLang="ja-JP"/>
          </a:p>
          <a:p>
            <a:pPr marL="0" lvl="0" indent="0" algn="l" rtl="0">
              <a:lnSpc>
                <a:spcPct val="100000"/>
              </a:lnSpc>
              <a:spcBef>
                <a:spcPts val="0"/>
              </a:spcBef>
              <a:spcAft>
                <a:spcPts val="0"/>
              </a:spcAft>
              <a:buSzPts val="1400"/>
              <a:buNone/>
            </a:pPr>
            <a:r>
              <a:rPr lang="ja-JP" altLang="en-US"/>
              <a:t>議論が始まる前に、この議論で多くポイント獲得方法１でポイントを得そうな人（議論活性化に繋がる発言をしそうな人）に対して賭けをします。ここではＡさんが</a:t>
            </a:r>
            <a:r>
              <a:rPr lang="en-US" altLang="ja-JP"/>
              <a:t>B</a:t>
            </a:r>
            <a:r>
              <a:rPr lang="ja-JP" altLang="en-US"/>
              <a:t>さんに賭けた場合を考えます。一人一人にオッズが設定されていて、所持ポイントが低ければオッズが高く、所持ポイントが高ければオッズは低くなっています。</a:t>
            </a:r>
            <a:endParaRPr lang="en-US" altLang="ja-JP"/>
          </a:p>
          <a:p>
            <a:pPr marL="0" lvl="0" indent="0" algn="l" rtl="0">
              <a:lnSpc>
                <a:spcPct val="100000"/>
              </a:lnSpc>
              <a:spcBef>
                <a:spcPts val="0"/>
              </a:spcBef>
              <a:spcAft>
                <a:spcPts val="0"/>
              </a:spcAft>
              <a:buSzPts val="1400"/>
              <a:buNone/>
            </a:pPr>
            <a:r>
              <a:rPr lang="ja-JP" altLang="en-US"/>
              <a:t>賭け対象がポイント獲得方法①で得たポイントが多ければ、自分も多くもらえ、賭け対象がポイント獲得方法①で得たポイントが少なければ、もらえるポイント数が少ない、もしくはもらえ無くなってしまいます。</a:t>
            </a:r>
            <a:endParaRPr lang="en-US" altLang="ja-JP"/>
          </a:p>
          <a:p>
            <a:pPr marL="0" lvl="0" indent="0" algn="l" rtl="0">
              <a:lnSpc>
                <a:spcPct val="100000"/>
              </a:lnSpc>
              <a:spcBef>
                <a:spcPts val="0"/>
              </a:spcBef>
              <a:spcAft>
                <a:spcPts val="0"/>
              </a:spcAft>
              <a:buSzPts val="1400"/>
              <a:buNone/>
            </a:pPr>
            <a:endParaRPr lang="en-US" altLang="ja-JP"/>
          </a:p>
          <a:p>
            <a:pPr marL="0" lvl="0" indent="0" algn="l" rtl="0">
              <a:lnSpc>
                <a:spcPct val="100000"/>
              </a:lnSpc>
              <a:spcBef>
                <a:spcPts val="0"/>
              </a:spcBef>
              <a:spcAft>
                <a:spcPts val="0"/>
              </a:spcAft>
              <a:buSzPts val="1400"/>
              <a:buNone/>
            </a:pPr>
            <a:r>
              <a:rPr lang="ja-JP" altLang="en-US" sz="1200">
                <a:solidFill>
                  <a:schemeClr val="dk1"/>
                </a:solidFill>
                <a:latin typeface="Arial"/>
                <a:cs typeface="Arial"/>
                <a:sym typeface="Arial"/>
              </a:rPr>
              <a:t>以上の二つの獲得方法です。</a:t>
            </a:r>
            <a:endParaRPr lang="en-US" altLang="ja-JP"/>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7</a:t>
            </a:fld>
            <a:endParaRPr/>
          </a:p>
        </p:txBody>
      </p:sp>
    </p:spTree>
    <p:extLst>
      <p:ext uri="{BB962C8B-B14F-4D97-AF65-F5344CB8AC3E}">
        <p14:creationId xmlns:p14="http://schemas.microsoft.com/office/powerpoint/2010/main" val="237068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次に歩数ゲームでのポイント獲得方法を紹介します。</a:t>
            </a:r>
            <a:endParaRPr lang="en-US" altLang="ja-JP"/>
          </a:p>
          <a:p>
            <a:pPr marL="0" lvl="0" indent="0" algn="l" rtl="0">
              <a:lnSpc>
                <a:spcPct val="100000"/>
              </a:lnSpc>
              <a:spcBef>
                <a:spcPts val="0"/>
              </a:spcBef>
              <a:spcAft>
                <a:spcPts val="0"/>
              </a:spcAft>
              <a:buSzPts val="1400"/>
              <a:buNone/>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歩数ゲームも議論ゲーム同様ポイント獲得方法は２つあります。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ポイント獲得方法１では</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毎日の歩数の</a:t>
            </a:r>
            <a:r>
              <a:rPr lang="en-US" altLang="ja-JP" sz="1200">
                <a:solidFill>
                  <a:schemeClr val="dk1"/>
                </a:solidFill>
                <a:latin typeface="+mn-lt"/>
                <a:cs typeface="Calibri"/>
                <a:sym typeface="Calibri"/>
              </a:rPr>
              <a:t>1/10</a:t>
            </a:r>
            <a:r>
              <a:rPr lang="ja-JP" altLang="en-US" sz="1200">
                <a:solidFill>
                  <a:schemeClr val="dk1"/>
                </a:solidFill>
                <a:latin typeface="+mn-lt"/>
                <a:cs typeface="Calibri"/>
                <a:sym typeface="Calibri"/>
              </a:rPr>
              <a:t>がゲームポイントとして獲得できます（</a:t>
            </a:r>
            <a:r>
              <a:rPr lang="en-US" altLang="ja-JP" sz="1200">
                <a:solidFill>
                  <a:schemeClr val="dk1"/>
                </a:solidFill>
                <a:latin typeface="+mn-lt"/>
                <a:cs typeface="Calibri"/>
                <a:sym typeface="Calibri"/>
              </a:rPr>
              <a:t>10000</a:t>
            </a:r>
            <a:r>
              <a:rPr lang="ja-JP" altLang="en-US" sz="1200">
                <a:solidFill>
                  <a:schemeClr val="dk1"/>
                </a:solidFill>
                <a:latin typeface="+mn-lt"/>
                <a:cs typeface="Calibri"/>
                <a:sym typeface="Calibri"/>
              </a:rPr>
              <a:t>歩で</a:t>
            </a:r>
            <a:r>
              <a:rPr lang="en-US" altLang="ja-JP" sz="1200">
                <a:solidFill>
                  <a:schemeClr val="dk1"/>
                </a:solidFill>
                <a:latin typeface="+mn-lt"/>
                <a:cs typeface="Calibri"/>
                <a:sym typeface="Calibri"/>
              </a:rPr>
              <a:t>1000Pt</a:t>
            </a:r>
            <a:r>
              <a:rPr lang="ja-JP" altLang="en-US" sz="1200">
                <a:solidFill>
                  <a:schemeClr val="dk1"/>
                </a:solidFill>
                <a:latin typeface="+mn-lt"/>
                <a:cs typeface="Calibri"/>
                <a:sym typeface="Calibri"/>
              </a:rPr>
              <a:t>）。多く歩くことでたくさんポイントがもらえるということです。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ポイント獲得方法</a:t>
            </a:r>
            <a:r>
              <a:rPr lang="en-US" altLang="ja-JP" sz="1200">
                <a:solidFill>
                  <a:schemeClr val="dk1"/>
                </a:solidFill>
                <a:latin typeface="+mn-lt"/>
                <a:cs typeface="Calibri"/>
                <a:sym typeface="Calibri"/>
              </a:rPr>
              <a:t>2</a:t>
            </a:r>
            <a:r>
              <a:rPr lang="ja-JP" altLang="en-US" sz="1200">
                <a:solidFill>
                  <a:schemeClr val="dk1"/>
                </a:solidFill>
                <a:latin typeface="+mn-lt"/>
                <a:cs typeface="Calibri"/>
                <a:sym typeface="Calibri"/>
              </a:rPr>
              <a:t>では議論と同様賭けのメカニズムを採用しています。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その日誰が多く歩くか前日中に予想して、前日中に賭けを行います。</a:t>
            </a:r>
            <a:r>
              <a:rPr lang="en-US" altLang="ja-JP" sz="1200">
                <a:solidFill>
                  <a:schemeClr val="dk1"/>
                </a:solidFill>
                <a:latin typeface="+mn-lt"/>
                <a:cs typeface="Calibri"/>
                <a:sym typeface="Calibri"/>
              </a:rPr>
              <a:t>A</a:t>
            </a:r>
            <a:r>
              <a:rPr lang="ja-JP" altLang="en-US" sz="1200">
                <a:solidFill>
                  <a:schemeClr val="dk1"/>
                </a:solidFill>
                <a:latin typeface="+mn-lt"/>
                <a:cs typeface="Calibri"/>
                <a:sym typeface="Calibri"/>
              </a:rPr>
              <a:t>さんが</a:t>
            </a:r>
            <a:r>
              <a:rPr lang="en-US" altLang="ja-JP" sz="1200">
                <a:solidFill>
                  <a:schemeClr val="dk1"/>
                </a:solidFill>
                <a:latin typeface="+mn-lt"/>
                <a:cs typeface="Calibri"/>
                <a:sym typeface="Calibri"/>
              </a:rPr>
              <a:t>B</a:t>
            </a:r>
            <a:r>
              <a:rPr lang="ja-JP" altLang="en-US" sz="1200">
                <a:solidFill>
                  <a:schemeClr val="dk1"/>
                </a:solidFill>
                <a:latin typeface="+mn-lt"/>
                <a:cs typeface="Calibri"/>
                <a:sym typeface="Calibri"/>
              </a:rPr>
              <a:t>さんへ賭けるとします。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ここでもオッズがあり、</a:t>
            </a:r>
            <a:r>
              <a:rPr lang="ja-JP" altLang="en-US"/>
              <a:t>一人一人にオッズが設定されていて、所持ポイントが低ければオッズが高く、所持ポイントが高ければオッズは低くなっています。</a:t>
            </a:r>
            <a:endParaRPr lang="en-US" altLang="ja-JP"/>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a:solidFill>
                  <a:schemeClr val="dk1"/>
                </a:solidFill>
                <a:latin typeface="+mn-lt"/>
                <a:cs typeface="Calibri"/>
                <a:sym typeface="Calibri"/>
              </a:rPr>
              <a:t>A</a:t>
            </a:r>
            <a:r>
              <a:rPr lang="ja-JP" altLang="en-US" sz="1200">
                <a:solidFill>
                  <a:schemeClr val="dk1"/>
                </a:solidFill>
                <a:latin typeface="+mn-lt"/>
                <a:cs typeface="Calibri"/>
                <a:sym typeface="Calibri"/>
              </a:rPr>
              <a:t>さんが</a:t>
            </a:r>
            <a:r>
              <a:rPr lang="en-US" altLang="ja-JP" sz="1200">
                <a:solidFill>
                  <a:schemeClr val="dk1"/>
                </a:solidFill>
                <a:latin typeface="+mn-lt"/>
                <a:cs typeface="Calibri"/>
                <a:sym typeface="Calibri"/>
              </a:rPr>
              <a:t>B</a:t>
            </a:r>
            <a:r>
              <a:rPr lang="ja-JP" altLang="en-US" sz="1200">
                <a:solidFill>
                  <a:schemeClr val="dk1"/>
                </a:solidFill>
                <a:latin typeface="+mn-lt"/>
                <a:cs typeface="Calibri"/>
                <a:sym typeface="Calibri"/>
              </a:rPr>
              <a:t>さんに賭け、</a:t>
            </a:r>
            <a:r>
              <a:rPr lang="en-US" altLang="ja-JP" sz="1200">
                <a:solidFill>
                  <a:schemeClr val="dk1"/>
                </a:solidFill>
                <a:latin typeface="+mn-lt"/>
                <a:cs typeface="Calibri"/>
                <a:sym typeface="Calibri"/>
              </a:rPr>
              <a:t>B</a:t>
            </a:r>
            <a:r>
              <a:rPr lang="ja-JP" altLang="en-US" sz="1200">
                <a:solidFill>
                  <a:schemeClr val="dk1"/>
                </a:solidFill>
                <a:latin typeface="+mn-lt"/>
                <a:cs typeface="Calibri"/>
                <a:sym typeface="Calibri"/>
              </a:rPr>
              <a:t>さんの歩数がその日の自分を除く被験者の中で</a:t>
            </a:r>
            <a:r>
              <a:rPr lang="en-US" altLang="ja-JP" sz="1200">
                <a:solidFill>
                  <a:schemeClr val="dk1"/>
                </a:solidFill>
                <a:latin typeface="+mn-lt"/>
                <a:cs typeface="Calibri"/>
                <a:sym typeface="Calibri"/>
              </a:rPr>
              <a:t>1,2,3</a:t>
            </a:r>
            <a:r>
              <a:rPr lang="ja-JP" altLang="en-US" sz="1200">
                <a:solidFill>
                  <a:schemeClr val="dk1"/>
                </a:solidFill>
                <a:latin typeface="+mn-lt"/>
                <a:cs typeface="Calibri"/>
                <a:sym typeface="Calibri"/>
              </a:rPr>
              <a:t>位に入っていた場合、賭け成功です。</a:t>
            </a:r>
            <a:endParaRPr lang="en-US" altLang="ja-JP" sz="120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a:solidFill>
                  <a:schemeClr val="dk1"/>
                </a:solidFill>
                <a:latin typeface="+mn-lt"/>
                <a:cs typeface="Calibri"/>
                <a:sym typeface="Calibri"/>
              </a:rPr>
              <a:t>賭け成功の場合</a:t>
            </a:r>
            <a:r>
              <a:rPr lang="en-US" altLang="ja-JP" b="0" i="0" u="none" strike="noStrike" cap="none">
                <a:solidFill>
                  <a:srgbClr val="000000"/>
                </a:solidFill>
                <a:latin typeface="Calibri"/>
                <a:ea typeface="Calibri"/>
                <a:cs typeface="Calibri"/>
                <a:sym typeface="Calibri"/>
              </a:rPr>
              <a:t>B</a:t>
            </a:r>
            <a:r>
              <a:rPr lang="ja-JP" altLang="en-US" b="0" i="0" u="none" strike="noStrike" cap="none">
                <a:solidFill>
                  <a:srgbClr val="000000"/>
                </a:solidFill>
                <a:latin typeface="Calibri"/>
                <a:ea typeface="Calibri"/>
                <a:cs typeface="Calibri"/>
                <a:sym typeface="Calibri"/>
              </a:rPr>
              <a:t>のオッズ・</a:t>
            </a:r>
            <a:r>
              <a:rPr lang="en-US" altLang="ja-JP" b="0" i="0" u="none" strike="noStrike" cap="none">
                <a:solidFill>
                  <a:srgbClr val="000000"/>
                </a:solidFill>
                <a:latin typeface="Calibri"/>
                <a:ea typeface="Calibri"/>
                <a:cs typeface="Calibri"/>
                <a:sym typeface="Calibri"/>
              </a:rPr>
              <a:t>B</a:t>
            </a:r>
            <a:r>
              <a:rPr lang="ja-JP" altLang="en-US" b="0" i="0" u="none" strike="noStrike" cap="none">
                <a:solidFill>
                  <a:srgbClr val="000000"/>
                </a:solidFill>
                <a:latin typeface="Calibri"/>
                <a:ea typeface="Calibri"/>
                <a:cs typeface="Calibri"/>
                <a:sym typeface="Calibri"/>
              </a:rPr>
              <a:t>への賭けポイントに応じて</a:t>
            </a:r>
            <a:r>
              <a:rPr lang="en-US" altLang="ja-JP" b="0" i="0" u="none" strike="noStrike" cap="none">
                <a:solidFill>
                  <a:srgbClr val="000000"/>
                </a:solidFill>
                <a:latin typeface="Calibri"/>
                <a:ea typeface="Calibri"/>
                <a:cs typeface="Calibri"/>
                <a:sym typeface="Calibri"/>
              </a:rPr>
              <a:t>A</a:t>
            </a:r>
            <a:r>
              <a:rPr lang="ja-JP" altLang="en-US">
                <a:latin typeface="Calibri"/>
                <a:ea typeface="Calibri"/>
                <a:cs typeface="Calibri"/>
                <a:sym typeface="Calibri"/>
              </a:rPr>
              <a:t>もポイントを得ることができます。</a:t>
            </a:r>
            <a:endParaRPr lang="en-US" altLang="ja-JP">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a:latin typeface="Calibri"/>
                <a:ea typeface="Calibri"/>
                <a:cs typeface="Calibri"/>
                <a:sym typeface="Calibri"/>
              </a:rPr>
              <a:t>賭けが失敗した場合、賭けポイントは没収になります。</a:t>
            </a:r>
            <a:endParaRPr lang="en-US" altLang="ja-JP">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a:solidFill>
                <a:schemeClr val="dk1"/>
              </a:solidFill>
              <a:latin typeface="+mn-lt"/>
              <a:cs typeface="Calibri"/>
              <a:sym typeface="Calibri"/>
            </a:endParaRPr>
          </a:p>
          <a:p>
            <a:pPr marL="0" lvl="0" indent="0" algn="l" rtl="0">
              <a:lnSpc>
                <a:spcPct val="100000"/>
              </a:lnSpc>
              <a:spcBef>
                <a:spcPts val="0"/>
              </a:spcBef>
              <a:spcAft>
                <a:spcPts val="0"/>
              </a:spcAft>
              <a:buSzPts val="1400"/>
              <a:buNone/>
            </a:pPr>
            <a:endParaRPr/>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8</a:t>
            </a:fld>
            <a:endParaRPr/>
          </a:p>
        </p:txBody>
      </p:sp>
    </p:spTree>
    <p:extLst>
      <p:ext uri="{BB962C8B-B14F-4D97-AF65-F5344CB8AC3E}">
        <p14:creationId xmlns:p14="http://schemas.microsoft.com/office/powerpoint/2010/main" val="224330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ポイント獲得方法のさらに詳しい説明や</a:t>
            </a:r>
            <a:r>
              <a:rPr lang="en-US" altLang="ja-JP"/>
              <a:t>web</a:t>
            </a:r>
            <a:r>
              <a:rPr lang="ja-JP" altLang="en-US"/>
              <a:t>アプリの説明は被験者になっていただいた場合、詳細に説明いたします。</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期間は</a:t>
            </a:r>
            <a:endParaRPr lang="en-US" altLang="ja-JP"/>
          </a:p>
          <a:p>
            <a:pPr marL="0" lvl="0" indent="0" algn="l" rtl="0">
              <a:lnSpc>
                <a:spcPct val="100000"/>
              </a:lnSpc>
              <a:spcBef>
                <a:spcPts val="0"/>
              </a:spcBef>
              <a:spcAft>
                <a:spcPts val="0"/>
              </a:spcAft>
              <a:buSzPts val="1400"/>
              <a:buNone/>
            </a:pPr>
            <a:r>
              <a:rPr lang="ja-JP" altLang="en-US"/>
              <a:t>人数は</a:t>
            </a:r>
            <a:endParaRPr lang="en-US" altLang="ja-JP"/>
          </a:p>
          <a:p>
            <a:pPr marL="0" lvl="0" indent="0" algn="l" rtl="0">
              <a:lnSpc>
                <a:spcPct val="100000"/>
              </a:lnSpc>
              <a:spcBef>
                <a:spcPts val="0"/>
              </a:spcBef>
              <a:spcAft>
                <a:spcPts val="0"/>
              </a:spcAft>
              <a:buSzPts val="1400"/>
              <a:buNone/>
            </a:pPr>
            <a:r>
              <a:rPr lang="ja-JP" altLang="en-US"/>
              <a:t>場所は</a:t>
            </a:r>
            <a:endParaRPr lang="en-US" altLang="ja-JP"/>
          </a:p>
          <a:p>
            <a:pPr marL="0" lvl="0" indent="0" algn="l" rtl="0">
              <a:lnSpc>
                <a:spcPct val="100000"/>
              </a:lnSpc>
              <a:spcBef>
                <a:spcPts val="0"/>
              </a:spcBef>
              <a:spcAft>
                <a:spcPts val="0"/>
              </a:spcAft>
              <a:buSzPts val="1400"/>
              <a:buNone/>
            </a:pPr>
            <a:r>
              <a:rPr lang="ja-JP" altLang="en-US"/>
              <a:t>参加条件は</a:t>
            </a:r>
            <a:endParaRPr lang="en-US" altLang="ja-JP"/>
          </a:p>
          <a:p>
            <a:pPr marL="0" lvl="0" indent="0" algn="l" rtl="0">
              <a:lnSpc>
                <a:spcPct val="100000"/>
              </a:lnSpc>
              <a:spcBef>
                <a:spcPts val="0"/>
              </a:spcBef>
              <a:spcAft>
                <a:spcPts val="0"/>
              </a:spcAft>
              <a:buSzPts val="1400"/>
              <a:buNone/>
            </a:pPr>
            <a:r>
              <a:rPr lang="ja-JP" altLang="en-US"/>
              <a:t>です。</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ja-JP" altLang="en-US"/>
              <a:t>実験に参加していただける方、私へ直接か、ロケットチャットのＤＭにてお願いいたします。</a:t>
            </a:r>
            <a:endParaRPr lang="en-US" altLang="ja-JP"/>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lang="en-US"/>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9</a:t>
            </a:fld>
            <a:endParaRPr/>
          </a:p>
        </p:txBody>
      </p:sp>
    </p:spTree>
    <p:extLst>
      <p:ext uri="{BB962C8B-B14F-4D97-AF65-F5344CB8AC3E}">
        <p14:creationId xmlns:p14="http://schemas.microsoft.com/office/powerpoint/2010/main" val="127413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lt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829693"/>
            <a:ext cx="9144000" cy="1680541"/>
          </a:xfrm>
          <a:prstGeom prst="rect">
            <a:avLst/>
          </a:prstGeom>
          <a:solidFill>
            <a:srgbClr val="DDEAF6"/>
          </a:solidFill>
          <a:ln>
            <a:noFill/>
          </a:ln>
        </p:spPr>
        <p:txBody>
          <a:bodyPr spcFirstLastPara="1" wrap="square" lIns="91425" tIns="45700" rIns="91425" bIns="45700" anchor="b" anchorCtr="0">
            <a:normAutofit fontScale="90000"/>
          </a:bodyPr>
          <a:lstStyle/>
          <a:p>
            <a:pPr marL="39688" algn="ctr"/>
            <a:r>
              <a:rPr lang="ja-JP" altLang="en-US" sz="5400">
                <a:solidFill>
                  <a:schemeClr val="tx1"/>
                </a:solidFill>
                <a:latin typeface="MS PMincho" pitchFamily="18" charset="-128"/>
                <a:ea typeface="MS PMincho" pitchFamily="18" charset="-128"/>
                <a:sym typeface="MS PMincho" pitchFamily="18" charset="-128"/>
              </a:rPr>
              <a:t>日常生活への</a:t>
            </a:r>
            <a:r>
              <a:rPr lang="en-US" altLang="ja-JP" sz="5400">
                <a:solidFill>
                  <a:schemeClr val="tx1"/>
                </a:solidFill>
                <a:latin typeface="MS PMincho" pitchFamily="18" charset="-128"/>
                <a:ea typeface="MS PMincho" pitchFamily="18" charset="-128"/>
                <a:sym typeface="MS PMincho" pitchFamily="18" charset="-128"/>
              </a:rPr>
              <a:t>DERC</a:t>
            </a:r>
            <a:r>
              <a:rPr lang="ja-JP" altLang="en-US" sz="5400">
                <a:solidFill>
                  <a:schemeClr val="tx1"/>
                </a:solidFill>
                <a:latin typeface="MS PMincho" pitchFamily="18" charset="-128"/>
                <a:ea typeface="MS PMincho" pitchFamily="18" charset="-128"/>
                <a:sym typeface="MS PMincho" pitchFamily="18" charset="-128"/>
              </a:rPr>
              <a:t>システム導入による利他行為促進の試み</a:t>
            </a:r>
          </a:p>
        </p:txBody>
      </p:sp>
      <p:sp>
        <p:nvSpPr>
          <p:cNvPr id="90" name="Google Shape;90;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000"/>
              <a:buNone/>
            </a:pPr>
            <a:r>
              <a:rPr lang="en-US" altLang="ja-JP" sz="3000"/>
              <a:t>Attempt to promote altruism by introducing the DERC system into daily life</a:t>
            </a:r>
            <a:endParaRPr sz="3000"/>
          </a:p>
        </p:txBody>
      </p:sp>
      <p:sp>
        <p:nvSpPr>
          <p:cNvPr id="91" name="Google Shape;91;p1"/>
          <p:cNvSpPr txBox="1"/>
          <p:nvPr/>
        </p:nvSpPr>
        <p:spPr>
          <a:xfrm>
            <a:off x="-129902" y="5063490"/>
            <a:ext cx="8639034" cy="572228"/>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Arial"/>
              <a:buNone/>
            </a:pPr>
            <a:r>
              <a:rPr lang="ja-JP" sz="3000" b="0" i="0" u="none" strike="noStrike" cap="none">
                <a:solidFill>
                  <a:schemeClr val="dk1"/>
                </a:solidFill>
                <a:latin typeface="Calibri"/>
                <a:ea typeface="Calibri"/>
                <a:cs typeface="Calibri"/>
                <a:sym typeface="Calibri"/>
              </a:rPr>
              <a:t>名古屋大学 情報学研究科 複雑系科学専攻</a:t>
            </a:r>
            <a:endParaRPr sz="3000" b="0" i="0" u="none" strike="noStrike" cap="none">
              <a:solidFill>
                <a:schemeClr val="dk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3600"/>
              <a:buFont typeface="Arial"/>
              <a:buNone/>
            </a:pPr>
            <a:r>
              <a:rPr lang="ja-JP" sz="3600" b="0" i="0" u="none" strike="noStrike" cap="none">
                <a:solidFill>
                  <a:schemeClr val="dk1"/>
                </a:solidFill>
                <a:latin typeface="Calibri"/>
                <a:ea typeface="Calibri"/>
                <a:cs typeface="Calibri"/>
                <a:sym typeface="Calibri"/>
              </a:rPr>
              <a:t>吉川純輝</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7BF1B-14EE-4571-A8C7-D2E33A6C1D7F}"/>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ED66ED5-B0A8-480F-A350-899C4D0EF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3205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a:solidFill>
                  <a:schemeClr val="lt1"/>
                </a:solidFill>
                <a:latin typeface="Calibri"/>
                <a:ea typeface="Calibri"/>
                <a:cs typeface="Calibri"/>
                <a:sym typeface="Calibri"/>
              </a:rPr>
              <a:t>研究背景（ゲーミフィケーション）</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419670" y="1236438"/>
            <a:ext cx="73083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定義</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sz="1400" b="0" i="0" u="none" strike="noStrike" cap="none">
              <a:solidFill>
                <a:srgbClr val="000000"/>
              </a:solidFill>
              <a:latin typeface="Arial"/>
              <a:ea typeface="Arial"/>
              <a:cs typeface="Arial"/>
              <a:sym typeface="Arial"/>
            </a:endParaRPr>
          </a:p>
        </p:txBody>
      </p:sp>
      <p:sp>
        <p:nvSpPr>
          <p:cNvPr id="99" name="Google Shape;99;p2"/>
          <p:cNvSpPr txBox="1"/>
          <p:nvPr/>
        </p:nvSpPr>
        <p:spPr>
          <a:xfrm>
            <a:off x="419668" y="2195529"/>
            <a:ext cx="8280779"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使用例</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Nike+（Nike)：運動管理アプリケーション（バッヂ機能）</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ビッくらポン（くら寿司）：一定数皿を貯めると、ゲームができ、当たるとおもちゃがもらえる。</a:t>
            </a:r>
            <a:endParaRPr sz="1600" b="0" i="0" u="none" strike="noStrike" cap="none">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問題点</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報酬を獲得すること自体が目的になってしまう。</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内発的な動機付けがされない。</a:t>
            </a:r>
            <a:endParaRPr sz="1600" b="0" i="0" u="none" strike="noStrike" cap="none">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8438850" cy="1445000"/>
        </p:xfrm>
        <a:graphic>
          <a:graphicData uri="http://schemas.openxmlformats.org/drawingml/2006/table">
            <a:tbl>
              <a:tblPr firstRow="1" bandRow="1">
                <a:noFill/>
                <a:tableStyleId>{AED070AB-DF55-4385-B936-517320DE0B3C}</a:tableStyleId>
              </a:tblPr>
              <a:tblGrid>
                <a:gridCol w="4219425">
                  <a:extLst>
                    <a:ext uri="{9D8B030D-6E8A-4147-A177-3AD203B41FA5}">
                      <a16:colId xmlns:a16="http://schemas.microsoft.com/office/drawing/2014/main" val="20000"/>
                    </a:ext>
                  </a:extLst>
                </a:gridCol>
                <a:gridCol w="4219425">
                  <a:extLst>
                    <a:ext uri="{9D8B030D-6E8A-4147-A177-3AD203B41FA5}">
                      <a16:colId xmlns:a16="http://schemas.microsoft.com/office/drawing/2014/main" val="20001"/>
                    </a:ext>
                  </a:extLst>
                </a:gridCol>
              </a:tblGrid>
              <a:tr h="4345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内発的動機付け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外発的動機付け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104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自分自身の好奇心や関心等、自分の内面か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ら湧き上がってくるものであり、報酬に依</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存しない動機付け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金銭の授受や罰などの外的要因が基となる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2"/>
          <p:cNvSpPr txBox="1"/>
          <p:nvPr/>
        </p:nvSpPr>
        <p:spPr>
          <a:xfrm>
            <a:off x="3675381" y="5845502"/>
            <a:ext cx="176935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動機付けの種類</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ja-JP" sz="4800" b="1" i="0" u="none" strike="noStrike" cap="none">
                <a:solidFill>
                  <a:schemeClr val="lt1"/>
                </a:solidFill>
                <a:latin typeface="Calibri"/>
                <a:ea typeface="Calibri"/>
                <a:cs typeface="Calibri"/>
                <a:sym typeface="Calibri"/>
              </a:rPr>
              <a:t>研究背景（互恵主義）</a:t>
            </a:r>
            <a:endParaRPr sz="1400" b="0" i="0" u="none" strike="noStrike" cap="none">
              <a:solidFill>
                <a:srgbClr val="000000"/>
              </a:solidFill>
              <a:latin typeface="Arial"/>
              <a:ea typeface="Arial"/>
              <a:cs typeface="Arial"/>
              <a:sym typeface="Arial"/>
            </a:endParaRPr>
          </a:p>
        </p:txBody>
      </p:sp>
      <p:sp>
        <p:nvSpPr>
          <p:cNvPr id="109" name="Google Shape;109;p3"/>
          <p:cNvSpPr txBox="1"/>
          <p:nvPr/>
        </p:nvSpPr>
        <p:spPr>
          <a:xfrm>
            <a:off x="481582" y="1272460"/>
            <a:ext cx="81579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sz="1400" b="0" i="0" u="none" strike="noStrike" cap="none">
              <a:solidFill>
                <a:srgbClr val="000000"/>
              </a:solidFill>
              <a:latin typeface="Arial"/>
              <a:ea typeface="Arial"/>
              <a:cs typeface="Arial"/>
              <a:sym typeface="Arial"/>
            </a:endParaRPr>
          </a:p>
        </p:txBody>
      </p:sp>
      <p:cxnSp>
        <p:nvCxnSpPr>
          <p:cNvPr id="110" name="Google Shape;110;p3"/>
          <p:cNvCxnSpPr/>
          <p:nvPr/>
        </p:nvCxnSpPr>
        <p:spPr>
          <a:xfrm>
            <a:off x="4357486" y="1916745"/>
            <a:ext cx="0" cy="4241136"/>
          </a:xfrm>
          <a:prstGeom prst="straightConnector1">
            <a:avLst/>
          </a:prstGeom>
          <a:noFill/>
          <a:ln w="9525" cap="flat" cmpd="sng">
            <a:solidFill>
              <a:schemeClr val="accent1"/>
            </a:solidFill>
            <a:prstDash val="solid"/>
            <a:miter lim="800000"/>
            <a:headEnd type="none" w="sm" len="sm"/>
            <a:tailEnd type="none" w="sm" len="sm"/>
          </a:ln>
        </p:spPr>
      </p:cxnSp>
      <p:sp>
        <p:nvSpPr>
          <p:cNvPr id="111" name="Google Shape;111;p3"/>
          <p:cNvSpPr txBox="1"/>
          <p:nvPr/>
        </p:nvSpPr>
        <p:spPr>
          <a:xfrm>
            <a:off x="1505263"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直接互恵</a:t>
            </a:r>
            <a:endParaRPr sz="1400" b="0" i="0" u="none" strike="noStrike" cap="none">
              <a:solidFill>
                <a:srgbClr val="000000"/>
              </a:solidFill>
              <a:latin typeface="Arial"/>
              <a:ea typeface="Arial"/>
              <a:cs typeface="Arial"/>
              <a:sym typeface="Arial"/>
            </a:endParaRPr>
          </a:p>
        </p:txBody>
      </p:sp>
      <p:sp>
        <p:nvSpPr>
          <p:cNvPr id="112" name="Google Shape;112;p3"/>
          <p:cNvSpPr txBox="1"/>
          <p:nvPr/>
        </p:nvSpPr>
        <p:spPr>
          <a:xfrm>
            <a:off x="6481636"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間接互恵</a:t>
            </a: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4951709" y="5834715"/>
            <a:ext cx="38592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に対して第３者Cが利他行為を行う</a:t>
            </a: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417465" y="5831559"/>
            <a:ext cx="394002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に対して受益者Bは利他行為で返す</a:t>
            </a:r>
            <a:endParaRPr sz="1400" b="0" i="0" u="none" strike="noStrike" cap="none">
              <a:solidFill>
                <a:srgbClr val="000000"/>
              </a:solidFill>
              <a:latin typeface="Arial"/>
              <a:ea typeface="Arial"/>
              <a:cs typeface="Arial"/>
              <a:sym typeface="Arial"/>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946633" y="4226775"/>
              <a:ext cx="23307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(2)BがAに見返りとして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利他行為をする</a:t>
              </a:r>
              <a:endParaRPr sz="1400" b="0" i="0" u="none" strike="noStrike" cap="none">
                <a:solidFill>
                  <a:srgbClr val="000000"/>
                </a:solidFill>
                <a:latin typeface="Arial"/>
                <a:ea typeface="Arial"/>
                <a:cs typeface="Arial"/>
                <a:sym typeface="Arial"/>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2814829" y="3980992"/>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a:off x="4475580" y="2926253"/>
              <a:ext cx="148198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(2)Aの評判が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良くなる</a:t>
              </a: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rot="-8796259">
              <a:off x="6540587" y="4202735"/>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(3)CからAへの</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a:t>
              </a:r>
              <a:endParaRPr sz="1400" b="0" i="0" u="none" strike="noStrike" cap="none">
                <a:solidFill>
                  <a:srgbClr val="000000"/>
                </a:solidFill>
                <a:latin typeface="Arial"/>
                <a:ea typeface="Arial"/>
                <a:cs typeface="Arial"/>
                <a:sym typeface="Arial"/>
              </a:endParaRPr>
            </a:p>
          </p:txBody>
        </p:sp>
        <p:sp>
          <p:nvSpPr>
            <p:cNvPr id="138" name="Google Shape;138;p3"/>
            <p:cNvSpPr txBox="1"/>
            <p:nvPr/>
          </p:nvSpPr>
          <p:spPr>
            <a:xfrm>
              <a:off x="7687377" y="5495105"/>
              <a:ext cx="10387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第三者</a:t>
              </a:r>
              <a:endParaRPr sz="1400" b="0" i="0" u="none" strike="noStrike" cap="none">
                <a:solidFill>
                  <a:srgbClr val="000000"/>
                </a:solidFill>
                <a:latin typeface="Arial"/>
                <a:ea typeface="Arial"/>
                <a:cs typeface="Arial"/>
                <a:sym typeface="Arial"/>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name="adj" fmla="val 50000"/>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C</a:t>
                </a:r>
                <a:endParaRPr sz="2800" b="1" i="0" u="none" strike="noStrike" cap="none">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55" name="Google Shape;155;p3"/>
            <p:cNvSpPr txBox="1"/>
            <p:nvPr/>
          </p:nvSpPr>
          <p:spPr>
            <a:xfrm>
              <a:off x="8206761" y="3920301"/>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name="adj1" fmla="val 24004"/>
              <a:gd name="adj2" fmla="val 22839"/>
              <a:gd name="adj3" fmla="val 33086"/>
              <a:gd name="adj4" fmla="val 60635"/>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rgbClr val="FF0000"/>
                </a:solidFill>
                <a:latin typeface="Calibri"/>
                <a:ea typeface="Calibri"/>
                <a:cs typeface="Calibri"/>
                <a:sym typeface="Calibri"/>
              </a:rPr>
              <a:t>D</a:t>
            </a:r>
            <a:r>
              <a:rPr lang="ja-JP" sz="2000" b="0" i="0" u="none" strike="noStrike" cap="none">
                <a:solidFill>
                  <a:schemeClr val="dk1"/>
                </a:solidFill>
                <a:latin typeface="Calibri"/>
                <a:ea typeface="Calibri"/>
                <a:cs typeface="Calibri"/>
                <a:sym typeface="Calibri"/>
              </a:rPr>
              <a:t>ual layer gamification </a:t>
            </a:r>
            <a:r>
              <a:rPr lang="ja-JP" sz="2000" b="1" i="0" u="none" strike="noStrike" cap="none">
                <a:solidFill>
                  <a:srgbClr val="FF0000"/>
                </a:solidFill>
                <a:latin typeface="Calibri"/>
                <a:ea typeface="Calibri"/>
                <a:cs typeface="Calibri"/>
                <a:sym typeface="Calibri"/>
              </a:rPr>
              <a:t>E</a:t>
            </a:r>
            <a:r>
              <a:rPr lang="ja-JP" sz="2000" b="0" i="0" u="none" strike="noStrike" cap="none">
                <a:solidFill>
                  <a:schemeClr val="dk1"/>
                </a:solidFill>
                <a:latin typeface="Calibri"/>
                <a:ea typeface="Calibri"/>
                <a:cs typeface="Calibri"/>
                <a:sym typeface="Calibri"/>
              </a:rPr>
              <a:t>ncouraging </a:t>
            </a:r>
            <a:r>
              <a:rPr lang="ja-JP" sz="2000" b="1" i="0" u="none" strike="noStrike" cap="none">
                <a:solidFill>
                  <a:srgbClr val="FF0000"/>
                </a:solidFill>
                <a:latin typeface="Calibri"/>
                <a:ea typeface="Calibri"/>
                <a:cs typeface="Calibri"/>
                <a:sym typeface="Calibri"/>
              </a:rPr>
              <a:t>R</a:t>
            </a:r>
            <a:r>
              <a:rPr lang="ja-JP" sz="2000" b="0" i="0" u="none" strike="noStrike" cap="none">
                <a:solidFill>
                  <a:schemeClr val="dk1"/>
                </a:solidFill>
                <a:latin typeface="Calibri"/>
                <a:ea typeface="Calibri"/>
                <a:cs typeface="Calibri"/>
                <a:sym typeface="Calibri"/>
              </a:rPr>
              <a:t>eciprocity-based </a:t>
            </a:r>
            <a:r>
              <a:rPr lang="ja-JP" sz="2000" b="1" i="0" u="none" strike="noStrike" cap="none">
                <a:solidFill>
                  <a:srgbClr val="FF0000"/>
                </a:solidFill>
                <a:latin typeface="Calibri"/>
                <a:ea typeface="Calibri"/>
                <a:cs typeface="Calibri"/>
                <a:sym typeface="Calibri"/>
              </a:rPr>
              <a:t>C</a:t>
            </a:r>
            <a:r>
              <a:rPr lang="ja-JP" sz="2000" b="0" i="0" u="none" strike="noStrike" cap="none">
                <a:solidFill>
                  <a:schemeClr val="dk1"/>
                </a:solidFill>
                <a:latin typeface="Calibri"/>
                <a:ea typeface="Calibri"/>
                <a:cs typeface="Calibri"/>
                <a:sym typeface="Calibri"/>
              </a:rPr>
              <a:t>ooperation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互恵主義に基づく協力行動を促進する二層のゲーミフィケーション </a:t>
            </a:r>
            <a:endParaRPr sz="1800" b="0" i="0" u="none" strike="noStrike" cap="none">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・目的</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ユーザーに自分や集団内の他者の利他行為について観察し,考えるきっかけを作り,</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学びをもたらすこと.それらの機会によってユーザーの利他行為を促進すること.</a:t>
            </a:r>
            <a:endParaRPr sz="1800"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・特徴</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人間が持つ他者に対する印象であるイメージスコア[Nowak &amp; Sigmund 1998]を</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各ユーザーが持つポイントとし集団内に明示化・共有化したこと</a:t>
            </a:r>
            <a:endParaRPr sz="1400" b="0" i="0" u="none" strike="noStrike" cap="none">
              <a:solidFill>
                <a:srgbClr val="000000"/>
              </a:solidFill>
              <a:latin typeface="Arial"/>
              <a:ea typeface="Arial"/>
              <a:cs typeface="Arial"/>
              <a:sym typeface="Arial"/>
            </a:endParaRPr>
          </a:p>
        </p:txBody>
      </p:sp>
      <p:pic>
        <p:nvPicPr>
          <p:cNvPr id="166" name="Google Shape;166;p4"/>
          <p:cNvPicPr preferRelativeResize="0"/>
          <p:nvPr/>
        </p:nvPicPr>
        <p:blipFill rotWithShape="1">
          <a:blip r:embed="rId3">
            <a:alphaModFix/>
          </a:blip>
          <a:srcRect/>
          <a:stretch/>
        </p:blipFill>
        <p:spPr>
          <a:xfrm>
            <a:off x="-4775577" y="4015297"/>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sz="5400" b="1" i="0" u="none" strike="noStrike" cap="none">
                <a:solidFill>
                  <a:schemeClr val="lt1"/>
                </a:solidFill>
                <a:latin typeface="Calibri"/>
                <a:ea typeface="Calibri"/>
                <a:cs typeface="Calibri"/>
                <a:sym typeface="Calibri"/>
              </a:rPr>
              <a:t>DERC</a:t>
            </a:r>
            <a:endParaRPr sz="1400" b="0" i="0" u="none" strike="noStrike" cap="none">
              <a:solidFill>
                <a:srgbClr val="000000"/>
              </a:solidFill>
              <a:latin typeface="Arial"/>
              <a:ea typeface="Arial"/>
              <a:cs typeface="Arial"/>
              <a:sym typeface="Arial"/>
            </a:endParaRPr>
          </a:p>
        </p:txBody>
      </p:sp>
      <p:sp>
        <p:nvSpPr>
          <p:cNvPr id="168" name="Google Shape;168;p4"/>
          <p:cNvSpPr txBox="1"/>
          <p:nvPr/>
        </p:nvSpPr>
        <p:spPr>
          <a:xfrm>
            <a:off x="3839829" y="6454139"/>
            <a:ext cx="16952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DERCのメカニズム</a:t>
            </a:r>
            <a:endParaRPr sz="1400" b="0" i="0" u="none" strike="noStrike" cap="none">
              <a:solidFill>
                <a:srgbClr val="000000"/>
              </a:solidFill>
              <a:latin typeface="Arial"/>
              <a:ea typeface="Arial"/>
              <a:cs typeface="Arial"/>
              <a:sym typeface="Arial"/>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レベル2:メカニズム2</a:t>
                </a:r>
                <a:r>
                  <a:rPr lang="ja-JP" sz="1800" b="0" i="0" u="none" strike="noStrike" cap="none">
                    <a:solidFill>
                      <a:srgbClr val="000000"/>
                    </a:solidFill>
                    <a:latin typeface="Calibri"/>
                    <a:ea typeface="Calibri"/>
                    <a:cs typeface="Calibri"/>
                    <a:sym typeface="Calibri"/>
                  </a:rPr>
                  <a:t>賭け</a:t>
                </a:r>
                <a:endParaRPr sz="1800" b="0" i="0" u="none" strike="noStrike" cap="none">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rot="-5400000" flipH="1">
              <a:off x="4383323" y="4071013"/>
              <a:ext cx="736608" cy="348937"/>
            </a:xfrm>
            <a:prstGeom prst="uturnArrow">
              <a:avLst>
                <a:gd name="adj1" fmla="val 24643"/>
                <a:gd name="adj2" fmla="val 25000"/>
                <a:gd name="adj3" fmla="val 49648"/>
                <a:gd name="adj4" fmla="val 35056"/>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Calibri"/>
                  <a:ea typeface="Calibri"/>
                  <a:cs typeface="Calibri"/>
                  <a:sym typeface="Calibri"/>
                </a:rPr>
                <a:t>メタ的に操作</a:t>
              </a:r>
              <a:endParaRPr sz="1400" b="0" i="0" u="none" strike="noStrike" cap="none">
                <a:solidFill>
                  <a:srgbClr val="000000"/>
                </a:solidFill>
                <a:latin typeface="Arial"/>
                <a:ea typeface="Arial"/>
                <a:cs typeface="Arial"/>
                <a:sym typeface="Arial"/>
              </a:endParaRPr>
            </a:p>
          </p:txBody>
        </p:sp>
      </p:grpSp>
      <p:sp>
        <p:nvSpPr>
          <p:cNvPr id="176" name="Google Shape;176;p4"/>
          <p:cNvSpPr/>
          <p:nvPr/>
        </p:nvSpPr>
        <p:spPr>
          <a:xfrm>
            <a:off x="7356239" y="5401691"/>
            <a:ext cx="860216" cy="488709"/>
          </a:xfrm>
          <a:prstGeom prst="rect">
            <a:avLst/>
          </a:prstGeom>
          <a:solidFill>
            <a:srgbClr val="FBE4D4"/>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間接的に</a:t>
            </a: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作用</a:t>
            </a:r>
            <a:endParaRPr sz="1400" b="0" i="0" u="none" strike="noStrike" cap="none">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grpSp>
        <p:sp>
          <p:nvSpPr>
            <p:cNvPr id="182" name="Google Shape;182;p4"/>
            <p:cNvSpPr txBox="1"/>
            <p:nvPr/>
          </p:nvSpPr>
          <p:spPr>
            <a:xfrm>
              <a:off x="1183390" y="6376942"/>
              <a:ext cx="252011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従来のゲーミフィケーション</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のメカニズム</a:t>
              </a:r>
              <a:endParaRPr sz="1400" b="0" i="0" u="none" strike="noStrike" cap="none">
                <a:solidFill>
                  <a:srgbClr val="000000"/>
                </a:solidFill>
                <a:latin typeface="Arial"/>
                <a:ea typeface="Arial"/>
                <a:cs typeface="Arial"/>
                <a:sym typeface="Arial"/>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4400" b="1" i="0" u="none" strike="noStrike" cap="none">
                <a:solidFill>
                  <a:schemeClr val="lt1"/>
                </a:solidFill>
                <a:latin typeface="Calibri"/>
                <a:ea typeface="Calibri"/>
                <a:cs typeface="Calibri"/>
                <a:sym typeface="Calibri"/>
              </a:rPr>
              <a:t>DERC</a:t>
            </a:r>
            <a:r>
              <a:rPr lang="ja-JP" sz="4400" b="1">
                <a:solidFill>
                  <a:schemeClr val="lt1"/>
                </a:solidFill>
                <a:latin typeface="Calibri"/>
                <a:ea typeface="Calibri"/>
                <a:cs typeface="Calibri"/>
                <a:sym typeface="Calibri"/>
              </a:rPr>
              <a:t>を導入した議論</a:t>
            </a:r>
            <a:endParaRPr sz="4400" b="1">
              <a:solidFill>
                <a:schemeClr val="lt1"/>
              </a:solidFill>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5" name="Google Shape;195;p5"/>
            <p:cNvSpPr txBox="1"/>
            <p:nvPr/>
          </p:nvSpPr>
          <p:spPr>
            <a:xfrm>
              <a:off x="1523123" y="164078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196" name="Google Shape;196;p5"/>
            <p:cNvSpPr txBox="1"/>
            <p:nvPr/>
          </p:nvSpPr>
          <p:spPr>
            <a:xfrm>
              <a:off x="1779627" y="2686656"/>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(2)</a:t>
              </a:r>
              <a:r>
                <a:rPr lang="ja-JP" sz="1800">
                  <a:solidFill>
                    <a:schemeClr val="dk1"/>
                  </a:solidFill>
                  <a:latin typeface="Calibri"/>
                  <a:ea typeface="Calibri"/>
                  <a:cs typeface="Calibri"/>
                  <a:sym typeface="Calibri"/>
                </a:rPr>
                <a:t>匿名</a:t>
              </a:r>
              <a:r>
                <a:rPr lang="ja-JP" sz="1800" b="0" i="0" u="none" strike="noStrike" cap="none">
                  <a:solidFill>
                    <a:schemeClr val="dk1"/>
                  </a:solidFill>
                  <a:latin typeface="Calibri"/>
                  <a:ea typeface="Calibri"/>
                  <a:cs typeface="Calibri"/>
                  <a:sym typeface="Calibri"/>
                </a:rPr>
                <a:t>評価</a:t>
              </a:r>
              <a:endParaRPr sz="1400" b="0" i="0" u="none" strike="noStrike" cap="none">
                <a:solidFill>
                  <a:srgbClr val="000000"/>
                </a:solidFill>
                <a:latin typeface="Arial"/>
                <a:ea typeface="Arial"/>
                <a:cs typeface="Arial"/>
                <a:sym typeface="Arial"/>
              </a:endParaRPr>
            </a:p>
          </p:txBody>
        </p:sp>
        <p:grpSp>
          <p:nvGrpSpPr>
            <p:cNvPr id="197" name="Google Shape;197;p5"/>
            <p:cNvGrpSpPr/>
            <p:nvPr/>
          </p:nvGrpSpPr>
          <p:grpSpPr>
            <a:xfrm>
              <a:off x="625025" y="1772417"/>
              <a:ext cx="654605" cy="1020966"/>
              <a:chOff x="736979" y="3096285"/>
              <a:chExt cx="805217" cy="1255871"/>
            </a:xfrm>
          </p:grpSpPr>
          <p:grpSp>
            <p:nvGrpSpPr>
              <p:cNvPr id="198" name="Google Shape;198;p5"/>
              <p:cNvGrpSpPr/>
              <p:nvPr/>
            </p:nvGrpSpPr>
            <p:grpSpPr>
              <a:xfrm>
                <a:off x="736979" y="3096285"/>
                <a:ext cx="805217" cy="1255871"/>
                <a:chOff x="5693392" y="3295657"/>
                <a:chExt cx="805217" cy="1255871"/>
              </a:xfrm>
            </p:grpSpPr>
            <p:sp>
              <p:nvSpPr>
                <p:cNvPr id="199" name="Google Shape;199;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0" name="Google Shape;200;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1" name="Google Shape;201;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202" name="Google Shape;202;p5"/>
          <p:cNvSpPr/>
          <p:nvPr/>
        </p:nvSpPr>
        <p:spPr>
          <a:xfrm rot="-602628">
            <a:off x="2465701" y="4959841"/>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3" name="Google Shape;203;p5"/>
          <p:cNvSpPr/>
          <p:nvPr/>
        </p:nvSpPr>
        <p:spPr>
          <a:xfrm rot="10197372">
            <a:off x="2544215" y="5403131"/>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204" name="Google Shape;204;p5"/>
          <p:cNvGrpSpPr/>
          <p:nvPr/>
        </p:nvGrpSpPr>
        <p:grpSpPr>
          <a:xfrm>
            <a:off x="3886015" y="4514371"/>
            <a:ext cx="654605" cy="1020966"/>
            <a:chOff x="736979" y="3096285"/>
            <a:chExt cx="805217" cy="1255871"/>
          </a:xfrm>
        </p:grpSpPr>
        <p:grpSp>
          <p:nvGrpSpPr>
            <p:cNvPr id="205" name="Google Shape;205;p5"/>
            <p:cNvGrpSpPr/>
            <p:nvPr/>
          </p:nvGrpSpPr>
          <p:grpSpPr>
            <a:xfrm>
              <a:off x="736979" y="3096285"/>
              <a:ext cx="805217" cy="1255871"/>
              <a:chOff x="5693392" y="3295657"/>
              <a:chExt cx="805217" cy="1255871"/>
            </a:xfrm>
          </p:grpSpPr>
          <p:sp>
            <p:nvSpPr>
              <p:cNvPr id="206" name="Google Shape;206;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7" name="Google Shape;207;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8" name="Google Shape;208;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09" name="Google Shape;209;p5"/>
          <p:cNvSpPr txBox="1"/>
          <p:nvPr/>
        </p:nvSpPr>
        <p:spPr>
          <a:xfrm>
            <a:off x="2733533" y="456033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(1)賭け</a:t>
            </a:r>
            <a:endParaRPr sz="1400" b="0" i="0" u="none" strike="noStrike" cap="none">
              <a:solidFill>
                <a:srgbClr val="000000"/>
              </a:solidFill>
              <a:latin typeface="Arial"/>
              <a:ea typeface="Arial"/>
              <a:cs typeface="Arial"/>
              <a:sym typeface="Arial"/>
            </a:endParaRPr>
          </a:p>
        </p:txBody>
      </p:sp>
      <p:grpSp>
        <p:nvGrpSpPr>
          <p:cNvPr id="210" name="Google Shape;210;p5"/>
          <p:cNvGrpSpPr/>
          <p:nvPr/>
        </p:nvGrpSpPr>
        <p:grpSpPr>
          <a:xfrm>
            <a:off x="1506924" y="4935745"/>
            <a:ext cx="654605" cy="1020966"/>
            <a:chOff x="736979" y="3096285"/>
            <a:chExt cx="805217" cy="1255871"/>
          </a:xfrm>
        </p:grpSpPr>
        <p:grpSp>
          <p:nvGrpSpPr>
            <p:cNvPr id="211" name="Google Shape;211;p5"/>
            <p:cNvGrpSpPr/>
            <p:nvPr/>
          </p:nvGrpSpPr>
          <p:grpSpPr>
            <a:xfrm>
              <a:off x="736979" y="3096285"/>
              <a:ext cx="805217" cy="1255871"/>
              <a:chOff x="5693392" y="3295657"/>
              <a:chExt cx="805217" cy="1255871"/>
            </a:xfrm>
          </p:grpSpPr>
          <p:sp>
            <p:nvSpPr>
              <p:cNvPr id="212" name="Google Shape;212;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3" name="Google Shape;213;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4" name="Google Shape;214;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215" name="Google Shape;215;p5"/>
          <p:cNvGrpSpPr/>
          <p:nvPr/>
        </p:nvGrpSpPr>
        <p:grpSpPr>
          <a:xfrm>
            <a:off x="7047440" y="5037813"/>
            <a:ext cx="445769" cy="695251"/>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0" name="Google Shape;220;p5"/>
          <p:cNvGrpSpPr/>
          <p:nvPr/>
        </p:nvGrpSpPr>
        <p:grpSpPr>
          <a:xfrm>
            <a:off x="6692642" y="4215192"/>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5" name="Google Shape;225;p5"/>
          <p:cNvGrpSpPr/>
          <p:nvPr/>
        </p:nvGrpSpPr>
        <p:grpSpPr>
          <a:xfrm>
            <a:off x="6246873" y="5037813"/>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30" name="Google Shape;230;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1" name="Google Shape;231;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2" name="Google Shape;232;p5"/>
          <p:cNvSpPr txBox="1"/>
          <p:nvPr/>
        </p:nvSpPr>
        <p:spPr>
          <a:xfrm>
            <a:off x="4649429" y="4261045"/>
            <a:ext cx="2489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2</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233" name="Google Shape;233;p5"/>
          <p:cNvSpPr txBox="1"/>
          <p:nvPr/>
        </p:nvSpPr>
        <p:spPr>
          <a:xfrm>
            <a:off x="5014154" y="5313864"/>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3</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匿名</a:t>
            </a:r>
            <a:r>
              <a:rPr lang="ja-JP" sz="1800" b="0" i="0" u="none" strike="noStrike" cap="none">
                <a:solidFill>
                  <a:schemeClr val="dk1"/>
                </a:solidFill>
                <a:latin typeface="Calibri"/>
                <a:ea typeface="Calibri"/>
                <a:cs typeface="Calibri"/>
                <a:sym typeface="Calibri"/>
              </a:rPr>
              <a:t>評価</a:t>
            </a:r>
            <a:endParaRPr sz="1400" b="0" i="0" u="none" strike="noStrike" cap="none">
              <a:solidFill>
                <a:srgbClr val="000000"/>
              </a:solidFill>
              <a:latin typeface="Arial"/>
              <a:ea typeface="Arial"/>
              <a:cs typeface="Arial"/>
              <a:sym typeface="Arial"/>
            </a:endParaRPr>
          </a:p>
        </p:txBody>
      </p:sp>
      <p:sp>
        <p:nvSpPr>
          <p:cNvPr id="234" name="Google Shape;234;p5"/>
          <p:cNvSpPr txBox="1"/>
          <p:nvPr/>
        </p:nvSpPr>
        <p:spPr>
          <a:xfrm>
            <a:off x="174450" y="1350660"/>
            <a:ext cx="42325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レベル１（利他行為したくなる）</a:t>
            </a:r>
            <a:endParaRPr sz="1400" b="0" i="0" u="none" strike="noStrike" cap="none">
              <a:solidFill>
                <a:srgbClr val="000000"/>
              </a:solidFill>
              <a:latin typeface="Arial"/>
              <a:ea typeface="Arial"/>
              <a:cs typeface="Arial"/>
              <a:sym typeface="Arial"/>
            </a:endParaRPr>
          </a:p>
        </p:txBody>
      </p:sp>
      <p:sp>
        <p:nvSpPr>
          <p:cNvPr id="235" name="Google Shape;235;p5"/>
          <p:cNvSpPr txBox="1"/>
          <p:nvPr/>
        </p:nvSpPr>
        <p:spPr>
          <a:xfrm>
            <a:off x="135198" y="3617240"/>
            <a:ext cx="56274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レベル２（利他行為させたくなる）</a:t>
            </a:r>
            <a:endParaRPr sz="1400" b="0" i="0" u="none" strike="noStrike" cap="none">
              <a:solidFill>
                <a:srgbClr val="000000"/>
              </a:solidFill>
              <a:latin typeface="Arial"/>
              <a:ea typeface="Arial"/>
              <a:cs typeface="Arial"/>
              <a:sym typeface="Arial"/>
            </a:endParaRPr>
          </a:p>
        </p:txBody>
      </p:sp>
      <p:graphicFrame>
        <p:nvGraphicFramePr>
          <p:cNvPr id="236" name="Google Shape;236;p5"/>
          <p:cNvGraphicFramePr/>
          <p:nvPr/>
        </p:nvGraphicFramePr>
        <p:xfrm>
          <a:off x="4253599" y="1853348"/>
          <a:ext cx="4703450" cy="1724200"/>
        </p:xfrm>
        <a:graphic>
          <a:graphicData uri="http://schemas.openxmlformats.org/drawingml/2006/table">
            <a:tbl>
              <a:tblPr firstRow="1" bandRow="1">
                <a:noFill/>
                <a:tableStyleId>{B86EA37E-DFB7-42FF-A75F-99589FCB8820}</a:tableStyleId>
              </a:tblPr>
              <a:tblGrid>
                <a:gridCol w="2351725">
                  <a:extLst>
                    <a:ext uri="{9D8B030D-6E8A-4147-A177-3AD203B41FA5}">
                      <a16:colId xmlns:a16="http://schemas.microsoft.com/office/drawing/2014/main" val="20000"/>
                    </a:ext>
                  </a:extLst>
                </a:gridCol>
                <a:gridCol w="2351725">
                  <a:extLst>
                    <a:ext uri="{9D8B030D-6E8A-4147-A177-3AD203B41FA5}">
                      <a16:colId xmlns:a16="http://schemas.microsoft.com/office/drawing/2014/main" val="20001"/>
                    </a:ext>
                  </a:extLst>
                </a:gridCol>
              </a:tblGrid>
              <a:tr h="8226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所持ポイント</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贈る事ができる</a:t>
                      </a:r>
                      <a:endParaRPr sz="2000" u="none" strike="noStrike" cap="none"/>
                    </a:p>
                    <a:p>
                      <a:pPr marL="0" marR="0" lvl="0" indent="0" algn="l" rtl="0">
                        <a:lnSpc>
                          <a:spcPct val="100000"/>
                        </a:lnSpc>
                        <a:spcBef>
                          <a:spcPts val="0"/>
                        </a:spcBef>
                        <a:spcAft>
                          <a:spcPts val="0"/>
                        </a:spcAft>
                        <a:buClr>
                          <a:srgbClr val="000000"/>
                        </a:buClr>
                        <a:buSzPts val="2000"/>
                        <a:buFont typeface="Arial"/>
                        <a:buNone/>
                      </a:pPr>
                      <a:r>
                        <a:rPr lang="ja-JP" sz="2000" u="none" strike="noStrike" cap="none"/>
                        <a:t>ポイント</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0"/>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3000Pt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 300Pt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1"/>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237" name="Google Shape;237;p5"/>
          <p:cNvSpPr txBox="1"/>
          <p:nvPr/>
        </p:nvSpPr>
        <p:spPr>
          <a:xfrm>
            <a:off x="4437175" y="1217475"/>
            <a:ext cx="409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所持ポイントが高い人は評価によって多くのポイントを贈る事ができる。</a:t>
            </a:r>
            <a:endParaRPr sz="1400" b="0" i="0" u="none" strike="noStrike" cap="none">
              <a:solidFill>
                <a:srgbClr val="000000"/>
              </a:solidFill>
              <a:latin typeface="Arial"/>
              <a:ea typeface="Arial"/>
              <a:cs typeface="Arial"/>
              <a:sym typeface="Arial"/>
            </a:endParaRPr>
          </a:p>
        </p:txBody>
      </p:sp>
      <p:sp>
        <p:nvSpPr>
          <p:cNvPr id="238" name="Google Shape;238;p5"/>
          <p:cNvSpPr/>
          <p:nvPr/>
        </p:nvSpPr>
        <p:spPr>
          <a:xfrm>
            <a:off x="162189" y="3975976"/>
            <a:ext cx="3413753" cy="449622"/>
          </a:xfrm>
          <a:prstGeom prst="wedgeRoundRectCallout">
            <a:avLst>
              <a:gd name="adj1" fmla="val 34657"/>
              <a:gd name="adj2" fmla="val 83399"/>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Bの所持ポイント低→オッズが高く</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Bの所持ポイントが高→オッズが低い</a:t>
            </a:r>
            <a:endParaRPr sz="1400" b="0" i="0" u="none" strike="noStrike" cap="none">
              <a:solidFill>
                <a:srgbClr val="000000"/>
              </a:solidFill>
              <a:latin typeface="Calibri"/>
              <a:ea typeface="Calibri"/>
              <a:cs typeface="Calibri"/>
              <a:sym typeface="Calibri"/>
            </a:endParaRPr>
          </a:p>
        </p:txBody>
      </p:sp>
      <p:sp>
        <p:nvSpPr>
          <p:cNvPr id="239" name="Google Shape;239;p5"/>
          <p:cNvSpPr/>
          <p:nvPr/>
        </p:nvSpPr>
        <p:spPr>
          <a:xfrm>
            <a:off x="2395401" y="6034361"/>
            <a:ext cx="6561647" cy="640080"/>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(4)賭け成功→賭けポイントとオッズに応じてポイントを獲得</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　 賭け失敗→賭けポイントは</a:t>
            </a:r>
            <a:r>
              <a:rPr lang="ja-JP" sz="1800">
                <a:latin typeface="Calibri"/>
                <a:ea typeface="Calibri"/>
                <a:cs typeface="Calibri"/>
                <a:sym typeface="Calibri"/>
              </a:rPr>
              <a:t>没収</a:t>
            </a:r>
            <a:r>
              <a:rPr lang="ja-JP"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nvGrpSpPr>
          <p:cNvPr id="240" name="Google Shape;240;p5"/>
          <p:cNvGrpSpPr/>
          <p:nvPr/>
        </p:nvGrpSpPr>
        <p:grpSpPr>
          <a:xfrm>
            <a:off x="3415841" y="1966677"/>
            <a:ext cx="445759" cy="695252"/>
            <a:chOff x="736979" y="3096285"/>
            <a:chExt cx="805200" cy="1255875"/>
          </a:xfrm>
        </p:grpSpPr>
        <p:grpSp>
          <p:nvGrpSpPr>
            <p:cNvPr id="241" name="Google Shape;241;p5"/>
            <p:cNvGrpSpPr/>
            <p:nvPr/>
          </p:nvGrpSpPr>
          <p:grpSpPr>
            <a:xfrm>
              <a:off x="736979" y="3096285"/>
              <a:ext cx="805200" cy="1255875"/>
              <a:chOff x="5693392" y="3295657"/>
              <a:chExt cx="805200" cy="1255875"/>
            </a:xfrm>
          </p:grpSpPr>
          <p:sp>
            <p:nvSpPr>
              <p:cNvPr id="242" name="Google Shape;24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3" name="Google Shape;24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4" name="Google Shape;24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45" name="Google Shape;245;p5"/>
          <p:cNvGrpSpPr/>
          <p:nvPr/>
        </p:nvGrpSpPr>
        <p:grpSpPr>
          <a:xfrm>
            <a:off x="2970091" y="2515740"/>
            <a:ext cx="445759" cy="695252"/>
            <a:chOff x="736979" y="3096285"/>
            <a:chExt cx="805200" cy="1255875"/>
          </a:xfrm>
        </p:grpSpPr>
        <p:grpSp>
          <p:nvGrpSpPr>
            <p:cNvPr id="246" name="Google Shape;246;p5"/>
            <p:cNvGrpSpPr/>
            <p:nvPr/>
          </p:nvGrpSpPr>
          <p:grpSpPr>
            <a:xfrm>
              <a:off x="736979" y="3096285"/>
              <a:ext cx="805200" cy="1255875"/>
              <a:chOff x="5693392" y="3295657"/>
              <a:chExt cx="805200" cy="1255875"/>
            </a:xfrm>
          </p:grpSpPr>
          <p:sp>
            <p:nvSpPr>
              <p:cNvPr id="247" name="Google Shape;247;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8" name="Google Shape;248;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9" name="Google Shape;249;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50" name="Google Shape;250;p5"/>
          <p:cNvGrpSpPr/>
          <p:nvPr/>
        </p:nvGrpSpPr>
        <p:grpSpPr>
          <a:xfrm>
            <a:off x="3611841" y="2661927"/>
            <a:ext cx="445759" cy="695252"/>
            <a:chOff x="736979" y="3096285"/>
            <a:chExt cx="805200" cy="1255875"/>
          </a:xfrm>
        </p:grpSpPr>
        <p:grpSp>
          <p:nvGrpSpPr>
            <p:cNvPr id="251" name="Google Shape;251;p5"/>
            <p:cNvGrpSpPr/>
            <p:nvPr/>
          </p:nvGrpSpPr>
          <p:grpSpPr>
            <a:xfrm>
              <a:off x="736979" y="3096285"/>
              <a:ext cx="805200" cy="1255875"/>
              <a:chOff x="5693392" y="3295657"/>
              <a:chExt cx="805200" cy="1255875"/>
            </a:xfrm>
          </p:grpSpPr>
          <p:sp>
            <p:nvSpPr>
              <p:cNvPr id="252" name="Google Shape;25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53" name="Google Shape;25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54" name="Google Shape;25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6"/>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a:solidFill>
                  <a:schemeClr val="lt1"/>
                </a:solidFill>
                <a:latin typeface="Calibri"/>
                <a:ea typeface="Calibri"/>
                <a:cs typeface="Calibri"/>
                <a:sym typeface="Calibri"/>
              </a:rPr>
              <a:t>研究背景（ループダイナミクス）</a:t>
            </a:r>
            <a:endParaRPr sz="1400" b="0" i="0" u="none" strike="noStrike" cap="none">
              <a:solidFill>
                <a:srgbClr val="000000"/>
              </a:solidFill>
              <a:latin typeface="Arial"/>
              <a:ea typeface="Arial"/>
              <a:cs typeface="Arial"/>
              <a:sym typeface="Arial"/>
            </a:endParaRPr>
          </a:p>
        </p:txBody>
      </p:sp>
      <p:sp>
        <p:nvSpPr>
          <p:cNvPr id="261" name="Google Shape;261;p6"/>
          <p:cNvSpPr txBox="1"/>
          <p:nvPr/>
        </p:nvSpPr>
        <p:spPr>
          <a:xfrm>
            <a:off x="391521" y="1215800"/>
            <a:ext cx="8269500" cy="28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レベル１とレベル２の二重構造によって</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①報酬の獲得手段の幅が広がり,戦略性が向上</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(例:自分に合う手段は何か考案したり,他者の行動を予測したりする)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 ゲームならではの面白さを与え、内発的動機付けとしての機能を強化</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②どのように報酬を獲得したかが曖昧に</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 ゲーミフィケーションの課題である報酬への意識による息苦しさの軽減</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（ゲームデザインの要素を導入したことで,かえって自分自身の全ての行動が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監視・評価されている感覚）</a:t>
            </a:r>
            <a:endParaRPr sz="1400" b="0" i="0" u="none" strike="noStrike" cap="none">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3">
            <a:alphaModFix/>
          </a:blip>
          <a:srcRect l="47989"/>
          <a:stretch/>
        </p:blipFill>
        <p:spPr>
          <a:xfrm>
            <a:off x="5071436" y="4279608"/>
            <a:ext cx="2526324" cy="2434069"/>
          </a:xfrm>
          <a:prstGeom prst="rect">
            <a:avLst/>
          </a:prstGeom>
          <a:noFill/>
          <a:ln>
            <a:noFill/>
          </a:ln>
        </p:spPr>
      </p:pic>
      <p:pic>
        <p:nvPicPr>
          <p:cNvPr id="263" name="Google Shape;263;p6"/>
          <p:cNvPicPr preferRelativeResize="0"/>
          <p:nvPr/>
        </p:nvPicPr>
        <p:blipFill rotWithShape="1">
          <a:blip r:embed="rId3">
            <a:alphaModFix/>
          </a:blip>
          <a:srcRect r="51367"/>
          <a:stretch/>
        </p:blipFill>
        <p:spPr>
          <a:xfrm>
            <a:off x="668637" y="4279608"/>
            <a:ext cx="2366803" cy="2438891"/>
          </a:xfrm>
          <a:prstGeom prst="rect">
            <a:avLst/>
          </a:prstGeom>
          <a:noFill/>
          <a:ln>
            <a:noFill/>
          </a:ln>
        </p:spPr>
      </p:pic>
      <p:sp>
        <p:nvSpPr>
          <p:cNvPr id="264" name="Google Shape;264;p6"/>
          <p:cNvSpPr txBox="1"/>
          <p:nvPr/>
        </p:nvSpPr>
        <p:spPr>
          <a:xfrm>
            <a:off x="2477704" y="4478751"/>
            <a:ext cx="2593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ゲーミフィケーション</a:t>
            </a:r>
            <a:endParaRPr sz="1400" b="0" i="0" u="none" strike="noStrike" cap="none">
              <a:solidFill>
                <a:srgbClr val="000000"/>
              </a:solidFill>
              <a:latin typeface="Arial"/>
              <a:ea typeface="Arial"/>
              <a:cs typeface="Arial"/>
              <a:sym typeface="Arial"/>
            </a:endParaRPr>
          </a:p>
        </p:txBody>
      </p:sp>
      <p:sp>
        <p:nvSpPr>
          <p:cNvPr id="265" name="Google Shape;265;p6"/>
          <p:cNvSpPr txBox="1"/>
          <p:nvPr/>
        </p:nvSpPr>
        <p:spPr>
          <a:xfrm>
            <a:off x="6983847" y="4614723"/>
            <a:ext cx="613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d6428b9543_0_328"/>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315" name="Google Shape;315;gd6428b9543_0_328"/>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2700" b="1" i="0" u="none" strike="noStrike" cap="none">
                <a:solidFill>
                  <a:srgbClr val="F2F2F2"/>
                </a:solidFill>
                <a:latin typeface="Calibri"/>
                <a:ea typeface="Calibri"/>
                <a:cs typeface="Calibri"/>
                <a:sym typeface="Calibri"/>
              </a:rPr>
              <a:t>研究の流れ</a:t>
            </a:r>
            <a:endParaRPr sz="4500" b="1" i="0" u="none" strike="noStrike" cap="none">
              <a:solidFill>
                <a:schemeClr val="lt1"/>
              </a:solidFill>
              <a:latin typeface="Calibri"/>
              <a:ea typeface="Calibri"/>
              <a:cs typeface="Calibri"/>
              <a:sym typeface="Calibri"/>
            </a:endParaRPr>
          </a:p>
        </p:txBody>
      </p:sp>
      <p:sp>
        <p:nvSpPr>
          <p:cNvPr id="4" name="Google Shape;261;p6">
            <a:extLst>
              <a:ext uri="{FF2B5EF4-FFF2-40B4-BE49-F238E27FC236}">
                <a16:creationId xmlns:a16="http://schemas.microsoft.com/office/drawing/2014/main" id="{F994CC9C-9116-4F46-A0F2-B48CDC4E0BAB}"/>
              </a:ext>
            </a:extLst>
          </p:cNvPr>
          <p:cNvSpPr txBox="1"/>
          <p:nvPr/>
        </p:nvSpPr>
        <p:spPr>
          <a:xfrm>
            <a:off x="368755" y="1458628"/>
            <a:ext cx="8269500" cy="47972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2400" b="0" i="0" u="none" strike="noStrike" cap="none">
                <a:solidFill>
                  <a:schemeClr val="dk1"/>
                </a:solidFill>
                <a:latin typeface="Calibri"/>
                <a:ea typeface="Calibri"/>
                <a:cs typeface="Calibri"/>
                <a:sym typeface="Calibri"/>
              </a:rPr>
              <a:t>修士</a:t>
            </a:r>
            <a:r>
              <a:rPr lang="en-US" altLang="ja-JP" sz="2400" b="0" i="0" u="none" strike="noStrike" cap="none">
                <a:solidFill>
                  <a:schemeClr val="dk1"/>
                </a:solidFill>
                <a:latin typeface="Calibri"/>
                <a:ea typeface="Calibri"/>
                <a:cs typeface="Calibri"/>
                <a:sym typeface="Calibri"/>
              </a:rPr>
              <a:t>1</a:t>
            </a:r>
            <a:r>
              <a:rPr lang="ja-JP" altLang="en-US" sz="2400" b="0" i="0" u="none" strike="noStrike" cap="none">
                <a:solidFill>
                  <a:schemeClr val="dk1"/>
                </a:solidFill>
                <a:latin typeface="Calibri"/>
                <a:ea typeface="Calibri"/>
                <a:cs typeface="Calibri"/>
                <a:sym typeface="Calibri"/>
              </a:rPr>
              <a:t>年春・夏</a:t>
            </a:r>
            <a:endParaRPr lang="en-US" altLang="ja-JP"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400" b="0" i="0" u="none" strike="noStrike" cap="none">
                <a:solidFill>
                  <a:schemeClr val="dk1"/>
                </a:solidFill>
                <a:latin typeface="Calibri"/>
                <a:ea typeface="Arial"/>
                <a:cs typeface="Calibri"/>
                <a:sym typeface="Calibri"/>
              </a:rPr>
              <a:t>学部生にチャット議論（</a:t>
            </a:r>
            <a:r>
              <a:rPr lang="en-US" altLang="ja-JP" sz="2400" b="0" i="0" u="none" strike="noStrike" cap="none">
                <a:solidFill>
                  <a:schemeClr val="dk1"/>
                </a:solidFill>
                <a:latin typeface="Calibri"/>
                <a:ea typeface="Arial"/>
                <a:cs typeface="Calibri"/>
                <a:sym typeface="Calibri"/>
              </a:rPr>
              <a:t>slack</a:t>
            </a:r>
            <a:r>
              <a:rPr lang="ja-JP" altLang="en-US" sz="2400" b="0" i="0" u="none" strike="noStrike" cap="none">
                <a:solidFill>
                  <a:schemeClr val="dk1"/>
                </a:solidFill>
                <a:latin typeface="Calibri"/>
                <a:ea typeface="Arial"/>
                <a:cs typeface="Calibri"/>
                <a:sym typeface="Calibri"/>
              </a:rPr>
              <a:t>）への</a:t>
            </a:r>
            <a:r>
              <a:rPr lang="en-US" altLang="ja-JP" sz="2400" b="0" i="0" u="none" strike="noStrike" cap="none">
                <a:solidFill>
                  <a:schemeClr val="dk1"/>
                </a:solidFill>
                <a:latin typeface="Calibri"/>
                <a:ea typeface="Arial"/>
                <a:cs typeface="Calibri"/>
                <a:sym typeface="Calibri"/>
              </a:rPr>
              <a:t>DERC</a:t>
            </a:r>
            <a:r>
              <a:rPr lang="ja-JP" altLang="en-US" sz="2400" b="0" i="0" u="none" strike="noStrike" cap="none">
                <a:solidFill>
                  <a:schemeClr val="dk1"/>
                </a:solidFill>
                <a:latin typeface="Calibri"/>
                <a:ea typeface="Arial"/>
                <a:cs typeface="Calibri"/>
                <a:sym typeface="Calibri"/>
              </a:rPr>
              <a:t>導入実験を行う。</a:t>
            </a:r>
            <a:endParaRPr lang="en-US" altLang="ja-JP" sz="2400" b="0" i="0" u="none" strike="noStrike" cap="none">
              <a:solidFill>
                <a:schemeClr val="dk1"/>
              </a:solidFill>
              <a:latin typeface="Calibri"/>
              <a:ea typeface="Arial"/>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b="0" i="0" u="none" strike="noStrike" cap="none">
              <a:solidFill>
                <a:schemeClr val="dk1"/>
              </a:solidFill>
              <a:latin typeface="Calibri"/>
              <a:ea typeface="Arial"/>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400">
                <a:solidFill>
                  <a:schemeClr val="dk1"/>
                </a:solidFill>
                <a:latin typeface="Calibri"/>
                <a:cs typeface="Calibri"/>
                <a:sym typeface="Calibri"/>
              </a:rPr>
              <a:t>課題点として</a:t>
            </a:r>
            <a:endParaRPr lang="en-US" altLang="ja-JP" sz="24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2400">
                <a:solidFill>
                  <a:schemeClr val="dk1"/>
                </a:solidFill>
                <a:latin typeface="Calibri"/>
                <a:cs typeface="Calibri"/>
                <a:sym typeface="Calibri"/>
              </a:rPr>
              <a:t>評価の匿名性がない</a:t>
            </a:r>
            <a:endParaRPr lang="en-US" altLang="ja-JP" sz="24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2400">
                <a:solidFill>
                  <a:schemeClr val="dk1"/>
                </a:solidFill>
                <a:latin typeface="Calibri"/>
                <a:cs typeface="Calibri"/>
                <a:sym typeface="Calibri"/>
              </a:rPr>
              <a:t>期間・議論回共に短いため、戦略性が立てずらい</a:t>
            </a:r>
            <a:endParaRPr lang="en-US" altLang="ja-JP" sz="24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2400">
                <a:solidFill>
                  <a:schemeClr val="dk1"/>
                </a:solidFill>
                <a:latin typeface="Calibri"/>
                <a:cs typeface="Calibri"/>
                <a:sym typeface="Calibri"/>
              </a:rPr>
              <a:t>議題が本人たちに関連性のある議題にする必要がある。</a:t>
            </a:r>
            <a:endParaRPr lang="en-US" altLang="ja-JP" sz="240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b="0" i="0" u="none" strike="noStrike" cap="none">
              <a:solidFill>
                <a:schemeClr val="dk1"/>
              </a:solidFill>
              <a:latin typeface="Calibri"/>
              <a:ea typeface="Arial"/>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400">
                <a:solidFill>
                  <a:schemeClr val="dk1"/>
                </a:solidFill>
                <a:latin typeface="Calibri"/>
                <a:cs typeface="Calibri"/>
                <a:sym typeface="Calibri"/>
              </a:rPr>
              <a:t>以降、課題点を克服でき・さらに複数のツールを導入できるような</a:t>
            </a:r>
            <a:r>
              <a:rPr lang="en-US" altLang="ja-JP" sz="2400">
                <a:solidFill>
                  <a:schemeClr val="dk1"/>
                </a:solidFill>
                <a:latin typeface="Calibri"/>
                <a:cs typeface="Calibri"/>
                <a:sym typeface="Calibri"/>
              </a:rPr>
              <a:t>web</a:t>
            </a:r>
            <a:r>
              <a:rPr lang="ja-JP" altLang="en-US" sz="2400">
                <a:solidFill>
                  <a:schemeClr val="dk1"/>
                </a:solidFill>
                <a:latin typeface="Calibri"/>
                <a:cs typeface="Calibri"/>
                <a:sym typeface="Calibri"/>
              </a:rPr>
              <a:t>アプリの作成に取り掛かっている。</a:t>
            </a:r>
            <a:endParaRPr lang="en-US" altLang="ja-JP" sz="2400">
              <a:solidFill>
                <a:schemeClr val="dk1"/>
              </a:solidFill>
              <a:latin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d6428b9543_0_328"/>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315" name="Google Shape;315;gd6428b9543_0_328"/>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4500" b="1" i="0" u="none" strike="noStrike" cap="none">
                <a:solidFill>
                  <a:schemeClr val="lt1"/>
                </a:solidFill>
                <a:latin typeface="Calibri"/>
                <a:ea typeface="Calibri"/>
                <a:cs typeface="Calibri"/>
                <a:sym typeface="Calibri"/>
              </a:rPr>
              <a:t>web</a:t>
            </a:r>
            <a:r>
              <a:rPr lang="ja-JP" altLang="en-US" sz="4500" b="1" i="0" u="none" strike="noStrike" cap="none">
                <a:solidFill>
                  <a:schemeClr val="lt1"/>
                </a:solidFill>
                <a:latin typeface="Calibri"/>
                <a:ea typeface="Calibri"/>
                <a:cs typeface="Calibri"/>
                <a:sym typeface="Calibri"/>
              </a:rPr>
              <a:t>アプリの機能</a:t>
            </a:r>
            <a:endParaRPr sz="4500" b="1" i="0" u="none" strike="noStrike" cap="none">
              <a:solidFill>
                <a:schemeClr val="lt1"/>
              </a:solidFill>
              <a:latin typeface="Calibri"/>
              <a:ea typeface="Calibri"/>
              <a:cs typeface="Calibri"/>
              <a:sym typeface="Calibri"/>
            </a:endParaRPr>
          </a:p>
        </p:txBody>
      </p:sp>
      <p:sp>
        <p:nvSpPr>
          <p:cNvPr id="4" name="Google Shape;261;p6">
            <a:extLst>
              <a:ext uri="{FF2B5EF4-FFF2-40B4-BE49-F238E27FC236}">
                <a16:creationId xmlns:a16="http://schemas.microsoft.com/office/drawing/2014/main" id="{F994CC9C-9116-4F46-A0F2-B48CDC4E0BAB}"/>
              </a:ext>
            </a:extLst>
          </p:cNvPr>
          <p:cNvSpPr txBox="1"/>
          <p:nvPr/>
        </p:nvSpPr>
        <p:spPr>
          <a:xfrm>
            <a:off x="437250" y="1273296"/>
            <a:ext cx="8269500" cy="51389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b="1">
                <a:solidFill>
                  <a:schemeClr val="dk1"/>
                </a:solidFill>
                <a:latin typeface="Calibri"/>
                <a:cs typeface="Calibri"/>
                <a:sym typeface="Calibri"/>
              </a:rPr>
              <a:t>必要な機能はおおざっぱに以下</a:t>
            </a:r>
            <a:endParaRPr lang="en-US" altLang="ja-JP" sz="1800" b="1">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800">
                <a:solidFill>
                  <a:schemeClr val="dk1"/>
                </a:solidFill>
                <a:latin typeface="Calibri"/>
                <a:cs typeface="Calibri"/>
                <a:sym typeface="Calibri"/>
              </a:rPr>
              <a:t>ログイン機能</a:t>
            </a:r>
            <a:endParaRPr lang="en-US" altLang="ja-JP" sz="18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800">
                <a:solidFill>
                  <a:schemeClr val="dk1"/>
                </a:solidFill>
                <a:latin typeface="Calibri"/>
                <a:cs typeface="Calibri"/>
                <a:sym typeface="Calibri"/>
              </a:rPr>
              <a:t>ポイント履歴確認機能</a:t>
            </a:r>
            <a:endParaRPr lang="en-US" altLang="ja-JP" sz="18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800">
                <a:solidFill>
                  <a:schemeClr val="dk1"/>
                </a:solidFill>
                <a:latin typeface="Calibri"/>
                <a:cs typeface="Calibri"/>
                <a:sym typeface="Calibri"/>
              </a:rPr>
              <a:t>レベル２オッズ自動計算機能</a:t>
            </a:r>
            <a:endParaRPr lang="en-US" altLang="ja-JP" sz="1800">
              <a:solidFill>
                <a:schemeClr val="dk1"/>
              </a:solidFill>
              <a:latin typeface="Calibri"/>
              <a:cs typeface="Calibri"/>
              <a:sym typeface="Calibri"/>
            </a:endParaRPr>
          </a:p>
          <a:p>
            <a:pPr marR="0" lvl="0" algn="l" rtl="0">
              <a:lnSpc>
                <a:spcPct val="100000"/>
              </a:lnSpc>
              <a:spcBef>
                <a:spcPts val="0"/>
              </a:spcBef>
              <a:spcAft>
                <a:spcPts val="0"/>
              </a:spcAft>
              <a:buClr>
                <a:srgbClr val="000000"/>
              </a:buClr>
              <a:buSzPts val="1800"/>
            </a:pPr>
            <a:r>
              <a:rPr lang="ja-JP" altLang="en-US" sz="1800">
                <a:solidFill>
                  <a:schemeClr val="dk1"/>
                </a:solidFill>
                <a:latin typeface="Calibri"/>
                <a:cs typeface="Calibri"/>
                <a:sym typeface="Calibri"/>
              </a:rPr>
              <a:t>議論</a:t>
            </a:r>
            <a:endParaRPr lang="en-US" altLang="ja-JP" sz="18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800">
                <a:solidFill>
                  <a:schemeClr val="dk1"/>
                </a:solidFill>
                <a:latin typeface="Calibri"/>
                <a:cs typeface="Calibri"/>
                <a:sym typeface="Calibri"/>
              </a:rPr>
              <a:t>賭け機能</a:t>
            </a:r>
            <a:endParaRPr lang="en-US" altLang="ja-JP" sz="1800">
              <a:solidFill>
                <a:schemeClr val="dk1"/>
              </a:solidFill>
              <a:latin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ja-JP" altLang="en-US" sz="1800">
                <a:solidFill>
                  <a:schemeClr val="dk1"/>
                </a:solidFill>
                <a:latin typeface="Calibri"/>
                <a:cs typeface="Calibri"/>
                <a:sym typeface="Calibri"/>
              </a:rPr>
              <a:t>オンライン議論で評価の匿名性・リアルタイム性</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チャット議論で評価の匿名性・リアルタイム性</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レベル１、レベル２の自動計算機能</a:t>
            </a:r>
            <a:endParaRPr lang="en-US" altLang="ja-JP" sz="1800">
              <a:solidFill>
                <a:schemeClr val="dk1"/>
              </a:solidFill>
              <a:latin typeface="Calibri"/>
              <a:cs typeface="Calibri"/>
              <a:sym typeface="Calibri"/>
            </a:endParaRPr>
          </a:p>
          <a:p>
            <a:pPr>
              <a:buSzPts val="1800"/>
            </a:pPr>
            <a:r>
              <a:rPr lang="ja-JP" altLang="en-US" sz="1800">
                <a:solidFill>
                  <a:schemeClr val="dk1"/>
                </a:solidFill>
                <a:latin typeface="Calibri"/>
                <a:cs typeface="Calibri"/>
                <a:sym typeface="Calibri"/>
              </a:rPr>
              <a:t>歩数</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歩数の自動取得機能</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賭け機能</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レベル１、レベル２の自動計算機能</a:t>
            </a:r>
            <a:endParaRPr lang="en-US" altLang="ja-JP" sz="1800">
              <a:solidFill>
                <a:schemeClr val="dk1"/>
              </a:solidFill>
              <a:latin typeface="Calibri"/>
              <a:cs typeface="Calibri"/>
              <a:sym typeface="Calibri"/>
            </a:endParaRPr>
          </a:p>
          <a:p>
            <a:pPr>
              <a:buSzPts val="1800"/>
            </a:pPr>
            <a:endParaRPr lang="en-US" altLang="ja-JP" sz="1800">
              <a:solidFill>
                <a:schemeClr val="dk1"/>
              </a:solidFill>
              <a:latin typeface="Calibri"/>
              <a:cs typeface="Calibri"/>
              <a:sym typeface="Calibri"/>
            </a:endParaRPr>
          </a:p>
          <a:p>
            <a:pPr>
              <a:buSzPts val="1800"/>
            </a:pPr>
            <a:r>
              <a:rPr lang="ja-JP" altLang="en-US" sz="1800">
                <a:solidFill>
                  <a:schemeClr val="dk1"/>
                </a:solidFill>
                <a:latin typeface="Calibri"/>
                <a:cs typeface="Calibri"/>
                <a:sym typeface="Calibri"/>
              </a:rPr>
              <a:t>前回からの進捗</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歩数関連の賭け機能</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議論・歩数でレベル１、レベル２の自動計算機能</a:t>
            </a:r>
            <a:endParaRPr lang="en-US" altLang="ja-JP" sz="1800">
              <a:solidFill>
                <a:schemeClr val="dk1"/>
              </a:solidFill>
              <a:latin typeface="Calibri"/>
              <a:cs typeface="Calibri"/>
              <a:sym typeface="Calibri"/>
            </a:endParaRPr>
          </a:p>
          <a:p>
            <a:pPr marL="285750" indent="-285750">
              <a:buSzPts val="1800"/>
              <a:buFont typeface="Arial" panose="020B0604020202020204" pitchFamily="34" charset="0"/>
              <a:buChar char="•"/>
            </a:pPr>
            <a:r>
              <a:rPr lang="ja-JP" altLang="en-US" sz="1800">
                <a:solidFill>
                  <a:schemeClr val="dk1"/>
                </a:solidFill>
                <a:latin typeface="Calibri"/>
                <a:cs typeface="Calibri"/>
                <a:sym typeface="Calibri"/>
              </a:rPr>
              <a:t>歩数と議論のポイント統合</a:t>
            </a:r>
            <a:endParaRPr lang="en-US" altLang="ja-JP" sz="1800">
              <a:solidFill>
                <a:schemeClr val="dk1"/>
              </a:solidFill>
              <a:latin typeface="Calibri"/>
              <a:cs typeface="Calibri"/>
              <a:sym typeface="Calibri"/>
            </a:endParaRPr>
          </a:p>
          <a:p>
            <a:pPr>
              <a:buSzPts val="1800"/>
            </a:pPr>
            <a:endParaRPr lang="en-US" altLang="ja-JP" sz="1800">
              <a:solidFill>
                <a:schemeClr val="dk1"/>
              </a:solidFill>
              <a:latin typeface="Calibri"/>
              <a:cs typeface="Calibri"/>
              <a:sym typeface="Calibri"/>
            </a:endParaRPr>
          </a:p>
          <a:p>
            <a:pPr>
              <a:buSzPts val="1800"/>
            </a:pPr>
            <a:endParaRPr lang="en-US" altLang="ja-JP" sz="180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Calibri"/>
              <a:cs typeface="Calibri"/>
              <a:sym typeface="Calibri"/>
            </a:endParaRPr>
          </a:p>
        </p:txBody>
      </p:sp>
    </p:spTree>
    <p:extLst>
      <p:ext uri="{BB962C8B-B14F-4D97-AF65-F5344CB8AC3E}">
        <p14:creationId xmlns:p14="http://schemas.microsoft.com/office/powerpoint/2010/main" val="99138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altLang="en-US" sz="4000" b="1">
                <a:solidFill>
                  <a:schemeClr val="lt1"/>
                </a:solidFill>
                <a:latin typeface="Calibri"/>
                <a:cs typeface="Calibri"/>
                <a:sym typeface="Calibri"/>
              </a:rPr>
              <a:t>ミーティング内容</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470471" y="1490048"/>
            <a:ext cx="7308377" cy="1938952"/>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rgbClr val="000000"/>
              </a:buClr>
              <a:buSzPts val="1600"/>
              <a:buFont typeface="Arial" panose="020B0604020202020204" pitchFamily="34" charset="0"/>
              <a:buChar char="•"/>
            </a:pPr>
            <a:r>
              <a:rPr lang="en-US" sz="4000" b="0" i="0" u="none" strike="noStrike" cap="none">
                <a:solidFill>
                  <a:srgbClr val="000000"/>
                </a:solidFill>
                <a:latin typeface="Arial"/>
                <a:ea typeface="Arial"/>
                <a:cs typeface="Arial"/>
                <a:sym typeface="Arial"/>
              </a:rPr>
              <a:t>web</a:t>
            </a:r>
            <a:r>
              <a:rPr lang="ja-JP" altLang="en-US" sz="4000" b="0" i="0" u="none" strike="noStrike" cap="none">
                <a:solidFill>
                  <a:srgbClr val="000000"/>
                </a:solidFill>
                <a:latin typeface="Arial"/>
                <a:ea typeface="Arial"/>
                <a:cs typeface="Arial"/>
                <a:sym typeface="Arial"/>
              </a:rPr>
              <a:t>アプリの紹介</a:t>
            </a:r>
            <a:endParaRPr lang="en-US" altLang="ja-JP" sz="40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1600"/>
              <a:buFont typeface="Arial" panose="020B0604020202020204" pitchFamily="34" charset="0"/>
              <a:buChar char="•"/>
            </a:pPr>
            <a:endParaRPr lang="en-US" altLang="ja-JP" sz="40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1600"/>
              <a:buFont typeface="Arial" panose="020B0604020202020204" pitchFamily="34" charset="0"/>
              <a:buChar char="•"/>
            </a:pPr>
            <a:r>
              <a:rPr lang="ja-JP" altLang="en-US" sz="4000"/>
              <a:t>実験の被験者募集</a:t>
            </a:r>
            <a:endParaRPr sz="40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2286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3600" b="1">
                <a:solidFill>
                  <a:srgbClr val="F2F2F2"/>
                </a:solidFill>
              </a:rPr>
              <a:t>使用言語・プラットフォーム</a:t>
            </a:r>
            <a:endParaRPr sz="6000" b="1" i="0" u="none" strike="noStrike" cap="none">
              <a:solidFill>
                <a:schemeClr val="lt1"/>
              </a:solidFill>
              <a:latin typeface="Calibri"/>
              <a:ea typeface="Calibri"/>
              <a:cs typeface="Calibri"/>
              <a:sym typeface="Calibri"/>
            </a:endParaRPr>
          </a:p>
        </p:txBody>
      </p:sp>
      <p:sp>
        <p:nvSpPr>
          <p:cNvPr id="279" name="Google Shape;279;gb303b30dc5_0_0"/>
          <p:cNvSpPr txBox="1"/>
          <p:nvPr/>
        </p:nvSpPr>
        <p:spPr>
          <a:xfrm>
            <a:off x="31100" y="5156650"/>
            <a:ext cx="9244200" cy="163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ja-JP" sz="1900" b="1" i="0" u="none" strike="noStrike" cap="none">
                <a:solidFill>
                  <a:srgbClr val="000000"/>
                </a:solidFill>
                <a:latin typeface="Calibri"/>
                <a:ea typeface="Calibri"/>
                <a:cs typeface="Calibri"/>
                <a:sym typeface="Calibri"/>
              </a:rPr>
              <a:t>・Flask…PythonのWebアプリケーションフレームワーク</a:t>
            </a: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sz="1900" b="1" i="0" u="none" strike="noStrike" cap="none">
                <a:solidFill>
                  <a:srgbClr val="000000"/>
                </a:solidFill>
                <a:latin typeface="Calibri"/>
                <a:ea typeface="Calibri"/>
                <a:cs typeface="Calibri"/>
                <a:sym typeface="Calibri"/>
              </a:rPr>
              <a:t>　　　   小規模向けの軽量なWebアプリの作成に適している。</a:t>
            </a: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900" b="1">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sz="1900" b="1">
                <a:latin typeface="Calibri"/>
                <a:ea typeface="Calibri"/>
                <a:cs typeface="Calibri"/>
                <a:sym typeface="Calibri"/>
              </a:rPr>
              <a:t>・GAS...Google提供で</a:t>
            </a:r>
            <a:r>
              <a:rPr lang="ja-JP" sz="1900" b="1">
                <a:solidFill>
                  <a:schemeClr val="dk1"/>
                </a:solidFill>
              </a:rPr>
              <a:t>主にGoogleのサービスを自動化するスクリプト言語。　　　　　　　JavaScript互換</a:t>
            </a:r>
            <a:endParaRPr sz="1900" b="1">
              <a:latin typeface="Calibri"/>
              <a:ea typeface="Calibri"/>
              <a:cs typeface="Calibri"/>
              <a:sym typeface="Calibri"/>
            </a:endParaRPr>
          </a:p>
        </p:txBody>
      </p:sp>
      <p:pic>
        <p:nvPicPr>
          <p:cNvPr id="280" name="Google Shape;280;gb303b30dc5_0_0"/>
          <p:cNvPicPr preferRelativeResize="0"/>
          <p:nvPr/>
        </p:nvPicPr>
        <p:blipFill rotWithShape="1">
          <a:blip r:embed="rId3">
            <a:alphaModFix/>
          </a:blip>
          <a:srcRect l="19439" r="19138" b="14893"/>
          <a:stretch/>
        </p:blipFill>
        <p:spPr>
          <a:xfrm>
            <a:off x="6982475" y="5105675"/>
            <a:ext cx="809050" cy="700625"/>
          </a:xfrm>
          <a:prstGeom prst="rect">
            <a:avLst/>
          </a:prstGeom>
          <a:noFill/>
          <a:ln>
            <a:noFill/>
          </a:ln>
        </p:spPr>
      </p:pic>
      <p:pic>
        <p:nvPicPr>
          <p:cNvPr id="281" name="Google Shape;281;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8255146" y="6195938"/>
            <a:ext cx="814050" cy="508775"/>
          </a:xfrm>
          <a:prstGeom prst="rect">
            <a:avLst/>
          </a:prstGeom>
          <a:noFill/>
          <a:ln>
            <a:noFill/>
          </a:ln>
        </p:spPr>
      </p:pic>
      <p:sp>
        <p:nvSpPr>
          <p:cNvPr id="282" name="Google Shape;282;gb303b30dc5_0_0"/>
          <p:cNvSpPr/>
          <p:nvPr/>
        </p:nvSpPr>
        <p:spPr>
          <a:xfrm>
            <a:off x="111675" y="1089750"/>
            <a:ext cx="8884200" cy="3861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gb303b30dc5_0_0"/>
          <p:cNvGrpSpPr/>
          <p:nvPr/>
        </p:nvGrpSpPr>
        <p:grpSpPr>
          <a:xfrm>
            <a:off x="298068" y="1123274"/>
            <a:ext cx="8554331" cy="3670126"/>
            <a:chOff x="345268" y="2990674"/>
            <a:chExt cx="8554331" cy="3670126"/>
          </a:xfrm>
        </p:grpSpPr>
        <p:grpSp>
          <p:nvGrpSpPr>
            <p:cNvPr id="284" name="Google Shape;284;gb303b30dc5_0_0"/>
            <p:cNvGrpSpPr/>
            <p:nvPr/>
          </p:nvGrpSpPr>
          <p:grpSpPr>
            <a:xfrm>
              <a:off x="345268" y="3933141"/>
              <a:ext cx="3133395" cy="1891894"/>
              <a:chOff x="406739" y="2927837"/>
              <a:chExt cx="3585530" cy="2220011"/>
            </a:xfrm>
          </p:grpSpPr>
          <p:pic>
            <p:nvPicPr>
              <p:cNvPr id="285" name="Google Shape;285;gb303b30dc5_0_0"/>
              <p:cNvPicPr preferRelativeResize="0"/>
              <p:nvPr/>
            </p:nvPicPr>
            <p:blipFill rotWithShape="1">
              <a:blip r:embed="rId5">
                <a:alphaModFix/>
              </a:blip>
              <a:srcRect l="56839" t="50056" r="29642" b="23205"/>
              <a:stretch/>
            </p:blipFill>
            <p:spPr>
              <a:xfrm>
                <a:off x="406739" y="3063435"/>
                <a:ext cx="1255638" cy="925568"/>
              </a:xfrm>
              <a:prstGeom prst="rect">
                <a:avLst/>
              </a:prstGeom>
              <a:noFill/>
              <a:ln>
                <a:noFill/>
              </a:ln>
            </p:spPr>
          </p:pic>
          <p:grpSp>
            <p:nvGrpSpPr>
              <p:cNvPr id="286" name="Google Shape;286;gb303b30dc5_0_0"/>
              <p:cNvGrpSpPr/>
              <p:nvPr/>
            </p:nvGrpSpPr>
            <p:grpSpPr>
              <a:xfrm>
                <a:off x="1724521" y="2927837"/>
                <a:ext cx="2267748" cy="2220011"/>
                <a:chOff x="1998275" y="2325278"/>
                <a:chExt cx="4912800" cy="4362372"/>
              </a:xfrm>
            </p:grpSpPr>
            <p:pic>
              <p:nvPicPr>
                <p:cNvPr id="287" name="Google Shape;287;gb303b30dc5_0_0"/>
                <p:cNvPicPr preferRelativeResize="0"/>
                <p:nvPr/>
              </p:nvPicPr>
              <p:blipFill rotWithShape="1">
                <a:blip r:embed="rId5">
                  <a:alphaModFix/>
                </a:blip>
                <a:srcRect l="75418" t="19400" r="5809" b="20869"/>
                <a:stretch/>
              </p:blipFill>
              <p:spPr>
                <a:xfrm>
                  <a:off x="1998295" y="2325278"/>
                  <a:ext cx="3777245" cy="4062931"/>
                </a:xfrm>
                <a:prstGeom prst="rect">
                  <a:avLst/>
                </a:prstGeom>
                <a:noFill/>
                <a:ln>
                  <a:noFill/>
                </a:ln>
              </p:spPr>
            </p:pic>
            <p:sp>
              <p:nvSpPr>
                <p:cNvPr id="288" name="Google Shape;288;gb303b30dc5_0_0"/>
                <p:cNvSpPr/>
                <p:nvPr/>
              </p:nvSpPr>
              <p:spPr>
                <a:xfrm>
                  <a:off x="1998275" y="5053250"/>
                  <a:ext cx="4912800" cy="1634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289" name="Google Shape;289;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359742" y="3083225"/>
              <a:ext cx="1741908" cy="1108500"/>
            </a:xfrm>
            <a:prstGeom prst="rect">
              <a:avLst/>
            </a:prstGeom>
            <a:noFill/>
            <a:ln>
              <a:noFill/>
            </a:ln>
          </p:spPr>
        </p:pic>
        <p:pic>
          <p:nvPicPr>
            <p:cNvPr id="290" name="Google Shape;290;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749517" y="4191737"/>
              <a:ext cx="1741908" cy="1108500"/>
            </a:xfrm>
            <a:prstGeom prst="rect">
              <a:avLst/>
            </a:prstGeom>
            <a:noFill/>
            <a:ln>
              <a:noFill/>
            </a:ln>
          </p:spPr>
        </p:pic>
        <p:pic>
          <p:nvPicPr>
            <p:cNvPr id="291" name="Google Shape;291;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235117" y="5552300"/>
              <a:ext cx="1741908" cy="1108500"/>
            </a:xfrm>
            <a:prstGeom prst="rect">
              <a:avLst/>
            </a:prstGeom>
            <a:noFill/>
            <a:ln>
              <a:noFill/>
            </a:ln>
          </p:spPr>
        </p:pic>
        <p:pic>
          <p:nvPicPr>
            <p:cNvPr id="292" name="Google Shape;292;gb303b30dc5_0_0" descr="Slack コミュニティ - Code for JapanCode for Japan"/>
            <p:cNvPicPr preferRelativeResize="0"/>
            <p:nvPr/>
          </p:nvPicPr>
          <p:blipFill rotWithShape="1">
            <a:blip r:embed="rId7">
              <a:alphaModFix/>
            </a:blip>
            <a:srcRect/>
            <a:stretch/>
          </p:blipFill>
          <p:spPr>
            <a:xfrm>
              <a:off x="7044075" y="3346950"/>
              <a:ext cx="1855524" cy="759600"/>
            </a:xfrm>
            <a:prstGeom prst="rect">
              <a:avLst/>
            </a:prstGeom>
            <a:noFill/>
            <a:ln>
              <a:noFill/>
            </a:ln>
          </p:spPr>
        </p:pic>
        <p:pic>
          <p:nvPicPr>
            <p:cNvPr id="293" name="Google Shape;293;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6064658" y="3225338"/>
              <a:ext cx="814050" cy="508775"/>
            </a:xfrm>
            <a:prstGeom prst="rect">
              <a:avLst/>
            </a:prstGeom>
            <a:noFill/>
            <a:ln>
              <a:noFill/>
            </a:ln>
          </p:spPr>
        </p:pic>
        <p:grpSp>
          <p:nvGrpSpPr>
            <p:cNvPr id="294" name="Google Shape;294;gb303b30dc5_0_0"/>
            <p:cNvGrpSpPr/>
            <p:nvPr/>
          </p:nvGrpSpPr>
          <p:grpSpPr>
            <a:xfrm>
              <a:off x="3027516" y="4458850"/>
              <a:ext cx="700149" cy="401471"/>
              <a:chOff x="821475" y="2184350"/>
              <a:chExt cx="628500" cy="328375"/>
            </a:xfrm>
          </p:grpSpPr>
          <p:sp>
            <p:nvSpPr>
              <p:cNvPr id="295" name="Google Shape;295;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gb303b30dc5_0_0"/>
            <p:cNvGrpSpPr/>
            <p:nvPr/>
          </p:nvGrpSpPr>
          <p:grpSpPr>
            <a:xfrm rot="-1296597">
              <a:off x="2978116" y="3797122"/>
              <a:ext cx="405136" cy="330690"/>
              <a:chOff x="821475" y="2184350"/>
              <a:chExt cx="628500" cy="328375"/>
            </a:xfrm>
          </p:grpSpPr>
          <p:sp>
            <p:nvSpPr>
              <p:cNvPr id="298" name="Google Shape;298;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gb303b30dc5_0_0"/>
            <p:cNvGrpSpPr/>
            <p:nvPr/>
          </p:nvGrpSpPr>
          <p:grpSpPr>
            <a:xfrm rot="2993232">
              <a:off x="2766891" y="5254307"/>
              <a:ext cx="487743" cy="312698"/>
              <a:chOff x="821475" y="2184350"/>
              <a:chExt cx="628500" cy="328375"/>
            </a:xfrm>
          </p:grpSpPr>
          <p:sp>
            <p:nvSpPr>
              <p:cNvPr id="301" name="Google Shape;301;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gb303b30dc5_0_0"/>
            <p:cNvSpPr txBox="1"/>
            <p:nvPr/>
          </p:nvSpPr>
          <p:spPr>
            <a:xfrm>
              <a:off x="4538625" y="4191724"/>
              <a:ext cx="1741800" cy="31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b="1">
                  <a:solidFill>
                    <a:schemeClr val="dk1"/>
                  </a:solidFill>
                  <a:latin typeface="Calibri"/>
                  <a:ea typeface="Calibri"/>
                  <a:cs typeface="Calibri"/>
                  <a:sym typeface="Calibri"/>
                </a:rPr>
                <a:t>ポイント保存用DB</a:t>
              </a:r>
              <a:endParaRPr b="1">
                <a:solidFill>
                  <a:schemeClr val="dk1"/>
                </a:solidFill>
                <a:latin typeface="Calibri"/>
                <a:ea typeface="Calibri"/>
                <a:cs typeface="Calibri"/>
                <a:sym typeface="Calibri"/>
              </a:endParaRPr>
            </a:p>
          </p:txBody>
        </p:sp>
        <p:sp>
          <p:nvSpPr>
            <p:cNvPr id="304" name="Google Shape;304;gb303b30dc5_0_0"/>
            <p:cNvSpPr txBox="1"/>
            <p:nvPr/>
          </p:nvSpPr>
          <p:spPr>
            <a:xfrm>
              <a:off x="4007574" y="5477598"/>
              <a:ext cx="2057083" cy="3080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altLang="en-US" b="1">
                  <a:solidFill>
                    <a:schemeClr val="dk1"/>
                  </a:solidFill>
                  <a:latin typeface="Calibri"/>
                  <a:ea typeface="Calibri"/>
                  <a:cs typeface="Calibri"/>
                  <a:sym typeface="Calibri"/>
                </a:rPr>
                <a:t>オンライン</a:t>
              </a:r>
              <a:r>
                <a:rPr lang="ja-JP" b="1">
                  <a:solidFill>
                    <a:schemeClr val="dk1"/>
                  </a:solidFill>
                  <a:latin typeface="Calibri"/>
                  <a:ea typeface="Calibri"/>
                  <a:cs typeface="Calibri"/>
                  <a:sym typeface="Calibri"/>
                </a:rPr>
                <a:t>議論用DB</a:t>
              </a:r>
              <a:endParaRPr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b="1">
                <a:solidFill>
                  <a:schemeClr val="dk1"/>
                </a:solidFill>
                <a:latin typeface="Calibri"/>
                <a:ea typeface="Calibri"/>
                <a:cs typeface="Calibri"/>
                <a:sym typeface="Calibri"/>
              </a:endParaRPr>
            </a:p>
          </p:txBody>
        </p:sp>
        <p:sp>
          <p:nvSpPr>
            <p:cNvPr id="305" name="Google Shape;305;gb303b30dc5_0_0"/>
            <p:cNvSpPr txBox="1"/>
            <p:nvPr/>
          </p:nvSpPr>
          <p:spPr>
            <a:xfrm>
              <a:off x="4043800" y="2990674"/>
              <a:ext cx="1855500" cy="31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sz="1300" b="1">
                  <a:solidFill>
                    <a:schemeClr val="dk1"/>
                  </a:solidFill>
                  <a:latin typeface="Calibri"/>
                  <a:ea typeface="Calibri"/>
                  <a:cs typeface="Calibri"/>
                  <a:sym typeface="Calibri"/>
                </a:rPr>
                <a:t>チャット議論用DB</a:t>
              </a:r>
              <a:endParaRPr sz="1300" b="1">
                <a:solidFill>
                  <a:schemeClr val="dk1"/>
                </a:solidFill>
                <a:latin typeface="Calibri"/>
                <a:ea typeface="Calibri"/>
                <a:cs typeface="Calibri"/>
                <a:sym typeface="Calibri"/>
              </a:endParaRPr>
            </a:p>
          </p:txBody>
        </p:sp>
        <p:sp>
          <p:nvSpPr>
            <p:cNvPr id="306" name="Google Shape;306;gb303b30dc5_0_0"/>
            <p:cNvSpPr/>
            <p:nvPr/>
          </p:nvSpPr>
          <p:spPr>
            <a:xfrm>
              <a:off x="5451525" y="3640313"/>
              <a:ext cx="1658100" cy="2229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 name="Google Shape;307;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5383071" y="3081138"/>
            <a:ext cx="1027156" cy="631822"/>
          </a:xfrm>
          <a:prstGeom prst="rect">
            <a:avLst/>
          </a:prstGeom>
          <a:noFill/>
          <a:ln>
            <a:noFill/>
          </a:ln>
        </p:spPr>
      </p:pic>
      <p:pic>
        <p:nvPicPr>
          <p:cNvPr id="308" name="Google Shape;308;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4925596" y="4088199"/>
            <a:ext cx="1027156" cy="705189"/>
          </a:xfrm>
          <a:prstGeom prst="rect">
            <a:avLst/>
          </a:prstGeom>
          <a:noFill/>
          <a:ln>
            <a:noFill/>
          </a:ln>
        </p:spPr>
      </p:pic>
      <p:grpSp>
        <p:nvGrpSpPr>
          <p:cNvPr id="2" name="グループ化 1">
            <a:extLst>
              <a:ext uri="{FF2B5EF4-FFF2-40B4-BE49-F238E27FC236}">
                <a16:creationId xmlns:a16="http://schemas.microsoft.com/office/drawing/2014/main" id="{60D49CBC-B38D-4B4E-95F0-F1345B6D4D3B}"/>
              </a:ext>
            </a:extLst>
          </p:cNvPr>
          <p:cNvGrpSpPr/>
          <p:nvPr/>
        </p:nvGrpSpPr>
        <p:grpSpPr>
          <a:xfrm>
            <a:off x="1347046" y="2358706"/>
            <a:ext cx="275189" cy="399996"/>
            <a:chOff x="-1053260" y="2758859"/>
            <a:chExt cx="753715" cy="315428"/>
          </a:xfrm>
        </p:grpSpPr>
        <p:sp>
          <p:nvSpPr>
            <p:cNvPr id="34" name="Google Shape;295;gb303b30dc5_0_0">
              <a:extLst>
                <a:ext uri="{FF2B5EF4-FFF2-40B4-BE49-F238E27FC236}">
                  <a16:creationId xmlns:a16="http://schemas.microsoft.com/office/drawing/2014/main" id="{8F353EBC-CBE2-4D63-A317-3F46E71A549A}"/>
                </a:ext>
              </a:extLst>
            </p:cNvPr>
            <p:cNvSpPr/>
            <p:nvPr/>
          </p:nvSpPr>
          <p:spPr>
            <a:xfrm>
              <a:off x="-1053260" y="2758859"/>
              <a:ext cx="700149" cy="167252"/>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6;gb303b30dc5_0_0">
              <a:extLst>
                <a:ext uri="{FF2B5EF4-FFF2-40B4-BE49-F238E27FC236}">
                  <a16:creationId xmlns:a16="http://schemas.microsoft.com/office/drawing/2014/main" id="{D7D5C54C-279F-4A2B-BA9F-BBD7BC933892}"/>
                </a:ext>
              </a:extLst>
            </p:cNvPr>
            <p:cNvSpPr/>
            <p:nvPr/>
          </p:nvSpPr>
          <p:spPr>
            <a:xfrm rot="10800000">
              <a:off x="-999695" y="2907035"/>
              <a:ext cx="700150" cy="167252"/>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500" b="1" i="0" u="none" strike="noStrike" cap="none">
                <a:solidFill>
                  <a:schemeClr val="lt1"/>
                </a:solidFill>
                <a:latin typeface="Calibri"/>
                <a:ea typeface="Calibri"/>
                <a:cs typeface="Calibri"/>
                <a:sym typeface="Calibri"/>
              </a:rPr>
              <a:t>実験の概要・被験者募集</a:t>
            </a:r>
            <a:endParaRPr sz="4500" b="1" i="0" u="none" strike="noStrike" cap="none">
              <a:solidFill>
                <a:schemeClr val="lt1"/>
              </a:solidFill>
              <a:latin typeface="Calibri"/>
              <a:ea typeface="Calibri"/>
              <a:cs typeface="Calibri"/>
              <a:sym typeface="Calibri"/>
            </a:endParaRPr>
          </a:p>
        </p:txBody>
      </p:sp>
      <p:sp>
        <p:nvSpPr>
          <p:cNvPr id="5" name="Google Shape;261;p6">
            <a:extLst>
              <a:ext uri="{FF2B5EF4-FFF2-40B4-BE49-F238E27FC236}">
                <a16:creationId xmlns:a16="http://schemas.microsoft.com/office/drawing/2014/main" id="{733A161E-52F6-4763-92DD-4ED2963F1FF9}"/>
              </a:ext>
            </a:extLst>
          </p:cNvPr>
          <p:cNvSpPr txBox="1"/>
          <p:nvPr/>
        </p:nvSpPr>
        <p:spPr>
          <a:xfrm>
            <a:off x="368755" y="1458627"/>
            <a:ext cx="8269500" cy="50622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実験目的：研究室で提案中の新しいゲームを日常生活に導入することで、どのような影響を与えるのか調査をすること。</a:t>
            </a: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ea typeface="游明朝" panose="02020400000000000000" pitchFamily="18" charset="-128"/>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実験内容：</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被験者は実験期間中、ゲームを通して獲得できるゲームポイントを所持し、より高いゲームポイントの保持を目指していただきます。ポイント獲得の手段は二つで、議論ゲームと歩数ゲームです。実験はコミュニケーションツールである </a:t>
            </a:r>
            <a:r>
              <a:rPr lang="en-US" altLang="ja-JP" sz="1800">
                <a:solidFill>
                  <a:schemeClr val="dk1"/>
                </a:solidFill>
                <a:latin typeface="+mn-lt"/>
                <a:cs typeface="Calibri"/>
                <a:sym typeface="Calibri"/>
              </a:rPr>
              <a:t>slack </a:t>
            </a:r>
            <a:r>
              <a:rPr lang="ja-JP" altLang="en-US" sz="1800">
                <a:solidFill>
                  <a:schemeClr val="dk1"/>
                </a:solidFill>
                <a:latin typeface="+mn-lt"/>
                <a:cs typeface="Calibri"/>
                <a:sym typeface="Calibri"/>
              </a:rPr>
              <a:t>と </a:t>
            </a:r>
            <a:r>
              <a:rPr lang="en-US" altLang="ja-JP" sz="1800">
                <a:solidFill>
                  <a:schemeClr val="dk1"/>
                </a:solidFill>
                <a:latin typeface="+mn-lt"/>
                <a:cs typeface="Calibri"/>
                <a:sym typeface="Calibri"/>
              </a:rPr>
              <a:t>web </a:t>
            </a:r>
            <a:r>
              <a:rPr lang="ja-JP" altLang="en-US" sz="1800">
                <a:solidFill>
                  <a:schemeClr val="dk1"/>
                </a:solidFill>
                <a:latin typeface="+mn-lt"/>
                <a:cs typeface="Calibri"/>
                <a:sym typeface="Calibri"/>
              </a:rPr>
              <a:t>アプリを用いて行います。</a:t>
            </a: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実験期間：</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800">
                <a:solidFill>
                  <a:schemeClr val="dk1"/>
                </a:solidFill>
                <a:latin typeface="+mn-lt"/>
                <a:cs typeface="Calibri"/>
                <a:sym typeface="Calibri"/>
              </a:rPr>
              <a:t>7 </a:t>
            </a:r>
            <a:r>
              <a:rPr lang="ja-JP" altLang="en-US" sz="1800">
                <a:solidFill>
                  <a:schemeClr val="dk1"/>
                </a:solidFill>
                <a:latin typeface="+mn-lt"/>
                <a:cs typeface="Calibri"/>
                <a:sym typeface="Calibri"/>
              </a:rPr>
              <a:t>月 </a:t>
            </a:r>
            <a:r>
              <a:rPr lang="en-US" altLang="ja-JP" sz="1800">
                <a:solidFill>
                  <a:schemeClr val="dk1"/>
                </a:solidFill>
                <a:latin typeface="+mn-lt"/>
                <a:cs typeface="Calibri"/>
                <a:sym typeface="Calibri"/>
              </a:rPr>
              <a:t>12 </a:t>
            </a:r>
            <a:r>
              <a:rPr lang="ja-JP" altLang="en-US" sz="1800">
                <a:solidFill>
                  <a:schemeClr val="dk1"/>
                </a:solidFill>
                <a:latin typeface="+mn-lt"/>
                <a:cs typeface="Calibri"/>
                <a:sym typeface="Calibri"/>
              </a:rPr>
              <a:t>日から </a:t>
            </a:r>
            <a:r>
              <a:rPr lang="en-US" altLang="ja-JP" sz="1800">
                <a:solidFill>
                  <a:schemeClr val="dk1"/>
                </a:solidFill>
                <a:latin typeface="+mn-lt"/>
                <a:cs typeface="Calibri"/>
                <a:sym typeface="Calibri"/>
              </a:rPr>
              <a:t>8 </a:t>
            </a:r>
            <a:r>
              <a:rPr lang="ja-JP" altLang="en-US" sz="1800">
                <a:solidFill>
                  <a:schemeClr val="dk1"/>
                </a:solidFill>
                <a:latin typeface="+mn-lt"/>
                <a:cs typeface="Calibri"/>
                <a:sym typeface="Calibri"/>
              </a:rPr>
              <a:t>月 </a:t>
            </a:r>
            <a:r>
              <a:rPr lang="en-US" altLang="ja-JP" sz="1800">
                <a:solidFill>
                  <a:schemeClr val="dk1"/>
                </a:solidFill>
                <a:latin typeface="+mn-lt"/>
                <a:cs typeface="Calibri"/>
                <a:sym typeface="Calibri"/>
              </a:rPr>
              <a:t>8 </a:t>
            </a:r>
            <a:r>
              <a:rPr lang="ja-JP" altLang="en-US" sz="1800">
                <a:solidFill>
                  <a:schemeClr val="dk1"/>
                </a:solidFill>
                <a:latin typeface="+mn-lt"/>
                <a:cs typeface="Calibri"/>
                <a:sym typeface="Calibri"/>
              </a:rPr>
              <a:t>日までの４週間</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場所：</a:t>
            </a: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オンライン環境であればどこでも可能</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参加条件：</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実験期間中に長期に渡って拘束される予定がない人（長期インターンなど）</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実験途中で</a:t>
            </a:r>
            <a:r>
              <a:rPr lang="en-US" altLang="ja-JP" sz="1800">
                <a:solidFill>
                  <a:schemeClr val="dk1"/>
                </a:solidFill>
                <a:latin typeface="+mn-lt"/>
                <a:cs typeface="Calibri"/>
                <a:sym typeface="Calibri"/>
              </a:rPr>
              <a:t>2,3</a:t>
            </a:r>
            <a:r>
              <a:rPr lang="ja-JP" altLang="en-US" sz="1800">
                <a:solidFill>
                  <a:schemeClr val="dk1"/>
                </a:solidFill>
                <a:latin typeface="+mn-lt"/>
                <a:cs typeface="Calibri"/>
                <a:sym typeface="Calibri"/>
              </a:rPr>
              <a:t>日予定あるなど、全く問題ありません。</a:t>
            </a:r>
            <a:endParaRPr lang="en-US" altLang="ja-JP" sz="1800">
              <a:solidFill>
                <a:schemeClr val="dk1"/>
              </a:solidFill>
              <a:latin typeface="+mn-lt"/>
              <a:cs typeface="Calibri"/>
              <a:sym typeface="Calibri"/>
            </a:endParaRPr>
          </a:p>
        </p:txBody>
      </p:sp>
    </p:spTree>
    <p:extLst>
      <p:ext uri="{BB962C8B-B14F-4D97-AF65-F5344CB8AC3E}">
        <p14:creationId xmlns:p14="http://schemas.microsoft.com/office/powerpoint/2010/main" val="103540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500" b="1" i="0" u="none" strike="noStrike" cap="none">
                <a:solidFill>
                  <a:schemeClr val="lt1"/>
                </a:solidFill>
                <a:latin typeface="Calibri"/>
                <a:ea typeface="Calibri"/>
                <a:cs typeface="Calibri"/>
                <a:sym typeface="Calibri"/>
              </a:rPr>
              <a:t>議論</a:t>
            </a:r>
            <a:r>
              <a:rPr lang="ja-JP" altLang="en-US" sz="4500" b="1">
                <a:solidFill>
                  <a:schemeClr val="lt1"/>
                </a:solidFill>
                <a:latin typeface="Calibri"/>
                <a:ea typeface="Calibri"/>
                <a:cs typeface="Calibri"/>
                <a:sym typeface="Calibri"/>
              </a:rPr>
              <a:t>ゲームでのポイント獲得方法</a:t>
            </a:r>
            <a:endParaRPr sz="4500" b="1" i="0" u="none" strike="noStrike" cap="none">
              <a:solidFill>
                <a:schemeClr val="lt1"/>
              </a:solidFill>
              <a:latin typeface="Calibri"/>
              <a:ea typeface="Calibri"/>
              <a:cs typeface="Calibri"/>
              <a:sym typeface="Calibri"/>
            </a:endParaRPr>
          </a:p>
        </p:txBody>
      </p:sp>
      <p:sp>
        <p:nvSpPr>
          <p:cNvPr id="5" name="Google Shape;261;p6">
            <a:extLst>
              <a:ext uri="{FF2B5EF4-FFF2-40B4-BE49-F238E27FC236}">
                <a16:creationId xmlns:a16="http://schemas.microsoft.com/office/drawing/2014/main" id="{733A161E-52F6-4763-92DD-4ED2963F1FF9}"/>
              </a:ext>
            </a:extLst>
          </p:cNvPr>
          <p:cNvSpPr txBox="1"/>
          <p:nvPr/>
        </p:nvSpPr>
        <p:spPr>
          <a:xfrm>
            <a:off x="437250" y="1273296"/>
            <a:ext cx="8269500" cy="1701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日常生活で議論が発生したら、ゲームを導入して議論を行って頂き、ゲームポイントを獲得していただく流れです。</a:t>
            </a: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基本的に多く議論を行えば、多くのゲームポイントが獲得できるようになっています。</a:t>
            </a: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また、週に一度はこちらが指定した日時・議論者で議論をしていただきます。</a:t>
            </a:r>
          </a:p>
          <a:p>
            <a:pPr marL="0" marR="0" lvl="0" indent="0" algn="l" rtl="0">
              <a:lnSpc>
                <a:spcPct val="100000"/>
              </a:lnSpc>
              <a:spcBef>
                <a:spcPts val="0"/>
              </a:spcBef>
              <a:spcAft>
                <a:spcPts val="0"/>
              </a:spcAft>
              <a:buClr>
                <a:srgbClr val="000000"/>
              </a:buClr>
              <a:buSzPts val="1800"/>
              <a:buFont typeface="Arial"/>
              <a:buNone/>
            </a:pPr>
            <a:endParaRPr lang="ja-JP" altLang="en-US" sz="1800">
              <a:solidFill>
                <a:schemeClr val="dk1"/>
              </a:solidFill>
              <a:latin typeface="+mn-lt"/>
              <a:cs typeface="Calibri"/>
              <a:sym typeface="Calibri"/>
            </a:endParaRPr>
          </a:p>
        </p:txBody>
      </p:sp>
      <p:sp>
        <p:nvSpPr>
          <p:cNvPr id="7" name="Google Shape;261;p6">
            <a:extLst>
              <a:ext uri="{FF2B5EF4-FFF2-40B4-BE49-F238E27FC236}">
                <a16:creationId xmlns:a16="http://schemas.microsoft.com/office/drawing/2014/main" id="{2B3D6CFF-3823-4C98-85CF-5A63E7DF17A2}"/>
              </a:ext>
            </a:extLst>
          </p:cNvPr>
          <p:cNvSpPr txBox="1"/>
          <p:nvPr/>
        </p:nvSpPr>
        <p:spPr>
          <a:xfrm>
            <a:off x="615690" y="6026906"/>
            <a:ext cx="8269500" cy="6488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ポイントの獲得方法は二つ</a:t>
            </a:r>
          </a:p>
          <a:p>
            <a:pPr marL="0" marR="0" lvl="0" indent="0" algn="l" rtl="0">
              <a:lnSpc>
                <a:spcPct val="100000"/>
              </a:lnSpc>
              <a:spcBef>
                <a:spcPts val="0"/>
              </a:spcBef>
              <a:spcAft>
                <a:spcPts val="0"/>
              </a:spcAft>
              <a:buClr>
                <a:srgbClr val="000000"/>
              </a:buClr>
              <a:buSzPts val="1800"/>
              <a:buFont typeface="Arial"/>
              <a:buNone/>
            </a:pPr>
            <a:endParaRPr lang="ja-JP" altLang="en-US"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ja-JP" altLang="en-US" sz="1800">
              <a:solidFill>
                <a:schemeClr val="dk1"/>
              </a:solidFill>
              <a:latin typeface="+mn-lt"/>
              <a:cs typeface="Calibri"/>
              <a:sym typeface="Calibri"/>
            </a:endParaRPr>
          </a:p>
        </p:txBody>
      </p:sp>
      <p:grpSp>
        <p:nvGrpSpPr>
          <p:cNvPr id="4" name="グループ化 3">
            <a:extLst>
              <a:ext uri="{FF2B5EF4-FFF2-40B4-BE49-F238E27FC236}">
                <a16:creationId xmlns:a16="http://schemas.microsoft.com/office/drawing/2014/main" id="{B34D5278-C6A8-4E1D-A2D9-CB8BDB810C74}"/>
              </a:ext>
            </a:extLst>
          </p:cNvPr>
          <p:cNvGrpSpPr/>
          <p:nvPr/>
        </p:nvGrpSpPr>
        <p:grpSpPr>
          <a:xfrm>
            <a:off x="615690" y="3133437"/>
            <a:ext cx="7789298" cy="2734590"/>
            <a:chOff x="38417" y="3429000"/>
            <a:chExt cx="7789298" cy="2734590"/>
          </a:xfrm>
        </p:grpSpPr>
        <p:pic>
          <p:nvPicPr>
            <p:cNvPr id="6" name="図 5" descr="ダイアグラム&#10;&#10;自動的に生成された説明">
              <a:extLst>
                <a:ext uri="{FF2B5EF4-FFF2-40B4-BE49-F238E27FC236}">
                  <a16:creationId xmlns:a16="http://schemas.microsoft.com/office/drawing/2014/main" id="{4A2C04EC-0A85-4CDF-8BBC-638A062CBC2E}"/>
                </a:ext>
              </a:extLst>
            </p:cNvPr>
            <p:cNvPicPr/>
            <p:nvPr/>
          </p:nvPicPr>
          <p:blipFill>
            <a:blip r:embed="rId3"/>
            <a:stretch>
              <a:fillRect/>
            </a:stretch>
          </p:blipFill>
          <p:spPr>
            <a:xfrm>
              <a:off x="1316285" y="3429000"/>
              <a:ext cx="6511430" cy="2734590"/>
            </a:xfrm>
            <a:prstGeom prst="rect">
              <a:avLst/>
            </a:prstGeom>
          </p:spPr>
        </p:pic>
        <p:sp>
          <p:nvSpPr>
            <p:cNvPr id="2" name="正方形/長方形 1">
              <a:extLst>
                <a:ext uri="{FF2B5EF4-FFF2-40B4-BE49-F238E27FC236}">
                  <a16:creationId xmlns:a16="http://schemas.microsoft.com/office/drawing/2014/main" id="{90FCC95C-7BF6-4053-8EC3-C79D160FC26B}"/>
                </a:ext>
              </a:extLst>
            </p:cNvPr>
            <p:cNvSpPr/>
            <p:nvPr/>
          </p:nvSpPr>
          <p:spPr>
            <a:xfrm>
              <a:off x="2443019" y="4904509"/>
              <a:ext cx="1542473" cy="494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B,C,D</a:t>
              </a:r>
              <a:r>
                <a:rPr kumimoji="1" lang="ja-JP" altLang="en-US">
                  <a:solidFill>
                    <a:schemeClr val="tx1"/>
                  </a:solidFill>
                </a:rPr>
                <a:t>とゲームを使って話そう！</a:t>
              </a:r>
            </a:p>
          </p:txBody>
        </p:sp>
        <p:sp>
          <p:nvSpPr>
            <p:cNvPr id="3" name="思考の吹き出し: 雲形 2">
              <a:extLst>
                <a:ext uri="{FF2B5EF4-FFF2-40B4-BE49-F238E27FC236}">
                  <a16:creationId xmlns:a16="http://schemas.microsoft.com/office/drawing/2014/main" id="{48251343-85D4-4A73-B0A5-779B6853F0A6}"/>
                </a:ext>
              </a:extLst>
            </p:cNvPr>
            <p:cNvSpPr/>
            <p:nvPr/>
          </p:nvSpPr>
          <p:spPr>
            <a:xfrm>
              <a:off x="38417" y="3492420"/>
              <a:ext cx="1903095" cy="494146"/>
            </a:xfrm>
            <a:prstGeom prst="cloudCallout">
              <a:avLst>
                <a:gd name="adj1" fmla="val 30376"/>
                <a:gd name="adj2" fmla="val 114622"/>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研究のアドバイスもらいたいなぁ</a:t>
              </a:r>
              <a:r>
                <a:rPr kumimoji="1" lang="en-US" altLang="ja-JP" sz="1100">
                  <a:solidFill>
                    <a:schemeClr val="tx1"/>
                  </a:solidFill>
                </a:rPr>
                <a:t>…..</a:t>
              </a:r>
              <a:endParaRPr kumimoji="1" lang="ja-JP" altLang="en-US" sz="1100">
                <a:solidFill>
                  <a:schemeClr val="tx1"/>
                </a:solidFill>
              </a:endParaRPr>
            </a:p>
          </p:txBody>
        </p:sp>
        <p:sp>
          <p:nvSpPr>
            <p:cNvPr id="9" name="思考の吹き出し: 雲形 8">
              <a:extLst>
                <a:ext uri="{FF2B5EF4-FFF2-40B4-BE49-F238E27FC236}">
                  <a16:creationId xmlns:a16="http://schemas.microsoft.com/office/drawing/2014/main" id="{6FF9DC9E-C60D-4990-9D86-7F5B8FB0AA69}"/>
                </a:ext>
              </a:extLst>
            </p:cNvPr>
            <p:cNvSpPr/>
            <p:nvPr/>
          </p:nvSpPr>
          <p:spPr>
            <a:xfrm>
              <a:off x="146202" y="5286976"/>
              <a:ext cx="2578525" cy="494146"/>
            </a:xfrm>
            <a:prstGeom prst="cloudCallout">
              <a:avLst>
                <a:gd name="adj1" fmla="val 12095"/>
                <a:gd name="adj2" fmla="val -76966"/>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コロナ対策は今後どうしていけば良いのだろう</a:t>
              </a:r>
              <a:r>
                <a:rPr kumimoji="1" lang="en-US" altLang="ja-JP" sz="1100">
                  <a:solidFill>
                    <a:schemeClr val="tx1"/>
                  </a:solidFill>
                </a:rPr>
                <a:t>….</a:t>
              </a:r>
              <a:endParaRPr kumimoji="1" lang="ja-JP" altLang="en-US" sz="1100">
                <a:solidFill>
                  <a:schemeClr val="tx1"/>
                </a:solidFill>
              </a:endParaRPr>
            </a:p>
          </p:txBody>
        </p:sp>
      </p:grpSp>
    </p:spTree>
    <p:extLst>
      <p:ext uri="{BB962C8B-B14F-4D97-AF65-F5344CB8AC3E}">
        <p14:creationId xmlns:p14="http://schemas.microsoft.com/office/powerpoint/2010/main" val="24630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8" name="図 7">
            <a:extLst>
              <a:ext uri="{FF2B5EF4-FFF2-40B4-BE49-F238E27FC236}">
                <a16:creationId xmlns:a16="http://schemas.microsoft.com/office/drawing/2014/main" id="{68415C1B-2132-42EF-84B2-0AEC0FB28053}"/>
              </a:ext>
            </a:extLst>
          </p:cNvPr>
          <p:cNvPicPr>
            <a:picLocks noChangeAspect="1"/>
          </p:cNvPicPr>
          <p:nvPr/>
        </p:nvPicPr>
        <p:blipFill>
          <a:blip r:embed="rId3"/>
          <a:stretch>
            <a:fillRect/>
          </a:stretch>
        </p:blipFill>
        <p:spPr>
          <a:xfrm>
            <a:off x="1637528" y="3958909"/>
            <a:ext cx="4744112" cy="2753109"/>
          </a:xfrm>
          <a:prstGeom prst="rect">
            <a:avLst/>
          </a:prstGeom>
        </p:spPr>
      </p:pic>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400" b="1" i="0" u="none" strike="noStrike" cap="none">
                <a:solidFill>
                  <a:schemeClr val="lt1"/>
                </a:solidFill>
                <a:latin typeface="Calibri"/>
                <a:ea typeface="Calibri"/>
                <a:cs typeface="Calibri"/>
                <a:sym typeface="Calibri"/>
              </a:rPr>
              <a:t>議論</a:t>
            </a:r>
            <a:r>
              <a:rPr lang="ja-JP" altLang="en-US" sz="4400" b="1">
                <a:solidFill>
                  <a:schemeClr val="lt1"/>
                </a:solidFill>
                <a:latin typeface="Calibri"/>
                <a:ea typeface="Calibri"/>
                <a:cs typeface="Calibri"/>
                <a:sym typeface="Calibri"/>
              </a:rPr>
              <a:t>ゲームでのポイント獲得方法</a:t>
            </a:r>
            <a:endParaRPr lang="ja-JP" altLang="en-US" sz="4400" b="1" i="0" u="none" strike="noStrike" cap="none">
              <a:solidFill>
                <a:schemeClr val="lt1"/>
              </a:solidFill>
              <a:latin typeface="Calibri"/>
              <a:ea typeface="Calibri"/>
              <a:cs typeface="Calibri"/>
              <a:sym typeface="Calibri"/>
            </a:endParaRPr>
          </a:p>
        </p:txBody>
      </p:sp>
      <p:sp>
        <p:nvSpPr>
          <p:cNvPr id="234" name="Google Shape;234;p5"/>
          <p:cNvSpPr txBox="1"/>
          <p:nvPr/>
        </p:nvSpPr>
        <p:spPr>
          <a:xfrm>
            <a:off x="135199" y="1114772"/>
            <a:ext cx="877730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altLang="en-US" sz="2000" b="1" i="0" u="none" strike="noStrike" cap="none">
                <a:solidFill>
                  <a:schemeClr val="dk1"/>
                </a:solidFill>
                <a:latin typeface="Calibri"/>
                <a:ea typeface="Calibri"/>
                <a:cs typeface="Calibri"/>
                <a:sym typeface="Calibri"/>
              </a:rPr>
              <a:t>このゲームでは議論中に議論活性化を行った人に対してリアルタイムで匿名の評価ができるような仕組みになっている。</a:t>
            </a:r>
          </a:p>
        </p:txBody>
      </p:sp>
      <p:sp>
        <p:nvSpPr>
          <p:cNvPr id="72" name="テキスト ボックス 71">
            <a:extLst>
              <a:ext uri="{FF2B5EF4-FFF2-40B4-BE49-F238E27FC236}">
                <a16:creationId xmlns:a16="http://schemas.microsoft.com/office/drawing/2014/main" id="{65E6657E-340B-4237-82F1-3C219AC0593A}"/>
              </a:ext>
            </a:extLst>
          </p:cNvPr>
          <p:cNvSpPr txBox="1"/>
          <p:nvPr/>
        </p:nvSpPr>
        <p:spPr>
          <a:xfrm>
            <a:off x="19451" y="1634540"/>
            <a:ext cx="9008801" cy="30777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lang="en-US" altLang="ja-JP" sz="2000" b="1" i="0" u="none" strike="noStrike" kern="0" cap="none" spc="0" normalizeH="0" baseline="0" noProof="0">
              <a:ln>
                <a:noFill/>
              </a:ln>
              <a:solidFill>
                <a:srgbClr val="000000"/>
              </a:solidFill>
              <a:effectLst/>
              <a:uLnTx/>
              <a:uFillTx/>
              <a:latin typeface="Arial"/>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2000" b="1">
                <a:cs typeface="Calibri"/>
                <a:sym typeface="Calibri"/>
              </a:rPr>
              <a:t>ポイント獲得方法１：</a:t>
            </a:r>
            <a:r>
              <a:rPr kumimoji="0" lang="ja-JP" altLang="en-US" sz="2000" b="1" i="0" u="none" strike="noStrike" kern="0" cap="none" spc="0" normalizeH="0" baseline="0" noProof="0">
                <a:ln>
                  <a:noFill/>
                </a:ln>
                <a:solidFill>
                  <a:srgbClr val="000000"/>
                </a:solidFill>
                <a:effectLst/>
                <a:uLnTx/>
                <a:uFillTx/>
                <a:latin typeface="Arial"/>
                <a:cs typeface="Calibri"/>
                <a:sym typeface="Calibri"/>
              </a:rPr>
              <a:t>発言内容を他のユーザーから評価してもらうこと。</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cs typeface="Calibri"/>
                <a:sym typeface="Calibri"/>
              </a:rPr>
              <a:t>・自分の発言・投稿が他ユーザーからの評価されるとポイントを獲得できる。</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cs typeface="Calibri"/>
                <a:sym typeface="Calibri"/>
              </a:rPr>
              <a:t>・その際，所持ポイントが大きいユーザーから評価を得るほど，そのポイントは大きくなる。</a:t>
            </a:r>
            <a:endParaRPr kumimoji="0" lang="en-US" altLang="ja-JP" sz="1800" b="0" i="0" u="none" strike="noStrike" kern="0" cap="none" spc="0" normalizeH="0" baseline="0" noProof="0">
              <a:ln>
                <a:noFill/>
              </a:ln>
              <a:solidFill>
                <a:srgbClr val="000000"/>
              </a:solidFill>
              <a:effectLst/>
              <a:uLnTx/>
              <a:uFillTx/>
              <a:latin typeface="Arial"/>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lang="en-US" altLang="ja-JP" sz="1800" b="0" i="0" u="none" strike="noStrike" kern="0" cap="none" spc="0" normalizeH="0" baseline="0" noProof="0">
              <a:ln>
                <a:noFill/>
              </a:ln>
              <a:solidFill>
                <a:srgbClr val="000000"/>
              </a:solidFill>
              <a:effectLst/>
              <a:uLnTx/>
              <a:uFillTx/>
              <a:latin typeface="Arial"/>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cs typeface="Calibri"/>
                <a:sym typeface="Calibri"/>
              </a:rPr>
              <a:t>評価によって移動するポイントの合計は，自分の所持ポイントの</a:t>
            </a:r>
            <a:r>
              <a:rPr kumimoji="0" lang="en-US" altLang="ja-JP" sz="1800" b="0" i="0" u="none" strike="noStrike" kern="0" cap="none" spc="0" normalizeH="0" baseline="0" noProof="0">
                <a:ln>
                  <a:noFill/>
                </a:ln>
                <a:solidFill>
                  <a:srgbClr val="000000"/>
                </a:solidFill>
                <a:effectLst/>
                <a:uLnTx/>
                <a:uFillTx/>
                <a:latin typeface="Arial"/>
                <a:cs typeface="Calibri"/>
                <a:sym typeface="Calibri"/>
              </a:rPr>
              <a:t>10</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％。一回の議論で全部で</a:t>
            </a:r>
            <a:r>
              <a:rPr lang="en-US" altLang="ja-JP" sz="1800">
                <a:cs typeface="Calibri"/>
                <a:sym typeface="Calibri"/>
              </a:rPr>
              <a:t>5</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回評価を行った人は</a:t>
            </a:r>
            <a:r>
              <a:rPr kumimoji="0" lang="en-US" altLang="ja-JP" sz="1800" b="0" i="0" u="none" strike="noStrike" kern="0" cap="none" spc="0" normalizeH="0" baseline="0" noProof="0">
                <a:ln>
                  <a:noFill/>
                </a:ln>
                <a:solidFill>
                  <a:srgbClr val="000000"/>
                </a:solidFill>
                <a:effectLst/>
                <a:uLnTx/>
                <a:uFillTx/>
                <a:latin typeface="Arial"/>
                <a:cs typeface="Calibri"/>
                <a:sym typeface="Calibri"/>
              </a:rPr>
              <a:t>10%</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が山分けされて</a:t>
            </a:r>
            <a:r>
              <a:rPr lang="en-US" altLang="ja-JP" sz="1800">
                <a:cs typeface="Calibri"/>
                <a:sym typeface="Calibri"/>
              </a:rPr>
              <a:t>2</a:t>
            </a:r>
            <a:r>
              <a:rPr kumimoji="0" lang="en-US" altLang="ja-JP" sz="1800" b="0" i="0" u="none" strike="noStrike" kern="0" cap="none" spc="0" normalizeH="0" baseline="0" noProof="0">
                <a:ln>
                  <a:noFill/>
                </a:ln>
                <a:solidFill>
                  <a:srgbClr val="000000"/>
                </a:solidFill>
                <a:effectLst/>
                <a:uLnTx/>
                <a:uFillTx/>
                <a:latin typeface="Arial"/>
                <a:cs typeface="Calibri"/>
                <a:sym typeface="Calibri"/>
              </a:rPr>
              <a:t>%</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ずつが，２回だけ評価すると</a:t>
            </a:r>
            <a:r>
              <a:rPr kumimoji="0" lang="en-US" altLang="ja-JP" sz="1800" b="0" i="0" u="none" strike="noStrike" kern="0" cap="none" spc="0" normalizeH="0" baseline="0" noProof="0">
                <a:ln>
                  <a:noFill/>
                </a:ln>
                <a:solidFill>
                  <a:srgbClr val="000000"/>
                </a:solidFill>
                <a:effectLst/>
                <a:uLnTx/>
                <a:uFillTx/>
                <a:latin typeface="Arial"/>
                <a:cs typeface="Calibri"/>
                <a:sym typeface="Calibri"/>
              </a:rPr>
              <a:t>5%</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ずつが相手に移動する。</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br>
              <a:rPr lang="ja-JP" altLang="en-US"/>
            </a:br>
            <a:endParaRPr lang="ja-JP" altLang="en-US"/>
          </a:p>
        </p:txBody>
      </p:sp>
    </p:spTree>
    <p:extLst>
      <p:ext uri="{BB962C8B-B14F-4D97-AF65-F5344CB8AC3E}">
        <p14:creationId xmlns:p14="http://schemas.microsoft.com/office/powerpoint/2010/main" val="317257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400" b="1" i="0" u="none" strike="noStrike" cap="none">
                <a:solidFill>
                  <a:schemeClr val="lt1"/>
                </a:solidFill>
                <a:latin typeface="Calibri"/>
                <a:ea typeface="Calibri"/>
                <a:cs typeface="Calibri"/>
                <a:sym typeface="Calibri"/>
              </a:rPr>
              <a:t>議論</a:t>
            </a:r>
            <a:r>
              <a:rPr lang="ja-JP" altLang="en-US" sz="4400" b="1">
                <a:solidFill>
                  <a:schemeClr val="lt1"/>
                </a:solidFill>
                <a:latin typeface="Calibri"/>
                <a:ea typeface="Calibri"/>
                <a:cs typeface="Calibri"/>
                <a:sym typeface="Calibri"/>
              </a:rPr>
              <a:t>ゲームでのポイント獲得方法</a:t>
            </a:r>
            <a:endParaRPr lang="ja-JP" altLang="en-US" sz="4400" b="1" i="0" u="none" strike="noStrike" cap="none">
              <a:solidFill>
                <a:schemeClr val="lt1"/>
              </a:solidFill>
              <a:latin typeface="Calibri"/>
              <a:ea typeface="Calibri"/>
              <a:cs typeface="Calibri"/>
              <a:sym typeface="Calibri"/>
            </a:endParaRPr>
          </a:p>
        </p:txBody>
      </p:sp>
      <p:sp>
        <p:nvSpPr>
          <p:cNvPr id="72" name="テキスト ボックス 71">
            <a:extLst>
              <a:ext uri="{FF2B5EF4-FFF2-40B4-BE49-F238E27FC236}">
                <a16:creationId xmlns:a16="http://schemas.microsoft.com/office/drawing/2014/main" id="{65E6657E-340B-4237-82F1-3C219AC0593A}"/>
              </a:ext>
            </a:extLst>
          </p:cNvPr>
          <p:cNvSpPr txBox="1"/>
          <p:nvPr/>
        </p:nvSpPr>
        <p:spPr>
          <a:xfrm>
            <a:off x="67599" y="1365338"/>
            <a:ext cx="9008801" cy="23391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2000" b="1">
                <a:cs typeface="Calibri"/>
                <a:sym typeface="Calibri"/>
              </a:rPr>
              <a:t>ポイント獲得方法２：</a:t>
            </a:r>
            <a:r>
              <a:rPr kumimoji="0" lang="ja-JP" altLang="en-US" sz="2000" b="1" i="0" u="none" strike="noStrike" kern="0" cap="none" spc="0" normalizeH="0" baseline="0" noProof="0">
                <a:ln>
                  <a:noFill/>
                </a:ln>
                <a:solidFill>
                  <a:srgbClr val="000000"/>
                </a:solidFill>
                <a:effectLst/>
                <a:uLnTx/>
                <a:uFillTx/>
                <a:latin typeface="Arial"/>
                <a:cs typeface="Calibri"/>
                <a:sym typeface="Calibri"/>
              </a:rPr>
              <a:t>賭けを成功させること。</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cs typeface="Calibri"/>
                <a:sym typeface="Calibri"/>
              </a:rPr>
              <a:t>議論を開始する前に，「この議論で，評価を得ることによって最もポイントを獲得しそうな，自分以外のユーザー」を選択、自分の所持ポイントから賭けポイントを設定します。この際、各ユーザーには</a:t>
            </a:r>
            <a:r>
              <a:rPr kumimoji="0" lang="ja-JP" altLang="en-US" sz="1800" b="0" i="0" u="sng" strike="noStrike" kern="0" cap="none" spc="0" normalizeH="0" baseline="0" noProof="0">
                <a:ln>
                  <a:noFill/>
                </a:ln>
                <a:solidFill>
                  <a:srgbClr val="000000"/>
                </a:solidFill>
                <a:effectLst/>
                <a:uLnTx/>
                <a:uFillTx/>
                <a:latin typeface="Arial"/>
                <a:cs typeface="Calibri"/>
                <a:sym typeface="Calibri"/>
              </a:rPr>
              <a:t>オッズ</a:t>
            </a:r>
            <a:r>
              <a:rPr lang="ja-JP" altLang="en-US" sz="1800">
                <a:cs typeface="Calibri"/>
                <a:sym typeface="Calibri"/>
              </a:rPr>
              <a:t>が設定</a:t>
            </a:r>
            <a:r>
              <a:rPr kumimoji="0" lang="ja-JP" altLang="en-US" sz="1800" b="0" i="0" strike="noStrike" kern="0" cap="none" spc="0" normalizeH="0" baseline="0" noProof="0">
                <a:ln>
                  <a:noFill/>
                </a:ln>
                <a:solidFill>
                  <a:srgbClr val="000000"/>
                </a:solidFill>
                <a:effectLst/>
                <a:uLnTx/>
                <a:uFillTx/>
                <a:latin typeface="Arial"/>
                <a:cs typeface="Calibri"/>
                <a:sym typeface="Calibri"/>
              </a:rPr>
              <a:t>されています。このオッズは</a:t>
            </a:r>
            <a:r>
              <a:rPr kumimoji="0" lang="ja-JP" altLang="en-US" sz="1800" b="0" i="0" u="none" strike="noStrike" kern="0" cap="none" spc="0" normalizeH="0" baseline="0" noProof="0">
                <a:ln>
                  <a:noFill/>
                </a:ln>
                <a:solidFill>
                  <a:srgbClr val="000000"/>
                </a:solidFill>
                <a:effectLst/>
                <a:uLnTx/>
                <a:uFillTx/>
                <a:latin typeface="Arial"/>
                <a:cs typeface="Calibri"/>
                <a:sym typeface="Calibri"/>
              </a:rPr>
              <a:t>所持ポイントが低い人ほど高く、所持ポイントが高い人ほど低くなっています。</a:t>
            </a:r>
            <a:endParaRPr kumimoji="0" lang="en-US" altLang="ja-JP" sz="1800" b="0" i="0" u="sng" strike="noStrike" kern="0" cap="none" spc="0" normalizeH="0" baseline="0" noProof="0">
              <a:ln>
                <a:noFill/>
              </a:ln>
              <a:solidFill>
                <a:srgbClr val="000000"/>
              </a:solidFill>
              <a:effectLst/>
              <a:uLnTx/>
              <a:uFillTx/>
              <a:latin typeface="Arial"/>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lang="ja-JP" altLang="en-US" sz="1800" b="0" i="0" u="none" strike="noStrike" kern="0" cap="none" spc="0" normalizeH="0" baseline="0" noProof="0">
              <a:ln>
                <a:noFill/>
              </a:ln>
              <a:solidFill>
                <a:srgbClr val="000000"/>
              </a:solidFill>
              <a:effectLst/>
              <a:uLnTx/>
              <a:uFillTx/>
              <a:latin typeface="Arial"/>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cs typeface="Calibri"/>
                <a:sym typeface="Calibri"/>
              </a:rPr>
              <a:t>議論の終了時に自分が賭けたユーザーが自分以外の人からもらっていたポイント数、オッズ、賭けポイントに応じてポイントを獲得できます（この計算式は非公開です）</a:t>
            </a:r>
            <a:endParaRPr kumimoji="0" lang="en-US" altLang="ja-JP" sz="1800" b="0" i="0" u="none" strike="noStrike" kern="0" cap="none" spc="0" normalizeH="0" baseline="0" noProof="0">
              <a:ln>
                <a:noFill/>
              </a:ln>
              <a:solidFill>
                <a:srgbClr val="000000"/>
              </a:solidFill>
              <a:effectLst/>
              <a:uLnTx/>
              <a:uFillTx/>
              <a:latin typeface="Arial"/>
              <a:cs typeface="Calibri"/>
              <a:sym typeface="Calibri"/>
            </a:endParaRPr>
          </a:p>
        </p:txBody>
      </p:sp>
      <p:pic>
        <p:nvPicPr>
          <p:cNvPr id="5" name="図 4">
            <a:extLst>
              <a:ext uri="{FF2B5EF4-FFF2-40B4-BE49-F238E27FC236}">
                <a16:creationId xmlns:a16="http://schemas.microsoft.com/office/drawing/2014/main" id="{BB2BD5DF-A197-48FB-8889-8A2E92A08D02}"/>
              </a:ext>
            </a:extLst>
          </p:cNvPr>
          <p:cNvPicPr>
            <a:picLocks noChangeAspect="1"/>
          </p:cNvPicPr>
          <p:nvPr/>
        </p:nvPicPr>
        <p:blipFill>
          <a:blip r:embed="rId3"/>
          <a:stretch>
            <a:fillRect/>
          </a:stretch>
        </p:blipFill>
        <p:spPr>
          <a:xfrm>
            <a:off x="2379990" y="4311452"/>
            <a:ext cx="4105848" cy="1800476"/>
          </a:xfrm>
          <a:prstGeom prst="rect">
            <a:avLst/>
          </a:prstGeom>
        </p:spPr>
      </p:pic>
    </p:spTree>
    <p:extLst>
      <p:ext uri="{BB962C8B-B14F-4D97-AF65-F5344CB8AC3E}">
        <p14:creationId xmlns:p14="http://schemas.microsoft.com/office/powerpoint/2010/main" val="400637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500" b="1" i="0" u="none" strike="noStrike" cap="none">
                <a:solidFill>
                  <a:schemeClr val="lt1"/>
                </a:solidFill>
                <a:latin typeface="Calibri"/>
                <a:ea typeface="Calibri"/>
                <a:cs typeface="Calibri"/>
                <a:sym typeface="Calibri"/>
              </a:rPr>
              <a:t>歩数</a:t>
            </a:r>
            <a:r>
              <a:rPr lang="ja-JP" altLang="en-US" sz="4500" b="1">
                <a:solidFill>
                  <a:schemeClr val="lt1"/>
                </a:solidFill>
                <a:latin typeface="Calibri"/>
                <a:ea typeface="Calibri"/>
                <a:cs typeface="Calibri"/>
                <a:sym typeface="Calibri"/>
              </a:rPr>
              <a:t>ゲームでのポイント獲得方法</a:t>
            </a:r>
            <a:endParaRPr sz="4500" b="1" i="0" u="none" strike="noStrike" cap="none">
              <a:solidFill>
                <a:schemeClr val="lt1"/>
              </a:solidFill>
              <a:latin typeface="Calibri"/>
              <a:ea typeface="Calibri"/>
              <a:cs typeface="Calibri"/>
              <a:sym typeface="Calibri"/>
            </a:endParaRPr>
          </a:p>
        </p:txBody>
      </p:sp>
      <p:sp>
        <p:nvSpPr>
          <p:cNvPr id="5" name="Google Shape;261;p6">
            <a:extLst>
              <a:ext uri="{FF2B5EF4-FFF2-40B4-BE49-F238E27FC236}">
                <a16:creationId xmlns:a16="http://schemas.microsoft.com/office/drawing/2014/main" id="{733A161E-52F6-4763-92DD-4ED2963F1FF9}"/>
              </a:ext>
            </a:extLst>
          </p:cNvPr>
          <p:cNvSpPr txBox="1"/>
          <p:nvPr/>
        </p:nvSpPr>
        <p:spPr>
          <a:xfrm>
            <a:off x="323944" y="1186868"/>
            <a:ext cx="8269500" cy="360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議論ゲーム同様ポイント獲得方法は２つあります。</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b="1">
                <a:solidFill>
                  <a:schemeClr val="dk1"/>
                </a:solidFill>
                <a:latin typeface="+mn-lt"/>
                <a:cs typeface="Calibri"/>
                <a:sym typeface="Calibri"/>
              </a:rPr>
              <a:t>ポイント獲得方法１</a:t>
            </a:r>
            <a:endParaRPr lang="en-US" altLang="ja-JP" sz="1800" b="1">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毎日の歩数の</a:t>
            </a:r>
            <a:r>
              <a:rPr lang="en-US" altLang="ja-JP" sz="1800">
                <a:solidFill>
                  <a:schemeClr val="dk1"/>
                </a:solidFill>
                <a:latin typeface="+mn-lt"/>
                <a:cs typeface="Calibri"/>
                <a:sym typeface="Calibri"/>
              </a:rPr>
              <a:t>1/10</a:t>
            </a:r>
            <a:r>
              <a:rPr lang="ja-JP" altLang="en-US" sz="1800">
                <a:solidFill>
                  <a:schemeClr val="dk1"/>
                </a:solidFill>
                <a:latin typeface="+mn-lt"/>
                <a:cs typeface="Calibri"/>
                <a:sym typeface="Calibri"/>
              </a:rPr>
              <a:t>がゲームポイントとして獲得できる（</a:t>
            </a:r>
            <a:r>
              <a:rPr lang="en-US" altLang="ja-JP" sz="1800">
                <a:solidFill>
                  <a:schemeClr val="dk1"/>
                </a:solidFill>
                <a:latin typeface="+mn-lt"/>
                <a:cs typeface="Calibri"/>
                <a:sym typeface="Calibri"/>
              </a:rPr>
              <a:t>10000</a:t>
            </a:r>
            <a:r>
              <a:rPr lang="ja-JP" altLang="en-US" sz="1800">
                <a:solidFill>
                  <a:schemeClr val="dk1"/>
                </a:solidFill>
                <a:latin typeface="+mn-lt"/>
                <a:cs typeface="Calibri"/>
                <a:sym typeface="Calibri"/>
              </a:rPr>
              <a:t>歩で</a:t>
            </a:r>
            <a:r>
              <a:rPr lang="en-US" altLang="ja-JP" sz="1800">
                <a:solidFill>
                  <a:schemeClr val="dk1"/>
                </a:solidFill>
                <a:latin typeface="+mn-lt"/>
                <a:cs typeface="Calibri"/>
                <a:sym typeface="Calibri"/>
              </a:rPr>
              <a:t>1000Pt</a:t>
            </a:r>
            <a:r>
              <a:rPr lang="ja-JP" altLang="en-US" sz="1800">
                <a:solidFill>
                  <a:schemeClr val="dk1"/>
                </a:solidFill>
                <a:latin typeface="+mn-lt"/>
                <a:cs typeface="Calibri"/>
                <a:sym typeface="Calibri"/>
              </a:rPr>
              <a:t>）</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b="1">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b="1">
                <a:solidFill>
                  <a:schemeClr val="dk1"/>
                </a:solidFill>
                <a:latin typeface="+mn-lt"/>
                <a:cs typeface="Calibri"/>
                <a:sym typeface="Calibri"/>
              </a:rPr>
              <a:t>ポイント獲得方法２</a:t>
            </a:r>
            <a:endParaRPr lang="en-US" altLang="ja-JP" sz="1800" b="1">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その日誰が多く歩くか前日中に予想して賭けを行う。</a:t>
            </a:r>
          </a:p>
          <a:p>
            <a:pPr marL="0" marR="0" lvl="0" indent="0" algn="l" rtl="0">
              <a:lnSpc>
                <a:spcPct val="100000"/>
              </a:lnSpc>
              <a:spcBef>
                <a:spcPts val="0"/>
              </a:spcBef>
              <a:spcAft>
                <a:spcPts val="0"/>
              </a:spcAft>
              <a:buClr>
                <a:srgbClr val="000000"/>
              </a:buClr>
              <a:buSzPts val="1800"/>
              <a:buFont typeface="Arial"/>
              <a:buNone/>
            </a:pPr>
            <a:endParaRPr lang="ja-JP" altLang="en-US" sz="1800">
              <a:solidFill>
                <a:schemeClr val="dk1"/>
              </a:solidFill>
              <a:latin typeface="+mn-lt"/>
              <a:cs typeface="Calibri"/>
              <a:sym typeface="Calibri"/>
            </a:endParaRPr>
          </a:p>
        </p:txBody>
      </p:sp>
      <p:pic>
        <p:nvPicPr>
          <p:cNvPr id="3" name="図 2">
            <a:extLst>
              <a:ext uri="{FF2B5EF4-FFF2-40B4-BE49-F238E27FC236}">
                <a16:creationId xmlns:a16="http://schemas.microsoft.com/office/drawing/2014/main" id="{F2751505-9BA8-468A-9875-926DB75BB136}"/>
              </a:ext>
            </a:extLst>
          </p:cNvPr>
          <p:cNvPicPr>
            <a:picLocks noChangeAspect="1"/>
          </p:cNvPicPr>
          <p:nvPr/>
        </p:nvPicPr>
        <p:blipFill rotWithShape="1">
          <a:blip r:embed="rId3"/>
          <a:srcRect l="23117" t="12861" r="33856" b="8017"/>
          <a:stretch/>
        </p:blipFill>
        <p:spPr>
          <a:xfrm>
            <a:off x="8157326" y="5144654"/>
            <a:ext cx="710710" cy="1435400"/>
          </a:xfrm>
          <a:prstGeom prst="rect">
            <a:avLst/>
          </a:prstGeom>
        </p:spPr>
      </p:pic>
      <p:grpSp>
        <p:nvGrpSpPr>
          <p:cNvPr id="2" name="グループ化 1">
            <a:extLst>
              <a:ext uri="{FF2B5EF4-FFF2-40B4-BE49-F238E27FC236}">
                <a16:creationId xmlns:a16="http://schemas.microsoft.com/office/drawing/2014/main" id="{8A2E5B75-12CC-4941-B5BE-B3036B2651CB}"/>
              </a:ext>
            </a:extLst>
          </p:cNvPr>
          <p:cNvGrpSpPr/>
          <p:nvPr/>
        </p:nvGrpSpPr>
        <p:grpSpPr>
          <a:xfrm>
            <a:off x="482654" y="2463663"/>
            <a:ext cx="1779419" cy="712686"/>
            <a:chOff x="-34578" y="4303798"/>
            <a:chExt cx="1779419" cy="712686"/>
          </a:xfrm>
        </p:grpSpPr>
        <p:sp>
          <p:nvSpPr>
            <p:cNvPr id="8" name="Google Shape;193;p5">
              <a:extLst>
                <a:ext uri="{FF2B5EF4-FFF2-40B4-BE49-F238E27FC236}">
                  <a16:creationId xmlns:a16="http://schemas.microsoft.com/office/drawing/2014/main" id="{7E5613D6-3DDD-4E6D-AD57-797E9F416ABA}"/>
                </a:ext>
              </a:extLst>
            </p:cNvPr>
            <p:cNvSpPr/>
            <p:nvPr/>
          </p:nvSpPr>
          <p:spPr>
            <a:xfrm rot="16200000">
              <a:off x="1516344" y="4726628"/>
              <a:ext cx="272227" cy="184766"/>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9" name="Google Shape;197;p5">
              <a:extLst>
                <a:ext uri="{FF2B5EF4-FFF2-40B4-BE49-F238E27FC236}">
                  <a16:creationId xmlns:a16="http://schemas.microsoft.com/office/drawing/2014/main" id="{650CCAFC-7BED-47FD-8B95-397E61B60E3D}"/>
                </a:ext>
              </a:extLst>
            </p:cNvPr>
            <p:cNvGrpSpPr/>
            <p:nvPr/>
          </p:nvGrpSpPr>
          <p:grpSpPr>
            <a:xfrm>
              <a:off x="-34578" y="4303798"/>
              <a:ext cx="425887" cy="712686"/>
              <a:chOff x="736979" y="3096285"/>
              <a:chExt cx="805217" cy="1255871"/>
            </a:xfrm>
          </p:grpSpPr>
          <p:grpSp>
            <p:nvGrpSpPr>
              <p:cNvPr id="28" name="Google Shape;198;p5">
                <a:extLst>
                  <a:ext uri="{FF2B5EF4-FFF2-40B4-BE49-F238E27FC236}">
                    <a16:creationId xmlns:a16="http://schemas.microsoft.com/office/drawing/2014/main" id="{EB237A66-1A0A-4762-90F0-49F768DEAD65}"/>
                  </a:ext>
                </a:extLst>
              </p:cNvPr>
              <p:cNvGrpSpPr/>
              <p:nvPr/>
            </p:nvGrpSpPr>
            <p:grpSpPr>
              <a:xfrm>
                <a:off x="736979" y="3096285"/>
                <a:ext cx="805217" cy="1255871"/>
                <a:chOff x="5693392" y="3295657"/>
                <a:chExt cx="805217" cy="1255871"/>
              </a:xfrm>
            </p:grpSpPr>
            <p:sp>
              <p:nvSpPr>
                <p:cNvPr id="30" name="Google Shape;199;p5">
                  <a:extLst>
                    <a:ext uri="{FF2B5EF4-FFF2-40B4-BE49-F238E27FC236}">
                      <a16:creationId xmlns:a16="http://schemas.microsoft.com/office/drawing/2014/main" id="{9BA67EA6-077E-4426-8193-BBF150748984}"/>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31" name="Google Shape;200;p5">
                  <a:extLst>
                    <a:ext uri="{FF2B5EF4-FFF2-40B4-BE49-F238E27FC236}">
                      <a16:creationId xmlns:a16="http://schemas.microsoft.com/office/drawing/2014/main" id="{9F4A87CC-C78C-4FAD-B06C-8063DD8187BA}"/>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9" name="Google Shape;201;p5">
                <a:extLst>
                  <a:ext uri="{FF2B5EF4-FFF2-40B4-BE49-F238E27FC236}">
                    <a16:creationId xmlns:a16="http://schemas.microsoft.com/office/drawing/2014/main" id="{EA00DC76-21F0-4840-8EBC-2ECF948A1A07}"/>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000" b="1" i="0" u="none" strike="noStrike" cap="none">
                    <a:solidFill>
                      <a:srgbClr val="000000"/>
                    </a:solidFill>
                    <a:latin typeface="Calibri"/>
                    <a:ea typeface="Calibri"/>
                    <a:cs typeface="Calibri"/>
                    <a:sym typeface="Calibri"/>
                  </a:rPr>
                  <a:t>A</a:t>
                </a:r>
                <a:endParaRPr sz="2000" b="1" i="0" u="none" strike="noStrike" cap="none">
                  <a:solidFill>
                    <a:srgbClr val="000000"/>
                  </a:solidFill>
                  <a:latin typeface="Calibri"/>
                  <a:ea typeface="Calibri"/>
                  <a:cs typeface="Calibri"/>
                  <a:sym typeface="Calibri"/>
                </a:endParaRPr>
              </a:p>
            </p:txBody>
          </p:sp>
        </p:grpSp>
        <p:sp>
          <p:nvSpPr>
            <p:cNvPr id="32" name="Google Shape;195;p5">
              <a:extLst>
                <a:ext uri="{FF2B5EF4-FFF2-40B4-BE49-F238E27FC236}">
                  <a16:creationId xmlns:a16="http://schemas.microsoft.com/office/drawing/2014/main" id="{1B243F03-5236-4E76-ABA1-2443DD82D9F9}"/>
                </a:ext>
              </a:extLst>
            </p:cNvPr>
            <p:cNvSpPr txBox="1"/>
            <p:nvPr/>
          </p:nvSpPr>
          <p:spPr>
            <a:xfrm>
              <a:off x="351402" y="4359753"/>
              <a:ext cx="130105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altLang="ja-JP" sz="1800">
                  <a:solidFill>
                    <a:schemeClr val="dk1"/>
                  </a:solidFill>
                  <a:latin typeface="Calibri"/>
                  <a:ea typeface="Calibri"/>
                  <a:cs typeface="Calibri"/>
                  <a:sym typeface="Calibri"/>
                </a:rPr>
                <a:t>10000</a:t>
              </a:r>
              <a:r>
                <a:rPr lang="ja-JP" altLang="en-US" sz="1800">
                  <a:solidFill>
                    <a:schemeClr val="dk1"/>
                  </a:solidFill>
                  <a:latin typeface="Calibri"/>
                  <a:ea typeface="Calibri"/>
                  <a:cs typeface="Calibri"/>
                  <a:sym typeface="Calibri"/>
                </a:rPr>
                <a:t>歩数</a:t>
              </a:r>
              <a:endParaRPr lang="en-US" altLang="ja-JP"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800" b="0" i="0" u="none" strike="noStrike" cap="none">
                  <a:solidFill>
                    <a:schemeClr val="dk1"/>
                  </a:solidFill>
                  <a:latin typeface="Calibri"/>
                  <a:ea typeface="Calibri"/>
                  <a:cs typeface="Calibri"/>
                  <a:sym typeface="Calibri"/>
                </a:rPr>
                <a:t>1000Pt</a:t>
              </a:r>
              <a:r>
                <a:rPr lang="ja-JP" altLang="en-US" sz="1800" b="0" i="0" u="none" strike="noStrike" cap="none">
                  <a:solidFill>
                    <a:schemeClr val="dk1"/>
                  </a:solidFill>
                  <a:latin typeface="Calibri"/>
                  <a:ea typeface="Calibri"/>
                  <a:cs typeface="Calibri"/>
                  <a:sym typeface="Calibri"/>
                </a:rPr>
                <a:t>獲得</a:t>
              </a:r>
              <a:endParaRPr lang="en-US" altLang="ja-JP" sz="1800" b="0" i="0" u="none" strike="noStrike" cap="none">
                <a:solidFill>
                  <a:schemeClr val="dk1"/>
                </a:solidFill>
                <a:latin typeface="Calibri"/>
                <a:ea typeface="Calibri"/>
                <a:cs typeface="Calibri"/>
                <a:sym typeface="Calibri"/>
              </a:endParaRPr>
            </a:p>
          </p:txBody>
        </p:sp>
      </p:grpSp>
      <p:grpSp>
        <p:nvGrpSpPr>
          <p:cNvPr id="4" name="グループ化 3">
            <a:extLst>
              <a:ext uri="{FF2B5EF4-FFF2-40B4-BE49-F238E27FC236}">
                <a16:creationId xmlns:a16="http://schemas.microsoft.com/office/drawing/2014/main" id="{6FDD45CF-BE63-4256-BB6D-3687D4E923EB}"/>
              </a:ext>
            </a:extLst>
          </p:cNvPr>
          <p:cNvGrpSpPr/>
          <p:nvPr/>
        </p:nvGrpSpPr>
        <p:grpSpPr>
          <a:xfrm>
            <a:off x="368755" y="4298150"/>
            <a:ext cx="7545919" cy="2395054"/>
            <a:chOff x="-420064" y="4790195"/>
            <a:chExt cx="7545919" cy="2395054"/>
          </a:xfrm>
        </p:grpSpPr>
        <p:sp>
          <p:nvSpPr>
            <p:cNvPr id="34" name="Google Shape;202;p5">
              <a:extLst>
                <a:ext uri="{FF2B5EF4-FFF2-40B4-BE49-F238E27FC236}">
                  <a16:creationId xmlns:a16="http://schemas.microsoft.com/office/drawing/2014/main" id="{CD22D85D-5BFC-47D7-8171-92BEDE860602}"/>
                </a:ext>
              </a:extLst>
            </p:cNvPr>
            <p:cNvSpPr/>
            <p:nvPr/>
          </p:nvSpPr>
          <p:spPr>
            <a:xfrm>
              <a:off x="1286814" y="5620316"/>
              <a:ext cx="813584"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35" name="Google Shape;203;p5">
              <a:extLst>
                <a:ext uri="{FF2B5EF4-FFF2-40B4-BE49-F238E27FC236}">
                  <a16:creationId xmlns:a16="http://schemas.microsoft.com/office/drawing/2014/main" id="{62E34EDD-B808-4948-8767-0F7EB1FCAD44}"/>
                </a:ext>
              </a:extLst>
            </p:cNvPr>
            <p:cNvSpPr/>
            <p:nvPr/>
          </p:nvSpPr>
          <p:spPr>
            <a:xfrm rot="10800000">
              <a:off x="1286813" y="6090028"/>
              <a:ext cx="813583"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36" name="Google Shape;204;p5">
              <a:extLst>
                <a:ext uri="{FF2B5EF4-FFF2-40B4-BE49-F238E27FC236}">
                  <a16:creationId xmlns:a16="http://schemas.microsoft.com/office/drawing/2014/main" id="{825EF9D2-E09A-460F-859D-4779C55C001C}"/>
                </a:ext>
              </a:extLst>
            </p:cNvPr>
            <p:cNvGrpSpPr/>
            <p:nvPr/>
          </p:nvGrpSpPr>
          <p:grpSpPr>
            <a:xfrm>
              <a:off x="2253922" y="5459586"/>
              <a:ext cx="654605" cy="1020966"/>
              <a:chOff x="736979" y="3096285"/>
              <a:chExt cx="805217" cy="1255871"/>
            </a:xfrm>
          </p:grpSpPr>
          <p:grpSp>
            <p:nvGrpSpPr>
              <p:cNvPr id="37" name="Google Shape;205;p5">
                <a:extLst>
                  <a:ext uri="{FF2B5EF4-FFF2-40B4-BE49-F238E27FC236}">
                    <a16:creationId xmlns:a16="http://schemas.microsoft.com/office/drawing/2014/main" id="{E0911EFD-043A-401B-92F1-FC91F50158D5}"/>
                  </a:ext>
                </a:extLst>
              </p:cNvPr>
              <p:cNvGrpSpPr/>
              <p:nvPr/>
            </p:nvGrpSpPr>
            <p:grpSpPr>
              <a:xfrm>
                <a:off x="736979" y="3096285"/>
                <a:ext cx="805217" cy="1255871"/>
                <a:chOff x="5693392" y="3295657"/>
                <a:chExt cx="805217" cy="1255871"/>
              </a:xfrm>
            </p:grpSpPr>
            <p:sp>
              <p:nvSpPr>
                <p:cNvPr id="39" name="Google Shape;206;p5">
                  <a:extLst>
                    <a:ext uri="{FF2B5EF4-FFF2-40B4-BE49-F238E27FC236}">
                      <a16:creationId xmlns:a16="http://schemas.microsoft.com/office/drawing/2014/main" id="{15D38574-BC49-47CA-8116-CCB412D7D9EA}"/>
                    </a:ext>
                  </a:extLst>
                </p:cNvPr>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40" name="Google Shape;207;p5">
                  <a:extLst>
                    <a:ext uri="{FF2B5EF4-FFF2-40B4-BE49-F238E27FC236}">
                      <a16:creationId xmlns:a16="http://schemas.microsoft.com/office/drawing/2014/main" id="{6B7FDBB2-AFBF-4BA3-88C3-6C7DF4C0A069}"/>
                    </a:ext>
                  </a:extLst>
                </p:cNvPr>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38" name="Google Shape;208;p5">
                <a:extLst>
                  <a:ext uri="{FF2B5EF4-FFF2-40B4-BE49-F238E27FC236}">
                    <a16:creationId xmlns:a16="http://schemas.microsoft.com/office/drawing/2014/main" id="{C3EC2E9E-2A82-42B4-A211-C25EC9E91DCC}"/>
                  </a:ext>
                </a:extLst>
              </p:cNvPr>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41" name="Google Shape;210;p5">
              <a:extLst>
                <a:ext uri="{FF2B5EF4-FFF2-40B4-BE49-F238E27FC236}">
                  <a16:creationId xmlns:a16="http://schemas.microsoft.com/office/drawing/2014/main" id="{350AD6B9-3FE4-4091-9C71-A73C5F42DC54}"/>
                </a:ext>
              </a:extLst>
            </p:cNvPr>
            <p:cNvGrpSpPr/>
            <p:nvPr/>
          </p:nvGrpSpPr>
          <p:grpSpPr>
            <a:xfrm>
              <a:off x="411531" y="5459251"/>
              <a:ext cx="654605" cy="1020966"/>
              <a:chOff x="736979" y="3096285"/>
              <a:chExt cx="805217" cy="1255871"/>
            </a:xfrm>
          </p:grpSpPr>
          <p:grpSp>
            <p:nvGrpSpPr>
              <p:cNvPr id="42" name="Google Shape;211;p5">
                <a:extLst>
                  <a:ext uri="{FF2B5EF4-FFF2-40B4-BE49-F238E27FC236}">
                    <a16:creationId xmlns:a16="http://schemas.microsoft.com/office/drawing/2014/main" id="{1A6D01D5-4481-48B0-9DB9-A3EBBB5003BF}"/>
                  </a:ext>
                </a:extLst>
              </p:cNvPr>
              <p:cNvGrpSpPr/>
              <p:nvPr/>
            </p:nvGrpSpPr>
            <p:grpSpPr>
              <a:xfrm>
                <a:off x="736979" y="3096285"/>
                <a:ext cx="805217" cy="1255871"/>
                <a:chOff x="5693392" y="3295657"/>
                <a:chExt cx="805217" cy="1255871"/>
              </a:xfrm>
            </p:grpSpPr>
            <p:sp>
              <p:nvSpPr>
                <p:cNvPr id="44" name="Google Shape;212;p5">
                  <a:extLst>
                    <a:ext uri="{FF2B5EF4-FFF2-40B4-BE49-F238E27FC236}">
                      <a16:creationId xmlns:a16="http://schemas.microsoft.com/office/drawing/2014/main" id="{0F5EB036-9904-4223-B245-C66187D1D17F}"/>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45" name="Google Shape;213;p5">
                  <a:extLst>
                    <a:ext uri="{FF2B5EF4-FFF2-40B4-BE49-F238E27FC236}">
                      <a16:creationId xmlns:a16="http://schemas.microsoft.com/office/drawing/2014/main" id="{26E7C00A-A732-4014-A8A8-20B7D41E7701}"/>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43" name="Google Shape;214;p5">
                <a:extLst>
                  <a:ext uri="{FF2B5EF4-FFF2-40B4-BE49-F238E27FC236}">
                    <a16:creationId xmlns:a16="http://schemas.microsoft.com/office/drawing/2014/main" id="{E7745445-D339-4D2D-A627-D23B9B845823}"/>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sp>
          <p:nvSpPr>
            <p:cNvPr id="58" name="Google Shape;238;p5">
              <a:extLst>
                <a:ext uri="{FF2B5EF4-FFF2-40B4-BE49-F238E27FC236}">
                  <a16:creationId xmlns:a16="http://schemas.microsoft.com/office/drawing/2014/main" id="{F3AFDD7F-AD43-48E3-91AE-00E2E91783AF}"/>
                </a:ext>
              </a:extLst>
            </p:cNvPr>
            <p:cNvSpPr/>
            <p:nvPr/>
          </p:nvSpPr>
          <p:spPr>
            <a:xfrm>
              <a:off x="-420064" y="4790195"/>
              <a:ext cx="3413753" cy="449622"/>
            </a:xfrm>
            <a:prstGeom prst="wedgeRoundRectCallout">
              <a:avLst>
                <a:gd name="adj1" fmla="val 40339"/>
                <a:gd name="adj2" fmla="val 6799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Bの所持ポイント低→オッズが高く</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Bの所持ポイントが高→オッズが低い</a:t>
              </a:r>
              <a:endParaRPr sz="1400" b="0" i="0" u="none" strike="noStrike" cap="none">
                <a:solidFill>
                  <a:srgbClr val="000000"/>
                </a:solidFill>
                <a:latin typeface="Calibri"/>
                <a:ea typeface="Calibri"/>
                <a:cs typeface="Calibri"/>
                <a:sym typeface="Calibri"/>
              </a:endParaRPr>
            </a:p>
          </p:txBody>
        </p:sp>
        <p:sp>
          <p:nvSpPr>
            <p:cNvPr id="59" name="Google Shape;209;p5">
              <a:extLst>
                <a:ext uri="{FF2B5EF4-FFF2-40B4-BE49-F238E27FC236}">
                  <a16:creationId xmlns:a16="http://schemas.microsoft.com/office/drawing/2014/main" id="{75C744B1-919F-45B1-84B6-9FDA5ABB331C}"/>
                </a:ext>
              </a:extLst>
            </p:cNvPr>
            <p:cNvSpPr txBox="1"/>
            <p:nvPr/>
          </p:nvSpPr>
          <p:spPr>
            <a:xfrm>
              <a:off x="1226053" y="5265440"/>
              <a:ext cx="9351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(1)賭け</a:t>
              </a:r>
              <a:endParaRPr sz="1400" b="0" i="0" u="none" strike="noStrike" cap="none">
                <a:solidFill>
                  <a:srgbClr val="000000"/>
                </a:solidFill>
                <a:latin typeface="Arial"/>
                <a:ea typeface="Arial"/>
                <a:cs typeface="Arial"/>
                <a:sym typeface="Arial"/>
              </a:endParaRPr>
            </a:p>
          </p:txBody>
        </p:sp>
        <p:sp>
          <p:nvSpPr>
            <p:cNvPr id="60" name="Google Shape;232;p5">
              <a:extLst>
                <a:ext uri="{FF2B5EF4-FFF2-40B4-BE49-F238E27FC236}">
                  <a16:creationId xmlns:a16="http://schemas.microsoft.com/office/drawing/2014/main" id="{C38B657A-AD31-41A2-B6F2-ACE4945AFEDF}"/>
                </a:ext>
              </a:extLst>
            </p:cNvPr>
            <p:cNvSpPr txBox="1"/>
            <p:nvPr/>
          </p:nvSpPr>
          <p:spPr>
            <a:xfrm>
              <a:off x="2934495" y="5598020"/>
              <a:ext cx="3686639"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b="0" i="0" u="none" strike="noStrike" cap="none">
                  <a:solidFill>
                    <a:schemeClr val="dk1"/>
                  </a:solidFill>
                  <a:latin typeface="Calibri"/>
                  <a:ea typeface="Calibri"/>
                  <a:cs typeface="Calibri"/>
                  <a:sym typeface="Calibri"/>
                </a:rPr>
                <a:t>(</a:t>
              </a:r>
              <a:r>
                <a:rPr lang="ja-JP">
                  <a:solidFill>
                    <a:schemeClr val="dk1"/>
                  </a:solidFill>
                  <a:latin typeface="Calibri"/>
                  <a:ea typeface="Calibri"/>
                  <a:cs typeface="Calibri"/>
                  <a:sym typeface="Calibri"/>
                </a:rPr>
                <a:t>2</a:t>
              </a:r>
              <a:r>
                <a:rPr lang="ja-JP" b="0" i="0" u="none" strike="noStrike" cap="none">
                  <a:solidFill>
                    <a:schemeClr val="dk1"/>
                  </a:solidFill>
                  <a:latin typeface="Calibri"/>
                  <a:ea typeface="Calibri"/>
                  <a:cs typeface="Calibri"/>
                  <a:sym typeface="Calibri"/>
                </a:rPr>
                <a:t>)</a:t>
              </a:r>
              <a:endParaRPr lang="en-US" altLang="ja-JP"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600" b="0" i="0" u="none" strike="noStrike" cap="none">
                  <a:solidFill>
                    <a:schemeClr val="dk1"/>
                  </a:solidFill>
                  <a:latin typeface="Calibri"/>
                  <a:ea typeface="Calibri"/>
                  <a:cs typeface="Calibri"/>
                  <a:sym typeface="Calibri"/>
                </a:rPr>
                <a:t>B</a:t>
              </a:r>
              <a:r>
                <a:rPr lang="ja-JP" altLang="en-US" sz="1600">
                  <a:solidFill>
                    <a:schemeClr val="dk1"/>
                  </a:solidFill>
                  <a:latin typeface="Calibri"/>
                  <a:ea typeface="Calibri"/>
                  <a:cs typeface="Calibri"/>
                  <a:sym typeface="Calibri"/>
                </a:rPr>
                <a:t>の歩数がその日の自分を除く</a:t>
              </a:r>
              <a:r>
                <a:rPr lang="ja-JP" altLang="en-US" sz="1600" b="0" i="0" u="none" strike="noStrike" cap="none">
                  <a:solidFill>
                    <a:schemeClr val="dk1"/>
                  </a:solidFill>
                  <a:latin typeface="Calibri"/>
                  <a:ea typeface="Calibri"/>
                  <a:cs typeface="Calibri"/>
                  <a:sym typeface="Calibri"/>
                </a:rPr>
                <a:t>被験者の中で</a:t>
              </a:r>
              <a:r>
                <a:rPr lang="en-US" altLang="ja-JP" sz="1600" b="0" i="0" u="none" strike="noStrike" cap="none">
                  <a:solidFill>
                    <a:schemeClr val="dk1"/>
                  </a:solidFill>
                  <a:latin typeface="Calibri"/>
                  <a:ea typeface="Calibri"/>
                  <a:cs typeface="Calibri"/>
                  <a:sym typeface="Calibri"/>
                </a:rPr>
                <a:t>1,2,3</a:t>
              </a:r>
              <a:r>
                <a:rPr lang="ja-JP" altLang="en-US" sz="1600" b="0" i="0" u="none" strike="noStrike" cap="none">
                  <a:solidFill>
                    <a:schemeClr val="dk1"/>
                  </a:solidFill>
                  <a:latin typeface="Calibri"/>
                  <a:ea typeface="Calibri"/>
                  <a:cs typeface="Calibri"/>
                  <a:sym typeface="Calibri"/>
                </a:rPr>
                <a:t>位だったら賭け成功</a:t>
              </a:r>
              <a:endParaRPr sz="1600" b="0" i="0" u="none" strike="noStrike" cap="none">
                <a:solidFill>
                  <a:srgbClr val="000000"/>
                </a:solidFill>
                <a:latin typeface="Arial"/>
                <a:ea typeface="Arial"/>
                <a:cs typeface="Arial"/>
                <a:sym typeface="Arial"/>
              </a:endParaRPr>
            </a:p>
          </p:txBody>
        </p:sp>
        <p:sp>
          <p:nvSpPr>
            <p:cNvPr id="61" name="Google Shape;239;p5">
              <a:extLst>
                <a:ext uri="{FF2B5EF4-FFF2-40B4-BE49-F238E27FC236}">
                  <a16:creationId xmlns:a16="http://schemas.microsoft.com/office/drawing/2014/main" id="{184BB44F-F544-4835-B912-19166CB9906F}"/>
                </a:ext>
              </a:extLst>
            </p:cNvPr>
            <p:cNvSpPr/>
            <p:nvPr/>
          </p:nvSpPr>
          <p:spPr>
            <a:xfrm>
              <a:off x="973594" y="6735627"/>
              <a:ext cx="6152261" cy="449622"/>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ja-JP" b="0" i="0" u="none" strike="noStrike" cap="none">
                  <a:solidFill>
                    <a:srgbClr val="000000"/>
                  </a:solidFill>
                  <a:latin typeface="Calibri"/>
                  <a:ea typeface="Calibri"/>
                  <a:cs typeface="Calibri"/>
                  <a:sym typeface="Calibri"/>
                </a:rPr>
                <a:t>(</a:t>
              </a:r>
              <a:r>
                <a:rPr lang="en-US" altLang="ja-JP" b="0" i="0" u="none" strike="noStrike" cap="none">
                  <a:solidFill>
                    <a:srgbClr val="000000"/>
                  </a:solidFill>
                  <a:latin typeface="Calibri"/>
                  <a:ea typeface="Calibri"/>
                  <a:cs typeface="Calibri"/>
                  <a:sym typeface="Calibri"/>
                </a:rPr>
                <a:t>3</a:t>
              </a:r>
              <a:r>
                <a:rPr lang="ja-JP" b="0" i="0" u="none" strike="noStrike" cap="none">
                  <a:solidFill>
                    <a:srgbClr val="000000"/>
                  </a:solidFill>
                  <a:latin typeface="Calibri"/>
                  <a:ea typeface="Calibri"/>
                  <a:cs typeface="Calibri"/>
                  <a:sym typeface="Calibri"/>
                </a:rPr>
                <a:t>)</a:t>
              </a:r>
              <a:r>
                <a:rPr lang="ja-JP" altLang="en-US" b="0" i="0" u="none" strike="noStrike" cap="none">
                  <a:solidFill>
                    <a:srgbClr val="000000"/>
                  </a:solidFill>
                  <a:latin typeface="Calibri"/>
                  <a:ea typeface="Calibri"/>
                  <a:cs typeface="Calibri"/>
                  <a:sym typeface="Calibri"/>
                </a:rPr>
                <a:t>賭け成功</a:t>
              </a:r>
              <a:r>
                <a:rPr lang="ja-JP" altLang="en-US">
                  <a:latin typeface="Calibri"/>
                  <a:ea typeface="Calibri"/>
                  <a:cs typeface="Calibri"/>
                  <a:sym typeface="Calibri"/>
                </a:rPr>
                <a:t>：</a:t>
              </a:r>
              <a:r>
                <a:rPr lang="en-US" altLang="ja-JP" b="0" i="0" u="none" strike="noStrike" cap="none">
                  <a:solidFill>
                    <a:srgbClr val="000000"/>
                  </a:solidFill>
                  <a:latin typeface="Calibri"/>
                  <a:ea typeface="Calibri"/>
                  <a:cs typeface="Calibri"/>
                  <a:sym typeface="Calibri"/>
                </a:rPr>
                <a:t>B</a:t>
              </a:r>
              <a:r>
                <a:rPr lang="ja-JP" altLang="en-US" b="0" i="0" u="none" strike="noStrike" cap="none">
                  <a:solidFill>
                    <a:srgbClr val="000000"/>
                  </a:solidFill>
                  <a:latin typeface="Calibri"/>
                  <a:ea typeface="Calibri"/>
                  <a:cs typeface="Calibri"/>
                  <a:sym typeface="Calibri"/>
                </a:rPr>
                <a:t>のオッズ・</a:t>
              </a:r>
              <a:r>
                <a:rPr lang="en-US" altLang="ja-JP" b="0" i="0" u="none" strike="noStrike" cap="none">
                  <a:solidFill>
                    <a:srgbClr val="000000"/>
                  </a:solidFill>
                  <a:latin typeface="Calibri"/>
                  <a:ea typeface="Calibri"/>
                  <a:cs typeface="Calibri"/>
                  <a:sym typeface="Calibri"/>
                </a:rPr>
                <a:t>B</a:t>
              </a:r>
              <a:r>
                <a:rPr lang="ja-JP" altLang="en-US" b="0" i="0" u="none" strike="noStrike" cap="none">
                  <a:solidFill>
                    <a:srgbClr val="000000"/>
                  </a:solidFill>
                  <a:latin typeface="Calibri"/>
                  <a:ea typeface="Calibri"/>
                  <a:cs typeface="Calibri"/>
                  <a:sym typeface="Calibri"/>
                </a:rPr>
                <a:t>への賭けポイントに応じて</a:t>
              </a:r>
              <a:r>
                <a:rPr lang="en-US" altLang="ja-JP" b="0" i="0" u="none" strike="noStrike" cap="none">
                  <a:solidFill>
                    <a:srgbClr val="000000"/>
                  </a:solidFill>
                  <a:latin typeface="Calibri"/>
                  <a:ea typeface="Calibri"/>
                  <a:cs typeface="Calibri"/>
                  <a:sym typeface="Calibri"/>
                </a:rPr>
                <a:t>A</a:t>
              </a:r>
              <a:r>
                <a:rPr lang="ja-JP" altLang="en-US">
                  <a:latin typeface="Calibri"/>
                  <a:ea typeface="Calibri"/>
                  <a:cs typeface="Calibri"/>
                  <a:sym typeface="Calibri"/>
                </a:rPr>
                <a:t>もポイントを得る。</a:t>
              </a:r>
              <a:endParaRPr lang="en-US" altLang="ja-JP">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b="0" i="0" u="none" strike="noStrike" cap="none">
                  <a:solidFill>
                    <a:srgbClr val="000000"/>
                  </a:solidFill>
                  <a:latin typeface="Calibri"/>
                  <a:ea typeface="Calibri"/>
                  <a:cs typeface="Calibri"/>
                  <a:sym typeface="Calibri"/>
                </a:rPr>
                <a:t>　賭け失敗：賭けポイントは没収</a:t>
              </a:r>
              <a:endParaRPr lang="en-US" altLang="ja-JP"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8882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500" b="1" i="0" u="none" strike="noStrike" cap="none">
                <a:solidFill>
                  <a:schemeClr val="lt1"/>
                </a:solidFill>
                <a:latin typeface="Calibri"/>
                <a:ea typeface="Calibri"/>
                <a:cs typeface="Calibri"/>
                <a:sym typeface="Calibri"/>
              </a:rPr>
              <a:t>実験の概要（再）</a:t>
            </a:r>
            <a:endParaRPr sz="4500" b="1" i="0" u="none" strike="noStrike" cap="none">
              <a:solidFill>
                <a:schemeClr val="lt1"/>
              </a:solidFill>
              <a:latin typeface="Calibri"/>
              <a:ea typeface="Calibri"/>
              <a:cs typeface="Calibri"/>
              <a:sym typeface="Calibri"/>
            </a:endParaRPr>
          </a:p>
        </p:txBody>
      </p:sp>
      <p:sp>
        <p:nvSpPr>
          <p:cNvPr id="5" name="Google Shape;261;p6">
            <a:extLst>
              <a:ext uri="{FF2B5EF4-FFF2-40B4-BE49-F238E27FC236}">
                <a16:creationId xmlns:a16="http://schemas.microsoft.com/office/drawing/2014/main" id="{733A161E-52F6-4763-92DD-4ED2963F1FF9}"/>
              </a:ext>
            </a:extLst>
          </p:cNvPr>
          <p:cNvSpPr txBox="1"/>
          <p:nvPr/>
        </p:nvSpPr>
        <p:spPr>
          <a:xfrm>
            <a:off x="368755" y="1458627"/>
            <a:ext cx="8269500" cy="44033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期間：実験期間は４週間（</a:t>
            </a:r>
            <a:r>
              <a:rPr lang="en-US" altLang="ja-JP" sz="1800">
                <a:solidFill>
                  <a:schemeClr val="dk1"/>
                </a:solidFill>
                <a:latin typeface="+mn-lt"/>
                <a:cs typeface="Calibri"/>
                <a:sym typeface="Calibri"/>
              </a:rPr>
              <a:t>7</a:t>
            </a:r>
            <a:r>
              <a:rPr lang="ja-JP" altLang="en-US" sz="1800">
                <a:solidFill>
                  <a:schemeClr val="dk1"/>
                </a:solidFill>
                <a:latin typeface="+mn-lt"/>
                <a:cs typeface="Calibri"/>
                <a:sym typeface="Calibri"/>
              </a:rPr>
              <a:t>月</a:t>
            </a:r>
            <a:r>
              <a:rPr lang="en-US" altLang="ja-JP" sz="1800">
                <a:solidFill>
                  <a:schemeClr val="dk1"/>
                </a:solidFill>
                <a:latin typeface="+mn-lt"/>
                <a:cs typeface="Calibri"/>
                <a:sym typeface="Calibri"/>
              </a:rPr>
              <a:t>12</a:t>
            </a:r>
            <a:r>
              <a:rPr lang="ja-JP" altLang="en-US" sz="1800">
                <a:solidFill>
                  <a:schemeClr val="dk1"/>
                </a:solidFill>
                <a:latin typeface="+mn-lt"/>
                <a:cs typeface="Calibri"/>
                <a:sym typeface="Calibri"/>
              </a:rPr>
              <a:t>日から</a:t>
            </a:r>
            <a:r>
              <a:rPr lang="en-US" altLang="ja-JP" sz="1800">
                <a:solidFill>
                  <a:schemeClr val="dk1"/>
                </a:solidFill>
                <a:latin typeface="+mn-lt"/>
                <a:cs typeface="Calibri"/>
                <a:sym typeface="Calibri"/>
              </a:rPr>
              <a:t>8</a:t>
            </a:r>
            <a:r>
              <a:rPr lang="ja-JP" altLang="en-US" sz="1800">
                <a:solidFill>
                  <a:schemeClr val="dk1"/>
                </a:solidFill>
                <a:latin typeface="+mn-lt"/>
                <a:cs typeface="Calibri"/>
                <a:sym typeface="Calibri"/>
              </a:rPr>
              <a:t>月</a:t>
            </a:r>
            <a:r>
              <a:rPr lang="en-US" altLang="ja-JP" sz="1800">
                <a:solidFill>
                  <a:schemeClr val="dk1"/>
                </a:solidFill>
                <a:latin typeface="+mn-lt"/>
                <a:cs typeface="Calibri"/>
                <a:sym typeface="Calibri"/>
              </a:rPr>
              <a:t>8</a:t>
            </a:r>
            <a:r>
              <a:rPr lang="ja-JP" altLang="en-US" sz="1800">
                <a:solidFill>
                  <a:schemeClr val="dk1"/>
                </a:solidFill>
                <a:latin typeface="+mn-lt"/>
                <a:cs typeface="Calibri"/>
                <a:sym typeface="Calibri"/>
              </a:rPr>
              <a:t>日まで）</a:t>
            </a: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ea typeface="游明朝" panose="02020400000000000000" pitchFamily="18" charset="-128"/>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人数：</a:t>
            </a:r>
            <a:r>
              <a:rPr lang="en-US" altLang="ja-JP" sz="1800">
                <a:solidFill>
                  <a:schemeClr val="dk1"/>
                </a:solidFill>
                <a:latin typeface="+mn-lt"/>
                <a:cs typeface="Calibri"/>
                <a:sym typeface="Calibri"/>
              </a:rPr>
              <a:t>12</a:t>
            </a:r>
            <a:r>
              <a:rPr lang="ja-JP" altLang="en-US" sz="1800">
                <a:solidFill>
                  <a:schemeClr val="dk1"/>
                </a:solidFill>
                <a:latin typeface="+mn-lt"/>
                <a:cs typeface="Calibri"/>
                <a:sym typeface="Calibri"/>
              </a:rPr>
              <a:t>人</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場所：</a:t>
            </a: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オンライン環境であればどこでも可能</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参加条件：</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実験期間中に長期に渡って拘束される予定がない人（長期インターンなど）</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実験途中で</a:t>
            </a:r>
            <a:r>
              <a:rPr lang="en-US" altLang="ja-JP" sz="1800">
                <a:solidFill>
                  <a:schemeClr val="dk1"/>
                </a:solidFill>
                <a:latin typeface="+mn-lt"/>
                <a:cs typeface="Calibri"/>
                <a:sym typeface="Calibri"/>
              </a:rPr>
              <a:t>2,3</a:t>
            </a:r>
            <a:r>
              <a:rPr lang="ja-JP" altLang="en-US" sz="1800">
                <a:solidFill>
                  <a:schemeClr val="dk1"/>
                </a:solidFill>
                <a:latin typeface="+mn-lt"/>
                <a:cs typeface="Calibri"/>
                <a:sym typeface="Calibri"/>
              </a:rPr>
              <a:t>日予定あるなど、全く問題ありません。</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実験に関してご不明な点がありましたら遠慮なく吉川純輝までお尋ねください。</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どうぞよろしくお願いいたします。</a:t>
            </a: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80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a:solidFill>
                  <a:schemeClr val="dk1"/>
                </a:solidFill>
                <a:latin typeface="+mn-lt"/>
                <a:cs typeface="Calibri"/>
                <a:sym typeface="Calibri"/>
              </a:rPr>
              <a:t>実験に参加してただける方はロケットチャットの</a:t>
            </a:r>
            <a:r>
              <a:rPr lang="en-US" altLang="ja-JP" sz="1800">
                <a:solidFill>
                  <a:schemeClr val="dk1"/>
                </a:solidFill>
                <a:latin typeface="+mn-lt"/>
                <a:cs typeface="Calibri"/>
                <a:sym typeface="Calibri"/>
              </a:rPr>
              <a:t>DM</a:t>
            </a:r>
            <a:r>
              <a:rPr lang="ja-JP" altLang="en-US" sz="1800">
                <a:solidFill>
                  <a:schemeClr val="dk1"/>
                </a:solidFill>
                <a:latin typeface="+mn-lt"/>
                <a:cs typeface="Calibri"/>
                <a:sym typeface="Calibri"/>
              </a:rPr>
              <a:t>にてご連絡お願いいたします。</a:t>
            </a:r>
            <a:endParaRPr lang="en-US" altLang="ja-JP" sz="1800">
              <a:solidFill>
                <a:schemeClr val="dk1"/>
              </a:solidFill>
              <a:latin typeface="+mn-lt"/>
              <a:cs typeface="Calibri"/>
              <a:sym typeface="Calibri"/>
            </a:endParaRPr>
          </a:p>
        </p:txBody>
      </p:sp>
    </p:spTree>
    <p:extLst>
      <p:ext uri="{BB962C8B-B14F-4D97-AF65-F5344CB8AC3E}">
        <p14:creationId xmlns:p14="http://schemas.microsoft.com/office/powerpoint/2010/main" val="3279259574"/>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テーマ</vt:lpstr>
      <vt:lpstr>日常生活へのDERCシステム導入による利他行為促進の試み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二層化ゲーミフィケーションによる議論活性化の試み</dc:title>
  <dc:creator>Microsoft Office User</dc:creator>
  <cp:revision>1</cp:revision>
  <dcterms:created xsi:type="dcterms:W3CDTF">2020-09-23T04:54:43Z</dcterms:created>
  <dcterms:modified xsi:type="dcterms:W3CDTF">2021-07-06T07:14:31Z</dcterms:modified>
</cp:coreProperties>
</file>