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ヒラギノ角ゴ ProN W6"/>
        <a:ea typeface="ヒラギノ角ゴ ProN W6"/>
        <a:cs typeface="ヒラギノ角ゴ ProN W6"/>
        <a:sym typeface="ヒラギノ角ゴ ProN W6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ヒラギノ角ゴ ProN W3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タイトル&amp;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12" name="本文レベル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ここに引用を入力してください。”"/>
          <p:cNvSpPr txBox="1"/>
          <p:nvPr>
            <p:ph type="body" sz="quarter" idx="14"/>
          </p:nvPr>
        </p:nvSpPr>
        <p:spPr>
          <a:xfrm>
            <a:off x="1270000" y="4267200"/>
            <a:ext cx="10464800" cy="609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</a:lstStyle>
          <a:p>
            <a:pPr/>
            <a:r>
              <a:t>“ここに引用を入力してください。”</a:t>
            </a:r>
          </a:p>
        </p:txBody>
      </p:sp>
      <p:sp>
        <p:nvSpPr>
          <p:cNvPr id="9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イメージ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イメージ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タイトルテキスト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22" name="本文レベル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テキスト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3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イメージ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タイトルテキスト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40" name="本文レベル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49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57" name="本文レベル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イメージ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67" name="本文レベル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8" name="スライド番号"/>
          <p:cNvSpPr txBox="1"/>
          <p:nvPr>
            <p:ph type="sldNum" sz="quarter" idx="2"/>
          </p:nvPr>
        </p:nvSpPr>
        <p:spPr>
          <a:xfrm>
            <a:off x="6308360" y="9296400"/>
            <a:ext cx="381306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ヒラギノ角ゴ ProN W3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本文レベル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イメージ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イメージ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イメージ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3" name="本文レベル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3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1.png"/><Relationship Id="rId4" Type="http://schemas.openxmlformats.org/officeDocument/2006/relationships/image" Target="../media/image2.tif"/><Relationship Id="rId5" Type="http://schemas.openxmlformats.org/officeDocument/2006/relationships/image" Target="../media/image3.tif"/><Relationship Id="rId6" Type="http://schemas.openxmlformats.org/officeDocument/2006/relationships/image" Target="../media/image4.tif"/><Relationship Id="rId7" Type="http://schemas.openxmlformats.org/officeDocument/2006/relationships/image" Target="../media/image5.tif"/><Relationship Id="rId8" Type="http://schemas.openxmlformats.org/officeDocument/2006/relationships/image" Target="../media/image6.tif"/><Relationship Id="rId9" Type="http://schemas.openxmlformats.org/officeDocument/2006/relationships/image" Target="../media/image7.tif"/><Relationship Id="rId10" Type="http://schemas.openxmlformats.org/officeDocument/2006/relationships/image" Target="../media/image8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イメージ" descr="イメージ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3500" y="2175767"/>
            <a:ext cx="1274660" cy="1274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スクリーンショット 2020-02-22 20.14.08.png" descr="スクリーンショット 2020-02-22 20.14.0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40191" y="2300210"/>
            <a:ext cx="951599" cy="9439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イメージ" descr="イメージ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13494" y="2212131"/>
            <a:ext cx="1180955" cy="1120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イメージ" descr="イメージ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128000" y="4674542"/>
            <a:ext cx="951598" cy="9558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イメージ" descr="イメージ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349585" y="4179972"/>
            <a:ext cx="1944986" cy="1944986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線"/>
          <p:cNvSpPr/>
          <p:nvPr/>
        </p:nvSpPr>
        <p:spPr>
          <a:xfrm>
            <a:off x="2291065" y="2772171"/>
            <a:ext cx="127466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25" name="mp4を…"/>
          <p:cNvSpPr txBox="1"/>
          <p:nvPr/>
        </p:nvSpPr>
        <p:spPr>
          <a:xfrm>
            <a:off x="2457478" y="2235200"/>
            <a:ext cx="941833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mp4を</a:t>
            </a:r>
          </a:p>
          <a:p>
            <a:pPr>
              <a:defRPr sz="1200"/>
            </a:pPr>
            <a:r>
              <a:t>mp3に変換</a:t>
            </a:r>
          </a:p>
        </p:txBody>
      </p:sp>
      <p:sp>
        <p:nvSpPr>
          <p:cNvPr id="126" name="線"/>
          <p:cNvSpPr/>
          <p:nvPr/>
        </p:nvSpPr>
        <p:spPr>
          <a:xfrm>
            <a:off x="4490303" y="2759471"/>
            <a:ext cx="1226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27" name="Macへ送信"/>
          <p:cNvSpPr txBox="1"/>
          <p:nvPr/>
        </p:nvSpPr>
        <p:spPr>
          <a:xfrm>
            <a:off x="4644938" y="2349500"/>
            <a:ext cx="913792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Macへ送信</a:t>
            </a:r>
          </a:p>
        </p:txBody>
      </p:sp>
      <p:sp>
        <p:nvSpPr>
          <p:cNvPr id="128" name="線"/>
          <p:cNvSpPr/>
          <p:nvPr/>
        </p:nvSpPr>
        <p:spPr>
          <a:xfrm>
            <a:off x="7130368" y="5152465"/>
            <a:ext cx="95159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29" name="mp3編集"/>
          <p:cNvSpPr txBox="1"/>
          <p:nvPr/>
        </p:nvSpPr>
        <p:spPr>
          <a:xfrm>
            <a:off x="7211450" y="4787900"/>
            <a:ext cx="789433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mp3編集</a:t>
            </a:r>
          </a:p>
        </p:txBody>
      </p:sp>
      <p:sp>
        <p:nvSpPr>
          <p:cNvPr id="130" name="線"/>
          <p:cNvSpPr/>
          <p:nvPr/>
        </p:nvSpPr>
        <p:spPr>
          <a:xfrm>
            <a:off x="6303971" y="3686571"/>
            <a:ext cx="1" cy="67911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pic>
        <p:nvPicPr>
          <p:cNvPr id="131" name="イメージ" descr="イメージ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485887" y="4622362"/>
            <a:ext cx="1060207" cy="10602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イメージ" descr="イメージ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562659" y="4748344"/>
            <a:ext cx="808243" cy="808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イメージ" descr="イメージ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706466" y="6987615"/>
            <a:ext cx="1195010" cy="1195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イメージ" descr="イメージ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716704" y="6476251"/>
            <a:ext cx="1774190" cy="2217738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線"/>
          <p:cNvSpPr/>
          <p:nvPr/>
        </p:nvSpPr>
        <p:spPr>
          <a:xfrm>
            <a:off x="6920159" y="7501965"/>
            <a:ext cx="116881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36" name="スマートウォッチに…"/>
          <p:cNvSpPr txBox="1"/>
          <p:nvPr/>
        </p:nvSpPr>
        <p:spPr>
          <a:xfrm>
            <a:off x="6344828" y="6373234"/>
            <a:ext cx="1532078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スマートウォッチに</a:t>
            </a:r>
          </a:p>
          <a:p>
            <a:pPr>
              <a:defRPr sz="1200"/>
            </a:pPr>
            <a:r>
              <a:t>送信</a:t>
            </a:r>
          </a:p>
        </p:txBody>
      </p:sp>
      <p:sp>
        <p:nvSpPr>
          <p:cNvPr id="137" name="線"/>
          <p:cNvSpPr/>
          <p:nvPr/>
        </p:nvSpPr>
        <p:spPr>
          <a:xfrm flipH="1">
            <a:off x="4519179" y="5152465"/>
            <a:ext cx="106020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38" name="線"/>
          <p:cNvSpPr/>
          <p:nvPr/>
        </p:nvSpPr>
        <p:spPr>
          <a:xfrm flipH="1">
            <a:off x="2398291" y="5152465"/>
            <a:ext cx="106020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39" name="線"/>
          <p:cNvSpPr/>
          <p:nvPr/>
        </p:nvSpPr>
        <p:spPr>
          <a:xfrm>
            <a:off x="6303971" y="6264671"/>
            <a:ext cx="1" cy="67911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40" name="線"/>
          <p:cNvSpPr/>
          <p:nvPr/>
        </p:nvSpPr>
        <p:spPr>
          <a:xfrm flipV="1">
            <a:off x="1970829" y="3769640"/>
            <a:ext cx="1" cy="94392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 ProN W3"/>
              </a:defRPr>
            </a:pPr>
          </a:p>
        </p:txBody>
      </p:sp>
      <p:sp>
        <p:nvSpPr>
          <p:cNvPr id="141" name="iPhone"/>
          <p:cNvSpPr txBox="1"/>
          <p:nvPr/>
        </p:nvSpPr>
        <p:spPr>
          <a:xfrm>
            <a:off x="1636692" y="3483034"/>
            <a:ext cx="668275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iPhone</a:t>
            </a:r>
          </a:p>
        </p:txBody>
      </p:sp>
      <p:sp>
        <p:nvSpPr>
          <p:cNvPr id="142" name="動画TO音声"/>
          <p:cNvSpPr txBox="1"/>
          <p:nvPr/>
        </p:nvSpPr>
        <p:spPr>
          <a:xfrm>
            <a:off x="3536159" y="3292533"/>
            <a:ext cx="959663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動画TO音声</a:t>
            </a:r>
          </a:p>
        </p:txBody>
      </p:sp>
      <p:sp>
        <p:nvSpPr>
          <p:cNvPr id="143" name="AirDrop"/>
          <p:cNvSpPr txBox="1"/>
          <p:nvPr/>
        </p:nvSpPr>
        <p:spPr>
          <a:xfrm>
            <a:off x="5923200" y="3317315"/>
            <a:ext cx="761543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AirDrop</a:t>
            </a:r>
          </a:p>
        </p:txBody>
      </p:sp>
      <p:sp>
        <p:nvSpPr>
          <p:cNvPr id="144" name="Mac Book Pro"/>
          <p:cNvSpPr txBox="1"/>
          <p:nvPr/>
        </p:nvSpPr>
        <p:spPr>
          <a:xfrm>
            <a:off x="5672959" y="5987452"/>
            <a:ext cx="126202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Mac Book Pro</a:t>
            </a:r>
          </a:p>
        </p:txBody>
      </p:sp>
      <p:sp>
        <p:nvSpPr>
          <p:cNvPr id="145" name="ocenaudio"/>
          <p:cNvSpPr txBox="1"/>
          <p:nvPr/>
        </p:nvSpPr>
        <p:spPr>
          <a:xfrm>
            <a:off x="8122976" y="5717838"/>
            <a:ext cx="96164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ocenaudio</a:t>
            </a:r>
          </a:p>
        </p:txBody>
      </p:sp>
      <p:sp>
        <p:nvSpPr>
          <p:cNvPr id="146" name="Google Drive"/>
          <p:cNvSpPr txBox="1"/>
          <p:nvPr/>
        </p:nvSpPr>
        <p:spPr>
          <a:xfrm>
            <a:off x="3433822" y="5717838"/>
            <a:ext cx="116433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Google Drive</a:t>
            </a:r>
          </a:p>
        </p:txBody>
      </p:sp>
      <p:sp>
        <p:nvSpPr>
          <p:cNvPr id="147" name="Evermusic"/>
          <p:cNvSpPr txBox="1"/>
          <p:nvPr/>
        </p:nvSpPr>
        <p:spPr>
          <a:xfrm>
            <a:off x="1486426" y="5717838"/>
            <a:ext cx="968808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Evermusic</a:t>
            </a:r>
          </a:p>
        </p:txBody>
      </p:sp>
      <p:sp>
        <p:nvSpPr>
          <p:cNvPr id="148" name="Garmin Express"/>
          <p:cNvSpPr txBox="1"/>
          <p:nvPr/>
        </p:nvSpPr>
        <p:spPr>
          <a:xfrm>
            <a:off x="5596987" y="8217894"/>
            <a:ext cx="1413969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Garmin Express</a:t>
            </a:r>
          </a:p>
        </p:txBody>
      </p:sp>
      <p:sp>
        <p:nvSpPr>
          <p:cNvPr id="149" name="Garmin Watch…"/>
          <p:cNvSpPr txBox="1"/>
          <p:nvPr/>
        </p:nvSpPr>
        <p:spPr>
          <a:xfrm>
            <a:off x="7940096" y="8230594"/>
            <a:ext cx="132740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t>Garmin Watch</a:t>
            </a:r>
          </a:p>
          <a:p>
            <a:pPr>
              <a:defRPr sz="1200"/>
            </a:pPr>
            <a:r>
              <a:t>vivoactive4</a:t>
            </a:r>
          </a:p>
        </p:txBody>
      </p:sp>
      <p:sp>
        <p:nvSpPr>
          <p:cNvPr id="150" name="アップロード"/>
          <p:cNvSpPr txBox="1"/>
          <p:nvPr/>
        </p:nvSpPr>
        <p:spPr>
          <a:xfrm>
            <a:off x="4534932" y="4787900"/>
            <a:ext cx="1028701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アップロード</a:t>
            </a:r>
          </a:p>
        </p:txBody>
      </p:sp>
      <p:sp>
        <p:nvSpPr>
          <p:cNvPr id="151" name="ダウンロード"/>
          <p:cNvSpPr txBox="1"/>
          <p:nvPr/>
        </p:nvSpPr>
        <p:spPr>
          <a:xfrm>
            <a:off x="2414044" y="4787900"/>
            <a:ext cx="1028701" cy="2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ダウンロード</a:t>
            </a:r>
          </a:p>
        </p:txBody>
      </p:sp>
      <p:sp>
        <p:nvSpPr>
          <p:cNvPr id="152" name="再生"/>
          <p:cNvSpPr txBox="1"/>
          <p:nvPr/>
        </p:nvSpPr>
        <p:spPr>
          <a:xfrm>
            <a:off x="2020344" y="4114602"/>
            <a:ext cx="41910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/>
            </a:lvl1pPr>
          </a:lstStyle>
          <a:p>
            <a:pPr/>
            <a:r>
              <a:t>再生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ヒラギノ角ゴ ProN W3"/>
        <a:ea typeface="ヒラギノ角ゴ ProN W3"/>
        <a:cs typeface="ヒラギノ角ゴ ProN W3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ヒラギノ角ゴ ProN W6"/>
            <a:ea typeface="ヒラギノ角ゴ ProN W6"/>
            <a:cs typeface="ヒラギノ角ゴ ProN W6"/>
            <a:sym typeface="ヒラギノ角ゴ ProN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