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561263" cy="10693400"/>
  <p:notesSz cx="6858000" cy="9144000"/>
  <p:defaultTextStyle>
    <a:defPPr>
      <a:defRPr lang="ja-JP"/>
    </a:defPPr>
    <a:lvl1pPr marL="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808000"/>
    <a:srgbClr val="CC9900"/>
    <a:srgbClr val="FFFF66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72" d="100"/>
          <a:sy n="72" d="100"/>
        </p:scale>
        <p:origin x="3152" y="200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25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47AC-05EA-4776-824F-10FDF794C2E2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4065C-82A1-4263-B389-8B57BAAC8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454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3A0A2-40BF-4944-9B74-9674DCD45AA1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6E1E-F466-42FB-9837-FB8000537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6E1E-F466-42FB-9837-FB80005370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5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845193" y="2713842"/>
            <a:ext cx="2940239" cy="229113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  <p:sp>
        <p:nvSpPr>
          <p:cNvPr id="24" name="図プレースホルダー 11"/>
          <p:cNvSpPr>
            <a:spLocks noGrp="1"/>
          </p:cNvSpPr>
          <p:nvPr>
            <p:ph type="pic" sz="quarter" idx="14" hasCustomPrompt="1"/>
          </p:nvPr>
        </p:nvSpPr>
        <p:spPr>
          <a:xfrm>
            <a:off x="820502" y="5043524"/>
            <a:ext cx="2940239" cy="229113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  <p:sp>
        <p:nvSpPr>
          <p:cNvPr id="25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3845193" y="7491188"/>
            <a:ext cx="2940239" cy="2291137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</p:spTree>
    <p:extLst>
      <p:ext uri="{BB962C8B-B14F-4D97-AF65-F5344CB8AC3E}">
        <p14:creationId xmlns:p14="http://schemas.microsoft.com/office/powerpoint/2010/main" val="351891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1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111436" y="618831"/>
            <a:ext cx="1275964" cy="1317862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83548" y="618831"/>
            <a:ext cx="3701869" cy="1317862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20"/>
            <a:ext cx="6427074" cy="233918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83548" y="3604073"/>
            <a:ext cx="2488916" cy="1019338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98485" y="3604073"/>
            <a:ext cx="2488916" cy="1019338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6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3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2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96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" y="-343"/>
            <a:ext cx="7560000" cy="10693743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8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0AAD-A2AD-457B-8152-182E7CB4A1FB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6B4-2A53-48B5-9D92-88C89541D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560000" cy="1079608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611080" y="1138888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200" spc="600" dirty="0">
                <a:solidFill>
                  <a:srgbClr val="663300"/>
                </a:solidFill>
                <a:latin typeface="+mj-ea"/>
                <a:ea typeface="+mj-ea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47370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finity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tp_001.potx" id="{B072EFC5-6FFF-4688-8E69-3EBD2EF08CFF}" vid="{A2DCFA93-EFB2-4799-82E1-629DEB8C58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​​テーマ</Template>
  <TotalTime>1</TotalTime>
  <Words>2</Words>
  <Application>Microsoft Macintosh PowerPoint</Application>
  <PresentationFormat>ユーザー設定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HG明朝E</vt:lpstr>
      <vt:lpstr>メイリオ</vt:lpstr>
      <vt:lpstr>Arial</vt:lpstr>
      <vt:lpstr>Bookman Old Style</vt:lpstr>
      <vt:lpstr>Calibri</vt:lpstr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yoshiki20786</dc:creator>
  <cp:lastModifiedBy>yoshiki20786</cp:lastModifiedBy>
  <cp:revision>1</cp:revision>
  <dcterms:created xsi:type="dcterms:W3CDTF">2020-05-18T15:42:34Z</dcterms:created>
  <dcterms:modified xsi:type="dcterms:W3CDTF">2020-05-18T15:44:33Z</dcterms:modified>
</cp:coreProperties>
</file>