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DD6FD67-5133-FA4B-94A7-0C2CBFDE962F}">
          <p14:sldIdLst>
            <p14:sldId id="256"/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9E3"/>
    <a:srgbClr val="4C83E1"/>
    <a:srgbClr val="FF7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5"/>
    <p:restoredTop sz="94586"/>
  </p:normalViewPr>
  <p:slideViewPr>
    <p:cSldViewPr snapToGrid="0" snapToObjects="1">
      <p:cViewPr>
        <p:scale>
          <a:sx n="92" d="100"/>
          <a:sy n="92" d="100"/>
        </p:scale>
        <p:origin x="52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4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06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0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7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4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76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95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6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4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6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149E-A023-6C4D-BDDD-B9A679CBFFB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77FC5-287D-714C-BE84-5319F645C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portfoliodepierre.fr/" TargetMode="External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#validate_by_input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validator.w3.org/#validate_by_input" TargetMode="External"/><Relationship Id="rId6" Type="http://schemas.openxmlformats.org/officeDocument/2006/relationships/image" Target="../media/image10.png"/><Relationship Id="rId7" Type="http://schemas.openxmlformats.org/officeDocument/2006/relationships/hyperlink" Target="file:///Users/admin/Desktop/Formation%20Dev/Projets/webagency/index.html" TargetMode="External"/><Relationship Id="rId8" Type="http://schemas.openxmlformats.org/officeDocument/2006/relationships/hyperlink" Target="Formation%20Dev/Projets/webagency/index.html" TargetMode="External"/><Relationship Id="rId9" Type="http://schemas.openxmlformats.org/officeDocument/2006/relationships/hyperlink" Target="file:///Users/admin/Desktop/Formation%20Dev/Projets/webagency/css/projet_2.css" TargetMode="External"/><Relationship Id="rId10" Type="http://schemas.openxmlformats.org/officeDocument/2006/relationships/hyperlink" Target="Formation%20Dev/Projets/webagency/css/projet_2.css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21467"/>
            <a:ext cx="9144000" cy="1088495"/>
          </a:xfrm>
        </p:spPr>
        <p:txBody>
          <a:bodyPr/>
          <a:lstStyle/>
          <a:p>
            <a:r>
              <a:rPr lang="fr-FR" b="1" dirty="0" smtClean="0"/>
              <a:t>SOUTENANCE WEBAGENCY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Pierre SARR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895"/>
            <a:ext cx="3314700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64504"/>
          </a:xfrm>
          <a:prstGeom prst="rect">
            <a:avLst/>
          </a:prstGeom>
          <a:solidFill>
            <a:srgbClr val="1FC9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WEBAGENCY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9330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895"/>
            <a:ext cx="3314700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64504"/>
          </a:xfrm>
          <a:prstGeom prst="rect">
            <a:avLst/>
          </a:prstGeom>
          <a:solidFill>
            <a:srgbClr val="1FC9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SOMMAIRE</a:t>
            </a:r>
            <a:endParaRPr lang="fr-FR" sz="4000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00959" y="1327530"/>
            <a:ext cx="4953174" cy="4550756"/>
          </a:xfrm>
        </p:spPr>
        <p:txBody>
          <a:bodyPr numCol="1"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b="1" dirty="0" smtClean="0"/>
              <a:t>Présentation du contexte </a:t>
            </a:r>
          </a:p>
          <a:p>
            <a:pPr lvl="1"/>
            <a:r>
              <a:rPr lang="fr-FR" dirty="0" smtClean="0"/>
              <a:t>Demandes du</a:t>
            </a:r>
            <a:r>
              <a:rPr lang="fr-FR" dirty="0" smtClean="0"/>
              <a:t> </a:t>
            </a:r>
            <a:r>
              <a:rPr lang="fr-FR" dirty="0" smtClean="0"/>
              <a:t>client	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b="1" dirty="0" smtClean="0"/>
              <a:t>Le nouveau site </a:t>
            </a:r>
            <a:r>
              <a:rPr lang="fr-FR" sz="2400" b="1" dirty="0" err="1" smtClean="0"/>
              <a:t>WebAgency</a:t>
            </a:r>
            <a:endParaRPr lang="fr-FR" sz="2400" b="1" dirty="0" smtClean="0"/>
          </a:p>
          <a:p>
            <a:pPr lvl="1"/>
            <a:r>
              <a:rPr lang="fr-FR" dirty="0" smtClean="0"/>
              <a:t>Maquette</a:t>
            </a:r>
          </a:p>
          <a:p>
            <a:pPr lvl="1"/>
            <a:r>
              <a:rPr lang="fr-FR" dirty="0" smtClean="0"/>
              <a:t>Nouveau site </a:t>
            </a:r>
            <a:r>
              <a:rPr lang="fr-FR" dirty="0" err="1" smtClean="0"/>
              <a:t>WebAgency</a:t>
            </a:r>
            <a:endParaRPr lang="fr-FR" dirty="0"/>
          </a:p>
          <a:p>
            <a:pPr marL="514350" indent="-514350">
              <a:buFont typeface="+mj-lt"/>
              <a:buAutoNum type="romanUcPeriod"/>
            </a:pPr>
            <a:r>
              <a:rPr lang="fr-FR" sz="2400" b="1" dirty="0" smtClean="0"/>
              <a:t>Code et validation:</a:t>
            </a:r>
          </a:p>
          <a:p>
            <a:pPr lvl="1"/>
            <a:r>
              <a:rPr lang="fr-FR" dirty="0" smtClean="0"/>
              <a:t>Structure des codes</a:t>
            </a:r>
          </a:p>
          <a:p>
            <a:pPr lvl="1"/>
            <a:r>
              <a:rPr lang="fr-FR" dirty="0" smtClean="0"/>
              <a:t>Validation HTML5</a:t>
            </a:r>
          </a:p>
          <a:p>
            <a:pPr lvl="1"/>
            <a:r>
              <a:rPr lang="fr-FR" dirty="0" smtClean="0"/>
              <a:t>Validation CSS3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b="1" dirty="0" smtClean="0"/>
              <a:t>Responsive avec Média </a:t>
            </a:r>
            <a:r>
              <a:rPr lang="fr-FR" sz="2400" b="1" dirty="0" err="1" smtClean="0"/>
              <a:t>Queries</a:t>
            </a:r>
            <a:endParaRPr lang="fr-FR" sz="2400" b="1" dirty="0" smtClean="0"/>
          </a:p>
          <a:p>
            <a:pPr lvl="1"/>
            <a:r>
              <a:rPr lang="fr-FR" dirty="0" smtClean="0"/>
              <a:t>Adaptation smartphone</a:t>
            </a:r>
          </a:p>
          <a:p>
            <a:pPr lvl="2"/>
            <a:endParaRPr lang="fr-FR" sz="2400" dirty="0" smtClean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1" y="2156364"/>
            <a:ext cx="4933950" cy="2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507067"/>
            <a:ext cx="3826933" cy="3911600"/>
          </a:xfrm>
        </p:spPr>
      </p:pic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427473" y="1381052"/>
            <a:ext cx="5616793" cy="466084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Modernisation du site 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Site one page  avec 4 sections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Accueil 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Service 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Projets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Contact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Menu reste visible en haut de la page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Site réaliser sans </a:t>
            </a:r>
            <a:r>
              <a:rPr lang="fr-FR" sz="2000" dirty="0" err="1" smtClean="0"/>
              <a:t>framework</a:t>
            </a:r>
            <a:endParaRPr lang="fr-FR" sz="2000" dirty="0" smtClean="0"/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Fidélité à la maquette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Texte de présentation à rédiger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Intégration des fichiers  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Adaptation au smartphone (responsive)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895"/>
            <a:ext cx="3314700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64504"/>
          </a:xfrm>
          <a:prstGeom prst="rect">
            <a:avLst/>
          </a:prstGeom>
          <a:solidFill>
            <a:srgbClr val="1FC9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PRESENTATION DU CONTEXTE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3536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895"/>
            <a:ext cx="3314700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64504"/>
          </a:xfrm>
          <a:prstGeom prst="rect">
            <a:avLst/>
          </a:prstGeom>
          <a:solidFill>
            <a:srgbClr val="1FC9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MAQUETTE</a:t>
            </a:r>
            <a:endParaRPr lang="fr-FR" sz="4000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29" y="3686186"/>
            <a:ext cx="4687991" cy="2116378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6" y="1202179"/>
            <a:ext cx="4419013" cy="22684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29" y="1275434"/>
            <a:ext cx="4687992" cy="2099822"/>
          </a:xfrm>
          <a:prstGeom prst="rect">
            <a:avLst/>
          </a:prstGeom>
        </p:spPr>
      </p:pic>
      <p:pic>
        <p:nvPicPr>
          <p:cNvPr id="27" name="Espace réservé pour une image  26"/>
          <p:cNvPicPr>
            <a:picLocks noGrp="1" noChangeAspect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9" r="22869"/>
          <a:stretch>
            <a:fillRect/>
          </a:stretch>
        </p:blipFill>
        <p:spPr>
          <a:xfrm>
            <a:off x="750146" y="3708254"/>
            <a:ext cx="4419013" cy="2152796"/>
          </a:xfrm>
        </p:spPr>
      </p:pic>
    </p:spTree>
    <p:extLst>
      <p:ext uri="{BB962C8B-B14F-4D97-AF65-F5344CB8AC3E}">
        <p14:creationId xmlns:p14="http://schemas.microsoft.com/office/powerpoint/2010/main" val="18838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895"/>
            <a:ext cx="3314700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64504"/>
          </a:xfrm>
          <a:prstGeom prst="rect">
            <a:avLst/>
          </a:prstGeom>
          <a:solidFill>
            <a:srgbClr val="1FC9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NOUVEAU SITE WEBAGENCY</a:t>
            </a:r>
            <a:endParaRPr lang="fr-FR" sz="4000" b="1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9788" y="2583145"/>
            <a:ext cx="3932237" cy="729641"/>
          </a:xfrm>
        </p:spPr>
        <p:txBody>
          <a:bodyPr/>
          <a:lstStyle/>
          <a:p>
            <a:pPr algn="ctr"/>
            <a:r>
              <a:rPr lang="fr-FR" u="sng" dirty="0" smtClean="0"/>
              <a:t>Lien vers le site: </a:t>
            </a:r>
            <a:endParaRPr lang="fr-FR" u="sng" dirty="0"/>
          </a:p>
        </p:txBody>
      </p:sp>
      <p:pic>
        <p:nvPicPr>
          <p:cNvPr id="9" name="Espace réservé pour une image  8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r="12363"/>
          <a:stretch>
            <a:fillRect/>
          </a:stretch>
        </p:blipFill>
        <p:spPr>
          <a:xfrm>
            <a:off x="5899150" y="1327150"/>
            <a:ext cx="5456238" cy="4533900"/>
          </a:xfrm>
        </p:spPr>
      </p:pic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839788" y="3457184"/>
            <a:ext cx="4120519" cy="601249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>
                <a:solidFill>
                  <a:srgbClr val="1FC9E3"/>
                </a:solidFill>
                <a:hlinkClick r:id="rId4"/>
              </a:rPr>
              <a:t>www.webagency.com</a:t>
            </a:r>
            <a:endParaRPr lang="fr-FR" sz="2800" dirty="0">
              <a:solidFill>
                <a:srgbClr val="1FC9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895"/>
            <a:ext cx="3314700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64504"/>
          </a:xfrm>
          <a:prstGeom prst="rect">
            <a:avLst/>
          </a:prstGeom>
          <a:solidFill>
            <a:srgbClr val="1FC9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CODE ET VALIDATION</a:t>
            </a:r>
            <a:endParaRPr lang="fr-FR" sz="4000" b="1" dirty="0"/>
          </a:p>
        </p:txBody>
      </p:sp>
      <p:pic>
        <p:nvPicPr>
          <p:cNvPr id="20" name="Image 1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207" y="3848918"/>
            <a:ext cx="1346974" cy="1902868"/>
          </a:xfrm>
          <a:prstGeom prst="rect">
            <a:avLst/>
          </a:prstGeom>
        </p:spPr>
      </p:pic>
      <p:pic>
        <p:nvPicPr>
          <p:cNvPr id="21" name="Image 2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20" y="1877750"/>
            <a:ext cx="1831548" cy="1831548"/>
          </a:xfrm>
          <a:prstGeom prst="rect">
            <a:avLst/>
          </a:prstGeom>
        </p:spPr>
      </p:pic>
      <p:sp>
        <p:nvSpPr>
          <p:cNvPr id="26" name="Flèche droite rayée 25"/>
          <p:cNvSpPr>
            <a:spLocks/>
          </p:cNvSpPr>
          <p:nvPr/>
        </p:nvSpPr>
        <p:spPr>
          <a:xfrm>
            <a:off x="5071514" y="2793524"/>
            <a:ext cx="2717626" cy="2200989"/>
          </a:xfrm>
          <a:prstGeom prst="stripedRightArrow">
            <a:avLst/>
          </a:prstGeom>
          <a:solidFill>
            <a:srgbClr val="1FC9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 anchorCtr="0">
            <a:noAutofit/>
          </a:bodyPr>
          <a:lstStyle/>
          <a:p>
            <a:pPr lvl="0" algn="ctr"/>
            <a:r>
              <a:rPr lang="fr-FR" sz="2400" b="1" dirty="0" smtClean="0">
                <a:solidFill>
                  <a:schemeClr val="bg1"/>
                </a:solidFill>
              </a:rPr>
              <a:t>Validateur W3C</a:t>
            </a:r>
          </a:p>
        </p:txBody>
      </p:sp>
      <p:sp>
        <p:nvSpPr>
          <p:cNvPr id="28" name="Rectangle avec un coin rogné et arrondi 27">
            <a:hlinkClick r:id="rId7" action="ppaction://hlinkfile"/>
          </p:cNvPr>
          <p:cNvSpPr/>
          <p:nvPr/>
        </p:nvSpPr>
        <p:spPr>
          <a:xfrm>
            <a:off x="1653534" y="1911141"/>
            <a:ext cx="1981200" cy="1322650"/>
          </a:xfrm>
          <a:prstGeom prst="snipRoundRect">
            <a:avLst/>
          </a:prstGeom>
          <a:solidFill>
            <a:srgbClr val="FF713D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400" b="1" dirty="0" smtClean="0">
                <a:hlinkClick r:id="rId8" action="ppaction://hlinkfile"/>
              </a:rPr>
              <a:t>FICHIER </a:t>
            </a:r>
          </a:p>
          <a:p>
            <a:pPr lvl="0" algn="ctr">
              <a:defRPr/>
            </a:pPr>
            <a:r>
              <a:rPr lang="fr-FR" sz="2400" b="1" dirty="0" smtClean="0">
                <a:hlinkClick r:id="rId8" action="ppaction://hlinkfile"/>
              </a:rPr>
              <a:t>HTML</a:t>
            </a:r>
            <a:endParaRPr lang="fr-FR" sz="2400" b="1" dirty="0"/>
          </a:p>
        </p:txBody>
      </p:sp>
      <p:sp>
        <p:nvSpPr>
          <p:cNvPr id="29" name="Rectangle avec un coin rogné et arrondi 28">
            <a:hlinkClick r:id="rId9" action="ppaction://hlinkfile"/>
          </p:cNvPr>
          <p:cNvSpPr/>
          <p:nvPr/>
        </p:nvSpPr>
        <p:spPr>
          <a:xfrm>
            <a:off x="1653534" y="4429136"/>
            <a:ext cx="1981200" cy="1322650"/>
          </a:xfrm>
          <a:prstGeom prst="snipRoundRect">
            <a:avLst/>
          </a:prstGeom>
          <a:solidFill>
            <a:srgbClr val="4C83E1"/>
          </a:soli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400" b="1" dirty="0" smtClean="0">
                <a:hlinkClick r:id="rId10" action="ppaction://hlinkfile"/>
              </a:rPr>
              <a:t>FICHIER </a:t>
            </a:r>
          </a:p>
          <a:p>
            <a:pPr lvl="0" algn="ctr">
              <a:defRPr/>
            </a:pPr>
            <a:r>
              <a:rPr lang="fr-FR" sz="2400" b="1" dirty="0" smtClean="0">
                <a:hlinkClick r:id="rId10" action="ppaction://hlinkfile"/>
              </a:rPr>
              <a:t>CSS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285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6370902" y="1599851"/>
            <a:ext cx="4016375" cy="574675"/>
          </a:xfrm>
        </p:spPr>
        <p:txBody>
          <a:bodyPr/>
          <a:lstStyle/>
          <a:p>
            <a:pPr algn="ctr"/>
            <a:r>
              <a:rPr lang="fr-FR" dirty="0" smtClean="0"/>
              <a:t>Ecran tablette </a:t>
            </a:r>
            <a:r>
              <a:rPr lang="fr-FR" dirty="0" err="1" smtClean="0"/>
              <a:t>Ipad</a:t>
            </a:r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74" y="2357307"/>
            <a:ext cx="2075824" cy="3684588"/>
          </a:xfrm>
          <a:ln w="25400">
            <a:solidFill>
              <a:schemeClr val="tx1"/>
            </a:solidFill>
          </a:ln>
        </p:spPr>
      </p:pic>
      <p:pic>
        <p:nvPicPr>
          <p:cNvPr id="12" name="Espace réservé du contenu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97" y="2357307"/>
            <a:ext cx="4912784" cy="3684588"/>
          </a:xfrm>
          <a:ln w="25400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895"/>
            <a:ext cx="3314700" cy="723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64504"/>
          </a:xfrm>
          <a:prstGeom prst="rect">
            <a:avLst/>
          </a:prstGeom>
          <a:solidFill>
            <a:srgbClr val="1FC9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RESPONSIVE AVEC MEDIA </a:t>
            </a:r>
            <a:r>
              <a:rPr lang="fr-FR" sz="4000" b="1" dirty="0" smtClean="0"/>
              <a:t>QUERIES</a:t>
            </a:r>
            <a:endParaRPr lang="fr-FR" sz="4000" b="1" dirty="0"/>
          </a:p>
        </p:txBody>
      </p:sp>
      <p:sp>
        <p:nvSpPr>
          <p:cNvPr id="13" name="Espace réservé du texte 6"/>
          <p:cNvSpPr txBox="1">
            <a:spLocks/>
          </p:cNvSpPr>
          <p:nvPr/>
        </p:nvSpPr>
        <p:spPr>
          <a:xfrm>
            <a:off x="761999" y="1599851"/>
            <a:ext cx="4016375" cy="574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Ecran smartphone Samsung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83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48</Words>
  <Application>Microsoft Macintosh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Thème Office</vt:lpstr>
      <vt:lpstr>SOUTENANCE WEBAGENCY</vt:lpstr>
      <vt:lpstr>Présentation PowerPoint</vt:lpstr>
      <vt:lpstr>Présentation PowerPoint</vt:lpstr>
      <vt:lpstr>Présentation PowerPoint</vt:lpstr>
      <vt:lpstr>Lien vers le site: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Webagency</dc:title>
  <dc:creator>Utilisateur de Microsoft Office</dc:creator>
  <cp:lastModifiedBy>Utilisateur de Microsoft Office</cp:lastModifiedBy>
  <cp:revision>31</cp:revision>
  <dcterms:created xsi:type="dcterms:W3CDTF">2018-06-03T14:06:40Z</dcterms:created>
  <dcterms:modified xsi:type="dcterms:W3CDTF">2018-06-04T08:43:11Z</dcterms:modified>
</cp:coreProperties>
</file>