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198-0070-4BC9-9502-B341F433995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B511-A83C-4696-B1DC-D9A92883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198-0070-4BC9-9502-B341F433995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B511-A83C-4696-B1DC-D9A92883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198-0070-4BC9-9502-B341F433995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B511-A83C-4696-B1DC-D9A92883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198-0070-4BC9-9502-B341F433995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B511-A83C-4696-B1DC-D9A92883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6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198-0070-4BC9-9502-B341F433995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B511-A83C-4696-B1DC-D9A92883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9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198-0070-4BC9-9502-B341F433995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B511-A83C-4696-B1DC-D9A92883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198-0070-4BC9-9502-B341F433995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B511-A83C-4696-B1DC-D9A92883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198-0070-4BC9-9502-B341F433995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B511-A83C-4696-B1DC-D9A92883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3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198-0070-4BC9-9502-B341F433995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B511-A83C-4696-B1DC-D9A92883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6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198-0070-4BC9-9502-B341F433995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B511-A83C-4696-B1DC-D9A92883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198-0070-4BC9-9502-B341F433995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B511-A83C-4696-B1DC-D9A92883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45198-0070-4BC9-9502-B341F433995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B511-A83C-4696-B1DC-D9A92883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6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266685" y="126490"/>
            <a:ext cx="2832112" cy="3974455"/>
          </a:xfrm>
          <a:prstGeom prst="roundRect">
            <a:avLst>
              <a:gd name="adj" fmla="val 4546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attribute</a:t>
            </a:r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32631" y="2426827"/>
            <a:ext cx="2669187" cy="690327"/>
            <a:chOff x="332508" y="2140500"/>
            <a:chExt cx="2600036" cy="690327"/>
          </a:xfrm>
        </p:grpSpPr>
        <p:sp>
          <p:nvSpPr>
            <p:cNvPr id="12" name="Rounded Rectangle 11"/>
            <p:cNvSpPr/>
            <p:nvPr/>
          </p:nvSpPr>
          <p:spPr>
            <a:xfrm>
              <a:off x="332508" y="2140500"/>
              <a:ext cx="2600036" cy="69032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mtClean="0"/>
                <a:t>hero</a:t>
              </a:r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52049" y="2465366"/>
              <a:ext cx="886693" cy="36546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name</a:t>
              </a:r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045851" y="2465366"/>
              <a:ext cx="886693" cy="36546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env</a:t>
              </a:r>
              <a:endParaRPr lang="en-US" sz="1600"/>
            </a:p>
          </p:txBody>
        </p:sp>
        <p:sp>
          <p:nvSpPr>
            <p:cNvPr id="16" name="Oval 15"/>
            <p:cNvSpPr/>
            <p:nvPr/>
          </p:nvSpPr>
          <p:spPr>
            <a:xfrm>
              <a:off x="1838037" y="2606875"/>
              <a:ext cx="120073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2510" y="621116"/>
            <a:ext cx="2669308" cy="710000"/>
            <a:chOff x="332510" y="334789"/>
            <a:chExt cx="2669308" cy="710000"/>
          </a:xfrm>
        </p:grpSpPr>
        <p:sp>
          <p:nvSpPr>
            <p:cNvPr id="2" name="Rounded Rectangle 1"/>
            <p:cNvSpPr/>
            <p:nvPr/>
          </p:nvSpPr>
          <p:spPr>
            <a:xfrm>
              <a:off x="332510" y="334789"/>
              <a:ext cx="2669308" cy="70233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mtClean="0"/>
                <a:t>name</a:t>
              </a:r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82955" y="405283"/>
              <a:ext cx="235536" cy="2517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/>
                <a:t>3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98763" y="711081"/>
              <a:ext cx="766619" cy="326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d</a:t>
              </a:r>
              <a:r>
                <a:rPr lang="en-US" sz="1600" smtClean="0"/>
                <a:t>avid</a:t>
              </a:r>
              <a:endParaRPr lang="en-US" sz="16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18491" y="716080"/>
              <a:ext cx="766619" cy="326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l</a:t>
              </a:r>
              <a:r>
                <a:rPr lang="en-US" sz="1600" smtClean="0"/>
                <a:t>ucas</a:t>
              </a:r>
              <a:endParaRPr lang="en-US" sz="160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147448" y="718741"/>
              <a:ext cx="785096" cy="326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s</a:t>
              </a:r>
              <a:r>
                <a:rPr lang="en-US" sz="1600" smtClean="0"/>
                <a:t>unny</a:t>
              </a:r>
              <a:endParaRPr 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2510" y="1533236"/>
            <a:ext cx="2669308" cy="702339"/>
            <a:chOff x="332510" y="1246909"/>
            <a:chExt cx="2669308" cy="702339"/>
          </a:xfrm>
        </p:grpSpPr>
        <p:sp>
          <p:nvSpPr>
            <p:cNvPr id="18" name="Rounded Rectangle 17"/>
            <p:cNvSpPr/>
            <p:nvPr/>
          </p:nvSpPr>
          <p:spPr>
            <a:xfrm>
              <a:off x="332510" y="1246909"/>
              <a:ext cx="2669308" cy="70233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mtClean="0"/>
                <a:t>env</a:t>
              </a:r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02840" y="1361994"/>
              <a:ext cx="270178" cy="20705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/>
                <a:t>3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98763" y="1612239"/>
              <a:ext cx="766619" cy="326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desert</a:t>
              </a:r>
              <a:endParaRPr lang="en-US" sz="160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318491" y="1617238"/>
              <a:ext cx="766619" cy="326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forest</a:t>
              </a:r>
              <a:endParaRPr lang="en-US" sz="16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147448" y="1619899"/>
              <a:ext cx="785096" cy="326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vault</a:t>
              </a:r>
              <a:endParaRPr lang="en-US" sz="1600"/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3136916" y="126491"/>
            <a:ext cx="4438076" cy="3974454"/>
          </a:xfrm>
          <a:prstGeom prst="roundRect">
            <a:avLst>
              <a:gd name="adj" fmla="val 315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origin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665330" y="3310277"/>
            <a:ext cx="1761880" cy="697343"/>
            <a:chOff x="5738048" y="2426827"/>
            <a:chExt cx="1761880" cy="697343"/>
          </a:xfrm>
        </p:grpSpPr>
        <p:sp>
          <p:nvSpPr>
            <p:cNvPr id="39" name="Rounded Rectangle 38"/>
            <p:cNvSpPr/>
            <p:nvPr/>
          </p:nvSpPr>
          <p:spPr>
            <a:xfrm>
              <a:off x="5738048" y="2426827"/>
              <a:ext cx="1761880" cy="69032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mtClean="0"/>
                <a:t>hero</a:t>
              </a:r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851236" y="2788886"/>
              <a:ext cx="766619" cy="326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  <a:r>
                <a:rPr lang="en-US" smtClean="0"/>
                <a:t>avid</a:t>
              </a:r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655974" y="2798122"/>
              <a:ext cx="766619" cy="326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forest</a:t>
              </a:r>
              <a:endParaRPr lang="en-US" sz="160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2510" y="3316242"/>
            <a:ext cx="2669308" cy="702339"/>
            <a:chOff x="332510" y="1246909"/>
            <a:chExt cx="2669308" cy="702339"/>
          </a:xfrm>
        </p:grpSpPr>
        <p:sp>
          <p:nvSpPr>
            <p:cNvPr id="44" name="Rounded Rectangle 43"/>
            <p:cNvSpPr/>
            <p:nvPr/>
          </p:nvSpPr>
          <p:spPr>
            <a:xfrm>
              <a:off x="332510" y="1246909"/>
              <a:ext cx="2669308" cy="702339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mtClean="0"/>
                <a:t>path</a:t>
              </a:r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953635" y="1329729"/>
              <a:ext cx="293264" cy="23931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/>
                <a:t>3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98763" y="1612239"/>
              <a:ext cx="766619" cy="32604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desert</a:t>
              </a:r>
              <a:endParaRPr lang="en-US" sz="160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318491" y="1617238"/>
              <a:ext cx="766619" cy="32604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forest</a:t>
              </a:r>
              <a:endParaRPr lang="en-US" sz="160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147448" y="1619899"/>
              <a:ext cx="785096" cy="32604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vault</a:t>
              </a:r>
              <a:endParaRPr lang="en-US" sz="160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96128" y="3315261"/>
            <a:ext cx="1009033" cy="703031"/>
            <a:chOff x="3265050" y="3316242"/>
            <a:chExt cx="1009033" cy="703031"/>
          </a:xfrm>
        </p:grpSpPr>
        <p:sp>
          <p:nvSpPr>
            <p:cNvPr id="49" name="Rounded Rectangle 48"/>
            <p:cNvSpPr/>
            <p:nvPr/>
          </p:nvSpPr>
          <p:spPr>
            <a:xfrm>
              <a:off x="3265050" y="3316242"/>
              <a:ext cx="1009033" cy="702339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mtClean="0"/>
                <a:t>path</a:t>
              </a:r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407103" y="3693225"/>
              <a:ext cx="785096" cy="32604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vault</a:t>
              </a:r>
              <a:endParaRPr lang="en-US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3148596" y="4174836"/>
            <a:ext cx="4438076" cy="1108364"/>
          </a:xfrm>
          <a:prstGeom prst="roundRect">
            <a:avLst>
              <a:gd name="adj" fmla="val 14994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d</a:t>
            </a:r>
            <a:r>
              <a:rPr lang="en-US" smtClean="0"/>
              <a:t>avid forest</a:t>
            </a:r>
            <a:endParaRPr lang="en-US"/>
          </a:p>
        </p:txBody>
      </p:sp>
      <p:sp>
        <p:nvSpPr>
          <p:cNvPr id="58" name="Plus 57"/>
          <p:cNvSpPr/>
          <p:nvPr/>
        </p:nvSpPr>
        <p:spPr>
          <a:xfrm>
            <a:off x="2716076" y="228901"/>
            <a:ext cx="267854" cy="28980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ction Button: Forward or Next 59">
            <a:hlinkClick r:id="" action="ppaction://hlinkshowjump?jump=nextslide" highlightClick="1"/>
          </p:cNvPr>
          <p:cNvSpPr/>
          <p:nvPr/>
        </p:nvSpPr>
        <p:spPr>
          <a:xfrm>
            <a:off x="7102763" y="228901"/>
            <a:ext cx="324447" cy="28980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lus 60"/>
          <p:cNvSpPr/>
          <p:nvPr/>
        </p:nvSpPr>
        <p:spPr>
          <a:xfrm>
            <a:off x="2703348" y="671297"/>
            <a:ext cx="229196" cy="2479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lus 61"/>
          <p:cNvSpPr/>
          <p:nvPr/>
        </p:nvSpPr>
        <p:spPr>
          <a:xfrm>
            <a:off x="2731332" y="2449231"/>
            <a:ext cx="229196" cy="2479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lus 62"/>
          <p:cNvSpPr/>
          <p:nvPr/>
        </p:nvSpPr>
        <p:spPr>
          <a:xfrm>
            <a:off x="2705628" y="1580116"/>
            <a:ext cx="229196" cy="2479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441541" y="1601162"/>
            <a:ext cx="197093" cy="2073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436981" y="691610"/>
            <a:ext cx="197093" cy="2073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486891" y="2469544"/>
            <a:ext cx="197093" cy="20735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486890" y="3399062"/>
            <a:ext cx="197093" cy="20735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lus 67"/>
          <p:cNvSpPr/>
          <p:nvPr/>
        </p:nvSpPr>
        <p:spPr>
          <a:xfrm>
            <a:off x="2738123" y="3375390"/>
            <a:ext cx="229196" cy="2479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976721" y="2501448"/>
            <a:ext cx="270178" cy="20705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2</a:t>
            </a:r>
            <a:endParaRPr lang="en-US" sz="1500"/>
          </a:p>
        </p:txBody>
      </p:sp>
      <p:sp>
        <p:nvSpPr>
          <p:cNvPr id="70" name="Rounded Rectangle 69"/>
          <p:cNvSpPr/>
          <p:nvPr/>
        </p:nvSpPr>
        <p:spPr>
          <a:xfrm>
            <a:off x="266685" y="4183764"/>
            <a:ext cx="2832112" cy="1099436"/>
          </a:xfrm>
          <a:prstGeom prst="roundRect">
            <a:avLst>
              <a:gd name="adj" fmla="val 14994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sentence</a:t>
            </a:r>
            <a:endParaRPr lang="en-US"/>
          </a:p>
        </p:txBody>
      </p:sp>
      <p:sp>
        <p:nvSpPr>
          <p:cNvPr id="72" name="Plus 71"/>
          <p:cNvSpPr/>
          <p:nvPr/>
        </p:nvSpPr>
        <p:spPr>
          <a:xfrm>
            <a:off x="2731332" y="4274353"/>
            <a:ext cx="229196" cy="2479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48147" y="4592873"/>
            <a:ext cx="2669187" cy="690327"/>
            <a:chOff x="332508" y="2140500"/>
            <a:chExt cx="2600036" cy="690327"/>
          </a:xfrm>
        </p:grpSpPr>
        <p:sp>
          <p:nvSpPr>
            <p:cNvPr id="74" name="Rounded Rectangle 73"/>
            <p:cNvSpPr/>
            <p:nvPr/>
          </p:nvSpPr>
          <p:spPr>
            <a:xfrm>
              <a:off x="332508" y="2140500"/>
              <a:ext cx="2600036" cy="69032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mtClean="0"/>
                <a:t>s1</a:t>
              </a:r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28157" y="2465366"/>
              <a:ext cx="679831" cy="36546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name</a:t>
              </a:r>
              <a:endParaRPr lang="en-US" sz="16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466589" y="2465366"/>
              <a:ext cx="516702" cy="36546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env</a:t>
              </a:r>
              <a:endParaRPr lang="en-US" sz="1600"/>
            </a:p>
          </p:txBody>
        </p:sp>
        <p:sp>
          <p:nvSpPr>
            <p:cNvPr id="77" name="Oval 76"/>
            <p:cNvSpPr/>
            <p:nvPr/>
          </p:nvSpPr>
          <p:spPr>
            <a:xfrm>
              <a:off x="1267166" y="2586838"/>
              <a:ext cx="120073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Oval 77"/>
          <p:cNvSpPr/>
          <p:nvPr/>
        </p:nvSpPr>
        <p:spPr>
          <a:xfrm>
            <a:off x="2091542" y="5039211"/>
            <a:ext cx="123266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2293200" y="4916918"/>
            <a:ext cx="667328" cy="36079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hero</a:t>
            </a:r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3290979" y="3299584"/>
            <a:ext cx="1167564" cy="703031"/>
            <a:chOff x="3265050" y="3316242"/>
            <a:chExt cx="1009033" cy="703031"/>
          </a:xfrm>
        </p:grpSpPr>
        <p:sp>
          <p:nvSpPr>
            <p:cNvPr id="81" name="Rounded Rectangle 80"/>
            <p:cNvSpPr/>
            <p:nvPr/>
          </p:nvSpPr>
          <p:spPr>
            <a:xfrm>
              <a:off x="3265050" y="3316242"/>
              <a:ext cx="1009033" cy="70233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mtClean="0"/>
                <a:t>sentence</a:t>
              </a:r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407103" y="3693225"/>
              <a:ext cx="785096" cy="32604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s1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597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35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Trjnh Pro</dc:creator>
  <cp:lastModifiedBy>Trjnh Pro</cp:lastModifiedBy>
  <cp:revision>50</cp:revision>
  <dcterms:created xsi:type="dcterms:W3CDTF">2019-10-27T03:32:10Z</dcterms:created>
  <dcterms:modified xsi:type="dcterms:W3CDTF">2019-11-24T13:23:07Z</dcterms:modified>
</cp:coreProperties>
</file>