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3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61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1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33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44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7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1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8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22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178D-CD92-4A5F-B028-522ADE8C2E19}" type="datetimeFigureOut">
              <a:rPr kumimoji="1" lang="ja-JP" altLang="en-US" smtClean="0"/>
              <a:t>2012/8/29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A410-B5DE-4D02-89AD-9F2AD5152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5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ああふぁ</a:t>
            </a:r>
            <a:r>
              <a:rPr kumimoji="1" lang="ja-JP" altLang="en-US" dirty="0" err="1" smtClean="0"/>
              <a:t>ｄ</a:t>
            </a:r>
            <a:r>
              <a:rPr kumimoji="1" lang="ja-JP" altLang="en-US" dirty="0" smtClean="0"/>
              <a:t>ふぁふぁｓああ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ああふぁｄふぁふぁｓああ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</dc:title>
  <dc:creator>真行寺 由郎</dc:creator>
  <cp:lastModifiedBy>真行寺 由郎</cp:lastModifiedBy>
  <cp:revision>3</cp:revision>
  <dcterms:created xsi:type="dcterms:W3CDTF">2012-08-29T08:17:29Z</dcterms:created>
  <dcterms:modified xsi:type="dcterms:W3CDTF">2012-08-29T08:27:40Z</dcterms:modified>
</cp:coreProperties>
</file>