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66BA"/>
    <a:srgbClr val="8A78CE"/>
    <a:srgbClr val="0099CC"/>
    <a:srgbClr val="10824E"/>
    <a:srgbClr val="FB2950"/>
    <a:srgbClr val="7F2C98"/>
    <a:srgbClr val="4F3A9F"/>
    <a:srgbClr val="017B93"/>
    <a:srgbClr val="15A663"/>
    <a:srgbClr val="FF9D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>
      <p:cViewPr>
        <p:scale>
          <a:sx n="300" d="100"/>
          <a:sy n="300" d="100"/>
        </p:scale>
        <p:origin x="-1666" y="-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F5F209-F389-4BFE-B86D-333009925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B46D0EE5-D053-4D7B-BBD3-C3F415291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C8E736-BAF0-41FA-A213-C980042CC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7AD5-074E-4391-9E18-8DED1205AAA2}" type="datetimeFigureOut">
              <a:rPr kumimoji="1" lang="ja-JP" altLang="en-US" smtClean="0"/>
              <a:t>2017/10/15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DAC775-26D6-4FA6-8BCD-DBD2E35EA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0B8201-12A5-4789-A37C-84AA45333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6567-9E71-47B0-AF6C-5A9D894D9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3179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E5B42D-6537-42D2-A9AA-A6C601CC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174AEFC-928C-4628-BB8D-2560EBCD0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D14678-0E51-4D52-B51A-8BF552A8C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7AD5-074E-4391-9E18-8DED1205AAA2}" type="datetimeFigureOut">
              <a:rPr kumimoji="1" lang="ja-JP" altLang="en-US" smtClean="0"/>
              <a:t>2017/10/15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5A6BF7-466D-4325-9B84-11E2897B5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BBC970-5EEC-4144-9E74-0F088982B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6567-9E71-47B0-AF6C-5A9D894D9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394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5FC5EC6-B547-408D-B11D-476ACAE216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CD9756-C9ED-4FBE-A78A-ACF87AA17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7B4E08-0125-496C-AA41-4660F19A9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7AD5-074E-4391-9E18-8DED1205AAA2}" type="datetimeFigureOut">
              <a:rPr kumimoji="1" lang="ja-JP" altLang="en-US" smtClean="0"/>
              <a:t>2017/10/15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7045D6-59F3-4338-BFE8-6F10ACD62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AC3A97-347B-47C9-9FCE-FC32A0AF8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6567-9E71-47B0-AF6C-5A9D894D9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561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D6425-BBEF-4FC4-98FF-6F32FB82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654682-030E-4C77-BD2B-6ACA59DB0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BB2235-89D8-4D40-8FBD-B90E0A4A8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7AD5-074E-4391-9E18-8DED1205AAA2}" type="datetimeFigureOut">
              <a:rPr kumimoji="1" lang="ja-JP" altLang="en-US" smtClean="0"/>
              <a:t>2017/10/15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84AA27-AA9E-4169-A489-6CF40139F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594760-0DF4-4AD3-8C76-141B1C22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6567-9E71-47B0-AF6C-5A9D894D9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79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B26C54-56A2-4616-8A1E-73B5877AE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63AB46-225F-4F11-B685-AEC455DCA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BD5A7B-40E3-4A07-942F-05833F9B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7AD5-074E-4391-9E18-8DED1205AAA2}" type="datetimeFigureOut">
              <a:rPr kumimoji="1" lang="ja-JP" altLang="en-US" smtClean="0"/>
              <a:t>2017/10/15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34970E-F35D-4F22-A9C5-53C1FAF9A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3F29FC-8E4D-4856-814A-7EDCBEE5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6567-9E71-47B0-AF6C-5A9D894D9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51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C4E32A-255C-41D4-AA79-662B70A9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29B956-7459-4F4A-BBCB-ACF2B58AB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9DFCEC0-D1AC-4407-B1F1-081C0DAA5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B5DF51-A1FC-461E-92F2-42B858722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7AD5-074E-4391-9E18-8DED1205AAA2}" type="datetimeFigureOut">
              <a:rPr kumimoji="1" lang="ja-JP" altLang="en-US" smtClean="0"/>
              <a:t>2017/10/15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F2B5F8-C3E3-4374-9836-B1CD0724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631711-EE16-43F2-B186-04A716F7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6567-9E71-47B0-AF6C-5A9D894D9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775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B4BB94-2B30-46FC-BAEB-5D5F3DCD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63F390-EBCD-4045-8B6D-12FF76DD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98F3F8-0DD0-44F2-BBC0-346E8555A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2F2B48A-8A33-42F0-81D6-8AB01CB3F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17870B6-FF7D-4CC0-9538-3495FDBE98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237D36E-CEA2-4E4B-AA6A-B554A44D6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7AD5-074E-4391-9E18-8DED1205AAA2}" type="datetimeFigureOut">
              <a:rPr kumimoji="1" lang="ja-JP" altLang="en-US" smtClean="0"/>
              <a:t>2017/10/15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18CEA64-C91D-4282-8825-FD3CCC3A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1822B70-F425-4952-B868-1B28EA0B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6567-9E71-47B0-AF6C-5A9D894D9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3739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691468-79B2-4036-9794-FA7C88DC2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A592AA4-CEF8-4662-BA50-6FD1D301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7AD5-074E-4391-9E18-8DED1205AAA2}" type="datetimeFigureOut">
              <a:rPr kumimoji="1" lang="ja-JP" altLang="en-US" smtClean="0"/>
              <a:t>2017/10/15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1139236-2D46-4830-983C-F0C77A82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337E496-3ED8-4904-AE89-A22950AE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6567-9E71-47B0-AF6C-5A9D894D9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000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0AE9BE2-A9E6-4CE8-808F-4B9985D5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7AD5-074E-4391-9E18-8DED1205AAA2}" type="datetimeFigureOut">
              <a:rPr kumimoji="1" lang="ja-JP" altLang="en-US" smtClean="0"/>
              <a:t>2017/10/15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03E5CE6-1284-4D7D-A862-A0002EF8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E6FA3FF-90ED-458F-B195-C66CBEF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6567-9E71-47B0-AF6C-5A9D894D9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28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9EA8DB-67C1-4A2B-B9B9-DF2A5E782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1327F6-58D3-47DC-9587-266887D90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F46359-B94C-4726-9039-1B153580F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096604-6046-43AD-B2AE-716F3EF84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7AD5-074E-4391-9E18-8DED1205AAA2}" type="datetimeFigureOut">
              <a:rPr kumimoji="1" lang="ja-JP" altLang="en-US" smtClean="0"/>
              <a:t>2017/10/15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42B78C-DE6F-4715-B70E-11A9A1F6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1D2266-279E-4FA0-9845-939A5328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6567-9E71-47B0-AF6C-5A9D894D9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28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57D9FF-1B46-4AA2-BECA-72F5D9FD8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8D4AA55-8291-40AF-8A41-DEC0A2F91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906CAE-57A2-4389-AA08-9CC5D659A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005FC0-DFF5-4EBC-9D1F-21BE71F56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7AD5-074E-4391-9E18-8DED1205AAA2}" type="datetimeFigureOut">
              <a:rPr kumimoji="1" lang="ja-JP" altLang="en-US" smtClean="0"/>
              <a:t>2017/10/15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FD4357-C634-4E7E-BB68-85021ABD1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BF37E2-56C2-4734-843D-7333D045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6567-9E71-47B0-AF6C-5A9D894D9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96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A8BAD8F-89CC-4A2B-A01A-4399C5CFD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9232A3-09A2-4D31-B65A-FCF102664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7BE9E4-C463-4C54-820D-5E685C02D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97AD5-074E-4391-9E18-8DED1205AAA2}" type="datetimeFigureOut">
              <a:rPr kumimoji="1" lang="ja-JP" altLang="en-US" smtClean="0"/>
              <a:t>2017/10/15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A218E4-ACDC-4407-A122-F71DB82A5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62B8E3-3578-46E3-890C-34A9BF86D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06567-9E71-47B0-AF6C-5A9D894D9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90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45E6E4C3-7668-4258-B87B-68D89DAF1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479667"/>
              </p:ext>
            </p:extLst>
          </p:nvPr>
        </p:nvGraphicFramePr>
        <p:xfrm>
          <a:off x="2124148" y="1187497"/>
          <a:ext cx="5120165" cy="4432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033">
                  <a:extLst>
                    <a:ext uri="{9D8B030D-6E8A-4147-A177-3AD203B41FA5}">
                      <a16:colId xmlns:a16="http://schemas.microsoft.com/office/drawing/2014/main" val="3569175762"/>
                    </a:ext>
                  </a:extLst>
                </a:gridCol>
                <a:gridCol w="1024033">
                  <a:extLst>
                    <a:ext uri="{9D8B030D-6E8A-4147-A177-3AD203B41FA5}">
                      <a16:colId xmlns:a16="http://schemas.microsoft.com/office/drawing/2014/main" val="3116432765"/>
                    </a:ext>
                  </a:extLst>
                </a:gridCol>
                <a:gridCol w="1024033">
                  <a:extLst>
                    <a:ext uri="{9D8B030D-6E8A-4147-A177-3AD203B41FA5}">
                      <a16:colId xmlns:a16="http://schemas.microsoft.com/office/drawing/2014/main" val="1412571659"/>
                    </a:ext>
                  </a:extLst>
                </a:gridCol>
                <a:gridCol w="1024033">
                  <a:extLst>
                    <a:ext uri="{9D8B030D-6E8A-4147-A177-3AD203B41FA5}">
                      <a16:colId xmlns:a16="http://schemas.microsoft.com/office/drawing/2014/main" val="1286518955"/>
                    </a:ext>
                  </a:extLst>
                </a:gridCol>
                <a:gridCol w="1024033">
                  <a:extLst>
                    <a:ext uri="{9D8B030D-6E8A-4147-A177-3AD203B41FA5}">
                      <a16:colId xmlns:a16="http://schemas.microsoft.com/office/drawing/2014/main" val="1380425301"/>
                    </a:ext>
                  </a:extLst>
                </a:gridCol>
              </a:tblGrid>
              <a:tr h="886451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714476"/>
                  </a:ext>
                </a:extLst>
              </a:tr>
              <a:tr h="88645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452171"/>
                  </a:ext>
                </a:extLst>
              </a:tr>
              <a:tr h="88645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344907"/>
                  </a:ext>
                </a:extLst>
              </a:tr>
              <a:tr h="88645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9906"/>
                  </a:ext>
                </a:extLst>
              </a:tr>
              <a:tr h="886451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816379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A6C454-41AB-4886-A1F2-FF804969948D}"/>
              </a:ext>
            </a:extLst>
          </p:cNvPr>
          <p:cNvSpPr/>
          <p:nvPr/>
        </p:nvSpPr>
        <p:spPr>
          <a:xfrm>
            <a:off x="1809308" y="861945"/>
            <a:ext cx="680483" cy="2835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6"/>
                </a:solidFill>
                <a:latin typeface="Arial Black" panose="020B0A04020102020204" pitchFamily="34" charset="0"/>
              </a:rPr>
              <a:t>1</a:t>
            </a:r>
            <a:endParaRPr kumimoji="1" lang="ja-JP" altLang="en-US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2E85639-4B0B-4A0C-9502-DC632D136DF8}"/>
              </a:ext>
            </a:extLst>
          </p:cNvPr>
          <p:cNvSpPr/>
          <p:nvPr/>
        </p:nvSpPr>
        <p:spPr>
          <a:xfrm>
            <a:off x="2824717" y="861946"/>
            <a:ext cx="680483" cy="2835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6"/>
                </a:solidFill>
                <a:latin typeface="Arial Black" panose="020B0A04020102020204" pitchFamily="34" charset="0"/>
              </a:rPr>
              <a:t>2</a:t>
            </a:r>
            <a:endParaRPr kumimoji="1" lang="ja-JP" altLang="en-US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DF2433D-549D-4109-9FA6-31E68BED53DD}"/>
              </a:ext>
            </a:extLst>
          </p:cNvPr>
          <p:cNvSpPr/>
          <p:nvPr/>
        </p:nvSpPr>
        <p:spPr>
          <a:xfrm>
            <a:off x="3838354" y="861946"/>
            <a:ext cx="680483" cy="2835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6"/>
                </a:solidFill>
                <a:latin typeface="Arial Black" panose="020B0A04020102020204" pitchFamily="34" charset="0"/>
              </a:rPr>
              <a:t>3</a:t>
            </a:r>
            <a:endParaRPr kumimoji="1" lang="ja-JP" altLang="en-US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3A5C717-7B93-4B93-AF61-0296BB520936}"/>
              </a:ext>
            </a:extLst>
          </p:cNvPr>
          <p:cNvSpPr/>
          <p:nvPr/>
        </p:nvSpPr>
        <p:spPr>
          <a:xfrm>
            <a:off x="4851991" y="861945"/>
            <a:ext cx="680483" cy="2835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6"/>
                </a:solidFill>
                <a:latin typeface="Arial Black" panose="020B0A04020102020204" pitchFamily="34" charset="0"/>
              </a:rPr>
              <a:t>4</a:t>
            </a:r>
            <a:endParaRPr kumimoji="1" lang="ja-JP" altLang="en-US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57EBB43-0C56-4638-AD1A-D1A46D75EC62}"/>
              </a:ext>
            </a:extLst>
          </p:cNvPr>
          <p:cNvSpPr/>
          <p:nvPr/>
        </p:nvSpPr>
        <p:spPr>
          <a:xfrm>
            <a:off x="5869173" y="861946"/>
            <a:ext cx="680483" cy="2835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6"/>
                </a:solidFill>
                <a:latin typeface="Arial Black" panose="020B0A04020102020204" pitchFamily="34" charset="0"/>
              </a:rPr>
              <a:t>5</a:t>
            </a:r>
            <a:endParaRPr kumimoji="1" lang="ja-JP" altLang="en-US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33FC655-82D7-4742-8FAE-A7A19A46A80C}"/>
              </a:ext>
            </a:extLst>
          </p:cNvPr>
          <p:cNvSpPr/>
          <p:nvPr/>
        </p:nvSpPr>
        <p:spPr>
          <a:xfrm>
            <a:off x="6879265" y="869032"/>
            <a:ext cx="680483" cy="2835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6"/>
                </a:solidFill>
                <a:latin typeface="Arial Black" panose="020B0A04020102020204" pitchFamily="34" charset="0"/>
              </a:rPr>
              <a:t>6</a:t>
            </a:r>
            <a:endParaRPr kumimoji="1" lang="ja-JP" altLang="en-US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E06B70F-E378-4FF1-9E56-B6634DBD84A8}"/>
              </a:ext>
            </a:extLst>
          </p:cNvPr>
          <p:cNvSpPr/>
          <p:nvPr/>
        </p:nvSpPr>
        <p:spPr>
          <a:xfrm>
            <a:off x="1310757" y="1045729"/>
            <a:ext cx="680483" cy="2835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dirty="0">
                <a:solidFill>
                  <a:schemeClr val="accent5"/>
                </a:solidFill>
                <a:latin typeface="Arial Black" panose="020B0A04020102020204" pitchFamily="34" charset="0"/>
              </a:rPr>
              <a:t>1</a:t>
            </a:r>
            <a:endParaRPr kumimoji="1" lang="ja-JP" altLang="en-US" dirty="0">
              <a:solidFill>
                <a:schemeClr val="accent5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8005D39-4B0B-40F8-B615-87ECFDDFF2EB}"/>
              </a:ext>
            </a:extLst>
          </p:cNvPr>
          <p:cNvSpPr/>
          <p:nvPr/>
        </p:nvSpPr>
        <p:spPr>
          <a:xfrm>
            <a:off x="1310756" y="1916181"/>
            <a:ext cx="680483" cy="2835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dirty="0">
                <a:solidFill>
                  <a:schemeClr val="accent5"/>
                </a:solidFill>
                <a:latin typeface="Arial Black" panose="020B0A04020102020204" pitchFamily="34" charset="0"/>
              </a:rPr>
              <a:t>2</a:t>
            </a:r>
            <a:endParaRPr kumimoji="1" lang="ja-JP" altLang="en-US" dirty="0">
              <a:solidFill>
                <a:schemeClr val="accent5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9165CC5-5D8C-4E26-8A1D-29953F73EA40}"/>
              </a:ext>
            </a:extLst>
          </p:cNvPr>
          <p:cNvSpPr/>
          <p:nvPr/>
        </p:nvSpPr>
        <p:spPr>
          <a:xfrm>
            <a:off x="1310757" y="2838733"/>
            <a:ext cx="680483" cy="2835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dirty="0">
                <a:solidFill>
                  <a:schemeClr val="accent5"/>
                </a:solidFill>
                <a:latin typeface="Arial Black" panose="020B0A04020102020204" pitchFamily="34" charset="0"/>
              </a:rPr>
              <a:t>3</a:t>
            </a:r>
            <a:endParaRPr kumimoji="1" lang="ja-JP" altLang="en-US" dirty="0">
              <a:solidFill>
                <a:schemeClr val="accent5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43D267A-8848-4137-92E8-14F7E143DEAC}"/>
              </a:ext>
            </a:extLst>
          </p:cNvPr>
          <p:cNvSpPr/>
          <p:nvPr/>
        </p:nvSpPr>
        <p:spPr>
          <a:xfrm>
            <a:off x="1310756" y="3701565"/>
            <a:ext cx="680483" cy="2835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dirty="0">
                <a:solidFill>
                  <a:schemeClr val="accent5"/>
                </a:solidFill>
                <a:latin typeface="Arial Black" panose="020B0A04020102020204" pitchFamily="34" charset="0"/>
              </a:rPr>
              <a:t>4</a:t>
            </a:r>
            <a:endParaRPr kumimoji="1" lang="ja-JP" altLang="en-US" dirty="0">
              <a:solidFill>
                <a:schemeClr val="accent5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D16E3B3-5B29-428C-92D5-2273B4A52592}"/>
              </a:ext>
            </a:extLst>
          </p:cNvPr>
          <p:cNvSpPr/>
          <p:nvPr/>
        </p:nvSpPr>
        <p:spPr>
          <a:xfrm>
            <a:off x="1305441" y="4608877"/>
            <a:ext cx="680483" cy="2835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dirty="0">
                <a:solidFill>
                  <a:schemeClr val="accent5"/>
                </a:solidFill>
                <a:latin typeface="Arial Black" panose="020B0A04020102020204" pitchFamily="34" charset="0"/>
              </a:rPr>
              <a:t>5</a:t>
            </a:r>
            <a:endParaRPr kumimoji="1" lang="ja-JP" altLang="en-US" dirty="0">
              <a:solidFill>
                <a:schemeClr val="accent5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4A177AA-61BC-4411-A373-D7D9703312EF}"/>
              </a:ext>
            </a:extLst>
          </p:cNvPr>
          <p:cNvSpPr/>
          <p:nvPr/>
        </p:nvSpPr>
        <p:spPr>
          <a:xfrm>
            <a:off x="1305440" y="5448849"/>
            <a:ext cx="680483" cy="2835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dirty="0">
                <a:solidFill>
                  <a:schemeClr val="accent5"/>
                </a:solidFill>
                <a:latin typeface="Arial Black" panose="020B0A04020102020204" pitchFamily="34" charset="0"/>
              </a:rPr>
              <a:t>6</a:t>
            </a:r>
            <a:endParaRPr kumimoji="1" lang="ja-JP" altLang="en-US" dirty="0">
              <a:solidFill>
                <a:schemeClr val="accent5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C2C9670-5CD4-4813-9BE1-C187AF87374A}"/>
              </a:ext>
            </a:extLst>
          </p:cNvPr>
          <p:cNvSpPr/>
          <p:nvPr/>
        </p:nvSpPr>
        <p:spPr>
          <a:xfrm>
            <a:off x="2161540" y="1224280"/>
            <a:ext cx="1978660" cy="1705609"/>
          </a:xfrm>
          <a:prstGeom prst="rect">
            <a:avLst/>
          </a:prstGeom>
          <a:solidFill>
            <a:srgbClr val="FF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b="1" dirty="0">
                <a:solidFill>
                  <a:schemeClr val="tx1"/>
                </a:solidFill>
              </a:rPr>
              <a:t>Item1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DCB64EE-5B5D-47D2-B702-F9F53FFA83C2}"/>
              </a:ext>
            </a:extLst>
          </p:cNvPr>
          <p:cNvSpPr/>
          <p:nvPr/>
        </p:nvSpPr>
        <p:spPr>
          <a:xfrm>
            <a:off x="3188262" y="2092960"/>
            <a:ext cx="2991558" cy="2604770"/>
          </a:xfrm>
          <a:prstGeom prst="rect">
            <a:avLst/>
          </a:prstGeom>
          <a:solidFill>
            <a:srgbClr val="44F5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b="1" dirty="0">
                <a:solidFill>
                  <a:schemeClr val="tx1"/>
                </a:solidFill>
              </a:rPr>
              <a:t>Item2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E071D47-5464-4FAB-A28D-07CFA171A6DD}"/>
              </a:ext>
            </a:extLst>
          </p:cNvPr>
          <p:cNvSpPr/>
          <p:nvPr/>
        </p:nvSpPr>
        <p:spPr>
          <a:xfrm>
            <a:off x="4214984" y="2998470"/>
            <a:ext cx="2991558" cy="819150"/>
          </a:xfrm>
          <a:prstGeom prst="rect">
            <a:avLst/>
          </a:prstGeom>
          <a:solidFill>
            <a:srgbClr val="F5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Item3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3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45E6E4C3-7668-4258-B87B-68D89DAF1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438294"/>
              </p:ext>
            </p:extLst>
          </p:nvPr>
        </p:nvGraphicFramePr>
        <p:xfrm>
          <a:off x="2124148" y="1187497"/>
          <a:ext cx="4266492" cy="3402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623">
                  <a:extLst>
                    <a:ext uri="{9D8B030D-6E8A-4147-A177-3AD203B41FA5}">
                      <a16:colId xmlns:a16="http://schemas.microsoft.com/office/drawing/2014/main" val="3569175762"/>
                    </a:ext>
                  </a:extLst>
                </a:gridCol>
                <a:gridCol w="1066623">
                  <a:extLst>
                    <a:ext uri="{9D8B030D-6E8A-4147-A177-3AD203B41FA5}">
                      <a16:colId xmlns:a16="http://schemas.microsoft.com/office/drawing/2014/main" val="3116432765"/>
                    </a:ext>
                  </a:extLst>
                </a:gridCol>
                <a:gridCol w="1066623">
                  <a:extLst>
                    <a:ext uri="{9D8B030D-6E8A-4147-A177-3AD203B41FA5}">
                      <a16:colId xmlns:a16="http://schemas.microsoft.com/office/drawing/2014/main" val="1412571659"/>
                    </a:ext>
                  </a:extLst>
                </a:gridCol>
                <a:gridCol w="1066623">
                  <a:extLst>
                    <a:ext uri="{9D8B030D-6E8A-4147-A177-3AD203B41FA5}">
                      <a16:colId xmlns:a16="http://schemas.microsoft.com/office/drawing/2014/main" val="3486295709"/>
                    </a:ext>
                  </a:extLst>
                </a:gridCol>
              </a:tblGrid>
              <a:tr h="11341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600" b="1" baseline="0" dirty="0">
                          <a:solidFill>
                            <a:schemeClr val="bg1"/>
                          </a:solidFill>
                          <a:latin typeface="Broadway" panose="04040905080B02020502" pitchFamily="82" charset="0"/>
                        </a:rPr>
                        <a:t>1</a:t>
                      </a:r>
                      <a:endParaRPr kumimoji="1" lang="ja-JP" altLang="en-US" sz="6600" b="1" baseline="0" dirty="0">
                        <a:solidFill>
                          <a:schemeClr val="bg1"/>
                        </a:solidFill>
                        <a:latin typeface="Broadway" panose="04040905080B02020502" pitchFamily="82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D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600" b="1" baseline="0" dirty="0">
                          <a:solidFill>
                            <a:schemeClr val="bg1"/>
                          </a:solidFill>
                          <a:latin typeface="Broadway" panose="04040905080B02020502" pitchFamily="82" charset="0"/>
                        </a:rPr>
                        <a:t>2</a:t>
                      </a:r>
                      <a:endParaRPr kumimoji="1" lang="ja-JP" altLang="en-US" sz="6600" b="1" baseline="0" dirty="0">
                        <a:solidFill>
                          <a:schemeClr val="bg1"/>
                        </a:solidFill>
                        <a:latin typeface="Broadway" panose="04040905080B02020502" pitchFamily="82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600" b="1" baseline="0" dirty="0">
                          <a:solidFill>
                            <a:schemeClr val="bg1"/>
                          </a:solidFill>
                          <a:latin typeface="Broadway" panose="04040905080B02020502" pitchFamily="82" charset="0"/>
                        </a:rPr>
                        <a:t>3</a:t>
                      </a:r>
                      <a:endParaRPr kumimoji="1" lang="ja-JP" altLang="en-US" sz="6600" b="1" baseline="0" dirty="0">
                        <a:solidFill>
                          <a:schemeClr val="bg1"/>
                        </a:solidFill>
                        <a:latin typeface="Broadway" panose="04040905080B02020502" pitchFamily="82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A6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600" b="1" baseline="0" dirty="0">
                          <a:solidFill>
                            <a:schemeClr val="bg1"/>
                          </a:solidFill>
                          <a:latin typeface="Broadway" panose="04040905080B02020502" pitchFamily="82" charset="0"/>
                        </a:rPr>
                        <a:t>4</a:t>
                      </a:r>
                      <a:endParaRPr kumimoji="1" lang="ja-JP" altLang="en-US" sz="6600" b="1" baseline="0" dirty="0">
                        <a:solidFill>
                          <a:schemeClr val="bg1"/>
                        </a:solidFill>
                        <a:latin typeface="Broadway" panose="04040905080B02020502" pitchFamily="82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82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714476"/>
                  </a:ext>
                </a:extLst>
              </a:tr>
              <a:tr h="11341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600" b="1" baseline="0" dirty="0">
                          <a:solidFill>
                            <a:schemeClr val="bg1"/>
                          </a:solidFill>
                          <a:latin typeface="Broadway" panose="04040905080B02020502" pitchFamily="82" charset="0"/>
                        </a:rPr>
                        <a:t>5</a:t>
                      </a:r>
                      <a:endParaRPr kumimoji="1" lang="ja-JP" altLang="en-US" sz="6600" b="1" baseline="0" dirty="0">
                        <a:solidFill>
                          <a:schemeClr val="bg1"/>
                        </a:solidFill>
                        <a:latin typeface="Broadway" panose="04040905080B02020502" pitchFamily="82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29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600" b="1" baseline="0" dirty="0">
                          <a:solidFill>
                            <a:schemeClr val="bg1"/>
                          </a:solidFill>
                          <a:latin typeface="Broadway" panose="04040905080B02020502" pitchFamily="82" charset="0"/>
                        </a:rPr>
                        <a:t>6</a:t>
                      </a:r>
                      <a:endParaRPr kumimoji="1" lang="ja-JP" altLang="en-US" sz="6600" b="1" baseline="0" dirty="0">
                        <a:solidFill>
                          <a:schemeClr val="bg1"/>
                        </a:solidFill>
                        <a:latin typeface="Broadway" panose="04040905080B02020502" pitchFamily="82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9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600" b="1" baseline="0" dirty="0">
                          <a:solidFill>
                            <a:schemeClr val="bg1"/>
                          </a:solidFill>
                          <a:latin typeface="Broadway" panose="04040905080B02020502" pitchFamily="82" charset="0"/>
                        </a:rPr>
                        <a:t>7</a:t>
                      </a:r>
                      <a:endParaRPr kumimoji="1" lang="ja-JP" altLang="en-US" sz="6600" b="1" baseline="0" dirty="0">
                        <a:solidFill>
                          <a:schemeClr val="bg1"/>
                        </a:solidFill>
                        <a:latin typeface="Broadway" panose="04040905080B02020502" pitchFamily="82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B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600" b="1" baseline="0" dirty="0">
                          <a:solidFill>
                            <a:schemeClr val="bg1"/>
                          </a:solidFill>
                          <a:latin typeface="Broadway" panose="04040905080B02020502" pitchFamily="82" charset="0"/>
                        </a:rPr>
                        <a:t>8</a:t>
                      </a:r>
                      <a:endParaRPr kumimoji="1" lang="ja-JP" altLang="en-US" sz="6600" b="1" baseline="0" dirty="0">
                        <a:solidFill>
                          <a:schemeClr val="bg1"/>
                        </a:solidFill>
                        <a:latin typeface="Broadway" panose="04040905080B02020502" pitchFamily="82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452171"/>
                  </a:ext>
                </a:extLst>
              </a:tr>
              <a:tr h="11341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600" b="1" baseline="0" dirty="0">
                          <a:solidFill>
                            <a:schemeClr val="bg1"/>
                          </a:solidFill>
                          <a:latin typeface="Broadway" panose="04040905080B02020502" pitchFamily="82" charset="0"/>
                        </a:rPr>
                        <a:t>9</a:t>
                      </a:r>
                      <a:endParaRPr kumimoji="1" lang="ja-JP" altLang="en-US" sz="6600" b="1" baseline="0" dirty="0">
                        <a:solidFill>
                          <a:schemeClr val="bg1"/>
                        </a:solidFill>
                        <a:latin typeface="Broadway" panose="04040905080B02020502" pitchFamily="82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40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400" b="1" baseline="0" dirty="0">
                          <a:solidFill>
                            <a:schemeClr val="bg1"/>
                          </a:solidFill>
                          <a:latin typeface="Broadway" panose="04040905080B02020502" pitchFamily="82" charset="0"/>
                        </a:rPr>
                        <a:t>10</a:t>
                      </a:r>
                      <a:endParaRPr kumimoji="1" lang="ja-JP" altLang="en-US" sz="5400" b="1" baseline="0" dirty="0">
                        <a:solidFill>
                          <a:schemeClr val="bg1"/>
                        </a:solidFill>
                        <a:latin typeface="Broadway" panose="04040905080B02020502" pitchFamily="82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2C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400" b="1" baseline="0" dirty="0">
                          <a:solidFill>
                            <a:schemeClr val="bg1"/>
                          </a:solidFill>
                          <a:latin typeface="Broadway" panose="04040905080B02020502" pitchFamily="82" charset="0"/>
                        </a:rPr>
                        <a:t>11</a:t>
                      </a:r>
                      <a:endParaRPr kumimoji="1" lang="ja-JP" altLang="en-US" sz="5400" b="1" baseline="0" dirty="0">
                        <a:solidFill>
                          <a:schemeClr val="bg1"/>
                        </a:solidFill>
                        <a:latin typeface="Broadway" panose="04040905080B02020502" pitchFamily="82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3A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400" b="1" baseline="0" dirty="0">
                          <a:solidFill>
                            <a:schemeClr val="bg1"/>
                          </a:solidFill>
                          <a:latin typeface="Broadway" panose="04040905080B02020502" pitchFamily="82" charset="0"/>
                        </a:rPr>
                        <a:t>12</a:t>
                      </a:r>
                      <a:endParaRPr kumimoji="1" lang="ja-JP" altLang="en-US" sz="5400" b="1" baseline="0" dirty="0">
                        <a:solidFill>
                          <a:schemeClr val="bg1"/>
                        </a:solidFill>
                        <a:latin typeface="Broadway" panose="04040905080B02020502" pitchFamily="82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2D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66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344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504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27</Words>
  <Application>Microsoft Office PowerPoint</Application>
  <PresentationFormat>ワイド画面</PresentationFormat>
  <Paragraphs>27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游ゴシック Light</vt:lpstr>
      <vt:lpstr>Arial</vt:lpstr>
      <vt:lpstr>Arial Black</vt:lpstr>
      <vt:lpstr>Broadway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Yoshihisa Ozaki</dc:creator>
  <cp:lastModifiedBy>Yoshihisa Ozaki</cp:lastModifiedBy>
  <cp:revision>3</cp:revision>
  <dcterms:created xsi:type="dcterms:W3CDTF">2017-10-15T07:08:04Z</dcterms:created>
  <dcterms:modified xsi:type="dcterms:W3CDTF">2017-10-15T10:13:03Z</dcterms:modified>
</cp:coreProperties>
</file>