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4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/>
    <p:restoredTop sz="94674"/>
  </p:normalViewPr>
  <p:slideViewPr>
    <p:cSldViewPr snapToGrid="0" snapToObjects="1" showGuides="1">
      <p:cViewPr varScale="1">
        <p:scale>
          <a:sx n="105" d="100"/>
          <a:sy n="105" d="100"/>
        </p:scale>
        <p:origin x="208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ABF6-EC17-4D49-9BAA-4E3C5F329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9661E-C1EE-AF44-9873-2E5D2CE8A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75B56-1783-ED4B-A4CB-A16AFC0E2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B456-D62C-3241-BEEC-4B682CFB662A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98F4A-36CC-6C46-9164-87C5135F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5BCAD-6D68-F049-82C7-897A6D3F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1C92-69A6-C840-9862-D9F61187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1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8FC39-13D0-EE48-80C7-9B7C0ED8D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D03F4-55D6-724F-9CAD-B91925016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93EC5-AF0D-684C-8151-982AD517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B456-D62C-3241-BEEC-4B682CFB662A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92B62-2A24-504D-B997-42A6E12B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D6E37-40DD-7F40-85AE-E98660B7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1C92-69A6-C840-9862-D9F61187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1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A4062C-5863-9A48-AF52-5644BED6B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47BA3-943E-DD4F-A1CC-DDE1EE5FA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EF94B-F453-D349-8D8A-26B91EFB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B456-D62C-3241-BEEC-4B682CFB662A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E97B6-8057-224E-8AF0-2B0F983F0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373B2-FDFA-264D-A965-0DA7B0D0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1C92-69A6-C840-9862-D9F61187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7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CBE8B-6F31-5B4B-9FED-7D552E5E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7E102-3879-9B4A-A3CC-0AB030A3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CD387-CAE4-9847-9600-09343F01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B456-D62C-3241-BEEC-4B682CFB662A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B7A74-58AF-8743-9023-85771EDE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AA571-568E-7A40-A4DF-DD219C74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1C92-69A6-C840-9862-D9F61187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6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C5979-7FA3-5343-8657-27AC3FE5E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39C58-651D-F348-B9A2-01508043D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4D168-351B-9D4E-8648-26F20AB6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B456-D62C-3241-BEEC-4B682CFB662A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ED378-447A-0748-B520-42D9EADC0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4A2E0-FCAF-E34B-BB98-9FA9514E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1C92-69A6-C840-9862-D9F61187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3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705F-D555-EE40-83AD-44761C1DA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0BE9D-01D5-234C-8F15-0C2B2E4D7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81E73-B105-CD42-9F95-D077AFBB1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AC626-EFE2-A949-83F8-CA9FC5B6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B456-D62C-3241-BEEC-4B682CFB662A}" type="datetimeFigureOut">
              <a:rPr lang="en-US" smtClean="0"/>
              <a:t>8/22/21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BE64E-0F37-F24D-8801-5A1E0D23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C07DC-7C66-2B4E-997A-80664240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1C92-69A6-C840-9862-D9F61187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6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159D-4C7A-4944-B398-0634218F5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2CB96-02E5-8449-83D2-6858637AA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31CA6-10E9-004F-9C59-703FC5D47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7CDCF-E10F-1C43-BD10-B84EBB8D4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FC6067-B6F1-E64F-82AD-69B400A34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129725-6D65-B242-9785-C3E7C3BD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B456-D62C-3241-BEEC-4B682CFB662A}" type="datetimeFigureOut">
              <a:rPr lang="en-US" smtClean="0"/>
              <a:t>8/22/21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18A51-B535-BE45-9C2B-AADC723F3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465C9-D7C4-8447-A19D-D0F72F58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1C92-69A6-C840-9862-D9F61187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2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A0DB-4893-B142-AF8C-60ED37049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AA6DD6-DEB1-124F-BDA7-539DB357E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B456-D62C-3241-BEEC-4B682CFB662A}" type="datetimeFigureOut">
              <a:rPr lang="en-US" smtClean="0"/>
              <a:t>8/22/21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A8141-3037-B94E-8D54-025B5AEB7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92D06-CD71-424A-8E2F-FD735AEF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1C92-69A6-C840-9862-D9F61187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2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9CCD4-7400-E54A-93A1-C798AF7B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B456-D62C-3241-BEEC-4B682CFB662A}" type="datetimeFigureOut">
              <a:rPr lang="en-US" smtClean="0"/>
              <a:t>8/22/21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EA52B6-9F2F-244F-A5C1-635154A63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982FE-25D0-2B44-A3EC-5C85D527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1C92-69A6-C840-9862-D9F61187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8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B5C1-5B7D-DA4F-A134-FE940903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2B23E-206C-DF47-B2E9-06E402CEF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CB29B-053D-8541-8FF2-C630A4E5F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45367-314D-554B-BD7A-06D2A8B8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B456-D62C-3241-BEEC-4B682CFB662A}" type="datetimeFigureOut">
              <a:rPr lang="en-US" smtClean="0"/>
              <a:t>8/22/21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D74C3-7E12-6149-B056-D50158181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37BE7-9C2B-BB4C-8D8F-C9071599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1C92-69A6-C840-9862-D9F61187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9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12AF-B89F-264E-88F3-AB4F3D641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2B0AE-9AF8-9546-B752-19F3323AD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2638C-C444-AB4B-978A-F2EC62819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1698A-2BDE-F641-9636-9195E631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B456-D62C-3241-BEEC-4B682CFB662A}" type="datetimeFigureOut">
              <a:rPr lang="en-US" smtClean="0"/>
              <a:t>8/22/21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DCD3F-5563-C246-BEE6-13CFD8B2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D5E98-A786-3045-885D-DE0287A0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1C92-69A6-C840-9862-D9F61187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9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717AF5-DD82-2E4F-9CEF-64A6D1308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1DB41-3822-2441-86F9-D8DA76FD7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1592C-943C-C742-9312-AE8CB9C5C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5B456-D62C-3241-BEEC-4B682CFB662A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D5E8E-C4F0-9F47-A8ED-6B347B331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98572-82CE-C14F-88AD-7820EBBDB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E1C92-69A6-C840-9862-D9F61187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7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718BE5-4C66-A843-8CC7-A2B16BD4D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554" y="753319"/>
            <a:ext cx="3810000" cy="4000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239DA9-05F8-BD42-823B-34D18544C4FF}"/>
              </a:ext>
            </a:extLst>
          </p:cNvPr>
          <p:cNvSpPr/>
          <p:nvPr/>
        </p:nvSpPr>
        <p:spPr>
          <a:xfrm>
            <a:off x="4248595" y="722003"/>
            <a:ext cx="3712028" cy="4000500"/>
          </a:xfrm>
          <a:prstGeom prst="rect">
            <a:avLst/>
          </a:prstGeom>
          <a:solidFill>
            <a:srgbClr val="5C4AB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DD4842-91CD-D64F-BD89-D5F842E25AB5}"/>
              </a:ext>
            </a:extLst>
          </p:cNvPr>
          <p:cNvSpPr txBox="1"/>
          <p:nvPr/>
        </p:nvSpPr>
        <p:spPr>
          <a:xfrm>
            <a:off x="5359704" y="2753569"/>
            <a:ext cx="2020753" cy="391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Peng</a:t>
            </a:r>
            <a:r>
              <a:rPr lang="zh-CN" altLang="en-US" sz="2200" b="1" dirty="0">
                <a:solidFill>
                  <a:schemeClr val="bg1"/>
                </a:solidFill>
              </a:rPr>
              <a:t> </a:t>
            </a:r>
            <a:r>
              <a:rPr lang="en-US" altLang="zh-CN" sz="2200" b="1" dirty="0">
                <a:solidFill>
                  <a:schemeClr val="bg1"/>
                </a:solidFill>
              </a:rPr>
              <a:t>Zhang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A6A787-2A78-E741-AEB7-6A4B68B569ED}"/>
              </a:ext>
            </a:extLst>
          </p:cNvPr>
          <p:cNvSpPr txBox="1"/>
          <p:nvPr/>
        </p:nvSpPr>
        <p:spPr>
          <a:xfrm>
            <a:off x="5318408" y="3174091"/>
            <a:ext cx="2142672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Assistant Professor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E4ECA-7D18-6646-B999-D2349368D298}"/>
              </a:ext>
            </a:extLst>
          </p:cNvPr>
          <p:cNvSpPr txBox="1"/>
          <p:nvPr/>
        </p:nvSpPr>
        <p:spPr>
          <a:xfrm>
            <a:off x="5187824" y="3441036"/>
            <a:ext cx="2541488" cy="251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Division of Immunotherapy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BE86689-2126-194E-9181-3BFC90486501}"/>
              </a:ext>
            </a:extLst>
          </p:cNvPr>
          <p:cNvCxnSpPr>
            <a:cxnSpLocks/>
          </p:cNvCxnSpPr>
          <p:nvPr/>
        </p:nvCxnSpPr>
        <p:spPr>
          <a:xfrm>
            <a:off x="4880380" y="3795248"/>
            <a:ext cx="244845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5D295C-199F-B44E-ABC7-8C05FADAF680}"/>
              </a:ext>
            </a:extLst>
          </p:cNvPr>
          <p:cNvSpPr txBox="1"/>
          <p:nvPr/>
        </p:nvSpPr>
        <p:spPr>
          <a:xfrm>
            <a:off x="5269147" y="3864311"/>
            <a:ext cx="1670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University of Maryland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EC1042-69E6-854C-877E-D9C4C8DA7F3C}"/>
              </a:ext>
            </a:extLst>
          </p:cNvPr>
          <p:cNvSpPr txBox="1"/>
          <p:nvPr/>
        </p:nvSpPr>
        <p:spPr>
          <a:xfrm>
            <a:off x="5372383" y="4060046"/>
            <a:ext cx="1562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School of Medicine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B34BA9-6100-664D-AEEA-4EE0D2861BCD}"/>
              </a:ext>
            </a:extLst>
          </p:cNvPr>
          <p:cNvSpPr txBox="1"/>
          <p:nvPr/>
        </p:nvSpPr>
        <p:spPr>
          <a:xfrm>
            <a:off x="4517716" y="4301964"/>
            <a:ext cx="3161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725 West Lombard Street, Baltimore, MD 21201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C549CB-0F5D-334F-A790-AD95BCCEB6EF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b="19800"/>
          <a:stretch/>
        </p:blipFill>
        <p:spPr>
          <a:xfrm>
            <a:off x="5198371" y="862516"/>
            <a:ext cx="1812477" cy="181598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59329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186FA3-ED38-6749-BE7F-7343F36AC171}"/>
              </a:ext>
            </a:extLst>
          </p:cNvPr>
          <p:cNvSpPr/>
          <p:nvPr/>
        </p:nvSpPr>
        <p:spPr>
          <a:xfrm>
            <a:off x="4248595" y="722003"/>
            <a:ext cx="3712028" cy="3508621"/>
          </a:xfrm>
          <a:prstGeom prst="rect">
            <a:avLst/>
          </a:prstGeom>
          <a:solidFill>
            <a:srgbClr val="5C4AB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56711-BB91-DA4E-B180-D9A4EC93201D}"/>
              </a:ext>
            </a:extLst>
          </p:cNvPr>
          <p:cNvSpPr txBox="1"/>
          <p:nvPr/>
        </p:nvSpPr>
        <p:spPr>
          <a:xfrm>
            <a:off x="5094233" y="2753569"/>
            <a:ext cx="202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Yixuan</a:t>
            </a:r>
            <a:r>
              <a:rPr lang="en-US" b="1" dirty="0">
                <a:solidFill>
                  <a:schemeClr val="bg1"/>
                </a:solidFill>
              </a:rPr>
              <a:t> Huang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6EDE0A-331B-FA4A-B228-05000DB2C4F5}"/>
              </a:ext>
            </a:extLst>
          </p:cNvPr>
          <p:cNvSpPr txBox="1"/>
          <p:nvPr/>
        </p:nvSpPr>
        <p:spPr>
          <a:xfrm>
            <a:off x="5033273" y="3174091"/>
            <a:ext cx="2142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Research Intern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8612A4-5740-6947-95FC-6EEF56575D80}"/>
              </a:ext>
            </a:extLst>
          </p:cNvPr>
          <p:cNvCxnSpPr>
            <a:cxnSpLocks/>
          </p:cNvCxnSpPr>
          <p:nvPr/>
        </p:nvCxnSpPr>
        <p:spPr>
          <a:xfrm>
            <a:off x="4880380" y="3587984"/>
            <a:ext cx="244845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670DFA3-92E4-C54F-95AB-853949BB4ABD}"/>
              </a:ext>
            </a:extLst>
          </p:cNvPr>
          <p:cNvSpPr txBox="1"/>
          <p:nvPr/>
        </p:nvSpPr>
        <p:spPr>
          <a:xfrm>
            <a:off x="5265516" y="3667975"/>
            <a:ext cx="1678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>
                <a:solidFill>
                  <a:schemeClr val="bg1"/>
                </a:solidFill>
              </a:rPr>
              <a:t>huangmimi@gwu.edu</a:t>
            </a:r>
            <a:endParaRPr lang="en-US" sz="1100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350086-1D41-8A4F-9770-B2A60E614391}"/>
              </a:ext>
            </a:extLst>
          </p:cNvPr>
          <p:cNvPicPr>
            <a:picLocks/>
          </p:cNvPicPr>
          <p:nvPr/>
        </p:nvPicPr>
        <p:blipFill>
          <a:blip r:embed="rId2"/>
          <a:srcRect l="97" r="97"/>
          <a:stretch/>
        </p:blipFill>
        <p:spPr>
          <a:xfrm>
            <a:off x="5198371" y="862516"/>
            <a:ext cx="1812477" cy="181598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234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186FA3-ED38-6749-BE7F-7343F36AC171}"/>
              </a:ext>
            </a:extLst>
          </p:cNvPr>
          <p:cNvSpPr/>
          <p:nvPr/>
        </p:nvSpPr>
        <p:spPr>
          <a:xfrm>
            <a:off x="4248595" y="722003"/>
            <a:ext cx="3712028" cy="3508621"/>
          </a:xfrm>
          <a:prstGeom prst="rect">
            <a:avLst/>
          </a:prstGeom>
          <a:solidFill>
            <a:srgbClr val="5C4AB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56711-BB91-DA4E-B180-D9A4EC93201D}"/>
              </a:ext>
            </a:extLst>
          </p:cNvPr>
          <p:cNvSpPr txBox="1"/>
          <p:nvPr/>
        </p:nvSpPr>
        <p:spPr>
          <a:xfrm>
            <a:off x="5094233" y="2753569"/>
            <a:ext cx="202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Yan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Zhao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6EDE0A-331B-FA4A-B228-05000DB2C4F5}"/>
              </a:ext>
            </a:extLst>
          </p:cNvPr>
          <p:cNvSpPr txBox="1"/>
          <p:nvPr/>
        </p:nvSpPr>
        <p:spPr>
          <a:xfrm>
            <a:off x="5033273" y="3174091"/>
            <a:ext cx="2142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Visiting Scholar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8612A4-5740-6947-95FC-6EEF56575D80}"/>
              </a:ext>
            </a:extLst>
          </p:cNvPr>
          <p:cNvCxnSpPr>
            <a:cxnSpLocks/>
          </p:cNvCxnSpPr>
          <p:nvPr/>
        </p:nvCxnSpPr>
        <p:spPr>
          <a:xfrm>
            <a:off x="4880380" y="3587984"/>
            <a:ext cx="244845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7350086-1D41-8A4F-9770-B2A60E614391}"/>
              </a:ext>
            </a:extLst>
          </p:cNvPr>
          <p:cNvPicPr>
            <a:picLocks/>
          </p:cNvPicPr>
          <p:nvPr/>
        </p:nvPicPr>
        <p:blipFill>
          <a:blip r:embed="rId2"/>
          <a:srcRect l="97" r="97"/>
          <a:stretch/>
        </p:blipFill>
        <p:spPr>
          <a:xfrm>
            <a:off x="5198371" y="862516"/>
            <a:ext cx="1812477" cy="181598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79601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186FA3-ED38-6749-BE7F-7343F36AC171}"/>
              </a:ext>
            </a:extLst>
          </p:cNvPr>
          <p:cNvSpPr/>
          <p:nvPr/>
        </p:nvSpPr>
        <p:spPr>
          <a:xfrm>
            <a:off x="4248595" y="722003"/>
            <a:ext cx="3712028" cy="3508621"/>
          </a:xfrm>
          <a:prstGeom prst="rect">
            <a:avLst/>
          </a:prstGeom>
          <a:solidFill>
            <a:srgbClr val="5C4AB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56711-BB91-DA4E-B180-D9A4EC93201D}"/>
              </a:ext>
            </a:extLst>
          </p:cNvPr>
          <p:cNvSpPr txBox="1"/>
          <p:nvPr/>
        </p:nvSpPr>
        <p:spPr>
          <a:xfrm>
            <a:off x="5094233" y="2753569"/>
            <a:ext cx="202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Junru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Chen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6EDE0A-331B-FA4A-B228-05000DB2C4F5}"/>
              </a:ext>
            </a:extLst>
          </p:cNvPr>
          <p:cNvSpPr txBox="1"/>
          <p:nvPr/>
        </p:nvSpPr>
        <p:spPr>
          <a:xfrm>
            <a:off x="5033273" y="3174091"/>
            <a:ext cx="2142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Visiting Scholar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8612A4-5740-6947-95FC-6EEF56575D80}"/>
              </a:ext>
            </a:extLst>
          </p:cNvPr>
          <p:cNvCxnSpPr>
            <a:cxnSpLocks/>
          </p:cNvCxnSpPr>
          <p:nvPr/>
        </p:nvCxnSpPr>
        <p:spPr>
          <a:xfrm>
            <a:off x="4880380" y="3587984"/>
            <a:ext cx="244845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7350086-1D41-8A4F-9770-B2A60E614391}"/>
              </a:ext>
            </a:extLst>
          </p:cNvPr>
          <p:cNvPicPr>
            <a:picLocks/>
          </p:cNvPicPr>
          <p:nvPr/>
        </p:nvPicPr>
        <p:blipFill>
          <a:blip r:embed="rId2"/>
          <a:srcRect l="97" r="97"/>
          <a:stretch/>
        </p:blipFill>
        <p:spPr>
          <a:xfrm>
            <a:off x="5198371" y="862516"/>
            <a:ext cx="1812477" cy="181598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30583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186FA3-ED38-6749-BE7F-7343F36AC171}"/>
              </a:ext>
            </a:extLst>
          </p:cNvPr>
          <p:cNvSpPr/>
          <p:nvPr/>
        </p:nvSpPr>
        <p:spPr>
          <a:xfrm>
            <a:off x="4248595" y="722003"/>
            <a:ext cx="3712028" cy="3508621"/>
          </a:xfrm>
          <a:prstGeom prst="rect">
            <a:avLst/>
          </a:prstGeom>
          <a:solidFill>
            <a:srgbClr val="5C4AB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56711-BB91-DA4E-B180-D9A4EC93201D}"/>
              </a:ext>
            </a:extLst>
          </p:cNvPr>
          <p:cNvSpPr txBox="1"/>
          <p:nvPr/>
        </p:nvSpPr>
        <p:spPr>
          <a:xfrm>
            <a:off x="5094233" y="2753569"/>
            <a:ext cx="202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Xiao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Yuan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6EDE0A-331B-FA4A-B228-05000DB2C4F5}"/>
              </a:ext>
            </a:extLst>
          </p:cNvPr>
          <p:cNvSpPr txBox="1"/>
          <p:nvPr/>
        </p:nvSpPr>
        <p:spPr>
          <a:xfrm>
            <a:off x="5033273" y="3174091"/>
            <a:ext cx="2142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Visiting Scholar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8612A4-5740-6947-95FC-6EEF56575D80}"/>
              </a:ext>
            </a:extLst>
          </p:cNvPr>
          <p:cNvCxnSpPr>
            <a:cxnSpLocks/>
          </p:cNvCxnSpPr>
          <p:nvPr/>
        </p:nvCxnSpPr>
        <p:spPr>
          <a:xfrm>
            <a:off x="4880380" y="3587984"/>
            <a:ext cx="244845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7350086-1D41-8A4F-9770-B2A60E614391}"/>
              </a:ext>
            </a:extLst>
          </p:cNvPr>
          <p:cNvPicPr>
            <a:picLocks/>
          </p:cNvPicPr>
          <p:nvPr/>
        </p:nvPicPr>
        <p:blipFill>
          <a:blip r:embed="rId2"/>
          <a:srcRect l="97" r="97"/>
          <a:stretch/>
        </p:blipFill>
        <p:spPr>
          <a:xfrm>
            <a:off x="5198371" y="862516"/>
            <a:ext cx="1812477" cy="181598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200905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43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2020-11-02T03:01:04Z</dcterms:created>
  <dcterms:modified xsi:type="dcterms:W3CDTF">2021-08-22T06:18:57Z</dcterms:modified>
</cp:coreProperties>
</file>