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words-to-plowshares.org/sites/default/files/Mental-Heal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11" y="0"/>
            <a:ext cx="8308489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6482" y="3644153"/>
            <a:ext cx="40959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</a:rPr>
              <a:t>HalleBot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270" y="4829093"/>
            <a:ext cx="82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Improving Mental Health Services Outcomes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Azure Web 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 Azure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 Framework / Skype Bot / Bot Emulator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LUIS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992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Identifies sentiment of patient conversations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Categorizes conversations into Emergency / Conversation Intents.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Tracks historical context of current and past conversations.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Automatically promotes conversations deemed emergencies.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Intelligently identifies discreet conversations to improve interaction aesthetics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Captures historical patient mental health metrics for analytics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10881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7" y="169068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HalleBot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25625"/>
            <a:ext cx="11672047" cy="435133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24x7 extension of trusted health care services improves behavioral modification program retention rates.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Historical behavior patterns mined to derive more intelligent treatment approaches.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Provider/patient interaction auto-escalation significantly improves treatment outcomes.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Multi-channel/platform interaction reduces barrier to adoption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SMS, SKYPE, Web Chat, Voice, Email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IOS, Windows, </a:t>
            </a:r>
            <a:r>
              <a:rPr lang="en-US" dirty="0" smtClean="0">
                <a:solidFill>
                  <a:schemeClr val="bg1"/>
                </a:solidFill>
              </a:rPr>
              <a:t>Android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 in provider </a:t>
            </a:r>
            <a:r>
              <a:rPr lang="en-US" smtClean="0">
                <a:solidFill>
                  <a:schemeClr val="bg1"/>
                </a:solidFill>
              </a:rPr>
              <a:t>web site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Geographically </a:t>
            </a:r>
            <a:r>
              <a:rPr lang="en-US" dirty="0">
                <a:solidFill>
                  <a:schemeClr val="bg1"/>
                </a:solidFill>
              </a:rPr>
              <a:t>agnostic mental health services case </a:t>
            </a:r>
            <a:r>
              <a:rPr lang="en-US" dirty="0" smtClean="0">
                <a:solidFill>
                  <a:schemeClr val="bg1"/>
                </a:solidFill>
              </a:rPr>
              <a:t>assignment.</a:t>
            </a:r>
          </a:p>
        </p:txBody>
      </p:sp>
    </p:spTree>
    <p:extLst>
      <p:ext uri="{BB962C8B-B14F-4D97-AF65-F5344CB8AC3E}">
        <p14:creationId xmlns:p14="http://schemas.microsoft.com/office/powerpoint/2010/main" val="678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Technology</vt:lpstr>
      <vt:lpstr>Key Features</vt:lpstr>
      <vt:lpstr>Demo</vt:lpstr>
      <vt:lpstr>HalleBot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Rollins</dc:creator>
  <cp:lastModifiedBy>David Rollins</cp:lastModifiedBy>
  <cp:revision>12</cp:revision>
  <dcterms:created xsi:type="dcterms:W3CDTF">2016-04-02T16:03:14Z</dcterms:created>
  <dcterms:modified xsi:type="dcterms:W3CDTF">2016-04-02T18:14:22Z</dcterms:modified>
</cp:coreProperties>
</file>