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8" r:id="rId5"/>
    <p:sldId id="258" r:id="rId6"/>
    <p:sldId id="262" r:id="rId7"/>
    <p:sldId id="263" r:id="rId8"/>
    <p:sldId id="270" r:id="rId9"/>
    <p:sldId id="269" r:id="rId10"/>
    <p:sldId id="264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Web</a:t>
            </a:r>
            <a:r>
              <a:rPr lang="ja-JP" altLang="en-US" sz="6600" b="1" dirty="0"/>
              <a:t>システムについて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Flask</a:t>
            </a:r>
            <a:r>
              <a:rPr lang="ja-JP" altLang="en-US" sz="3600" dirty="0"/>
              <a:t>で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サーバの立ち上げやユーザとサーバのやり取りをします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ページの種類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6275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サイトは仮ですが動かせるようになっています。</a:t>
            </a:r>
            <a:endParaRPr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ファイルのやり取りや学習モデルがまだ未完成です。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入力されたデータの送信方法についても考えています</a:t>
            </a:r>
            <a:endParaRPr kumimoji="1" lang="en-US" altLang="ja-JP" sz="2800" dirty="0"/>
          </a:p>
          <a:p>
            <a:pPr algn="l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2114550" y="2990850"/>
            <a:ext cx="830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</a:t>
            </a:r>
            <a:r>
              <a:rPr lang="en-US" altLang="ja-JP" sz="2800" dirty="0"/>
              <a:t>BGM</a:t>
            </a:r>
            <a:r>
              <a:rPr lang="ja-JP" altLang="en-US" sz="2800" dirty="0"/>
              <a:t>に似た曲を</a:t>
            </a:r>
            <a:r>
              <a:rPr lang="en-US" altLang="ja-JP" sz="2800" dirty="0"/>
              <a:t>AI</a:t>
            </a:r>
            <a:r>
              <a:rPr lang="ja-JP" altLang="en-US" sz="2800" dirty="0"/>
              <a:t>が作る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D80D2-4D7F-42A3-845D-3A4007D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A48D2-6C69-4495-BB71-8FB3DC62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BackGround</a:t>
            </a:r>
            <a:r>
              <a:rPr kumimoji="1" lang="en-US" altLang="ja-JP" dirty="0"/>
              <a:t> Music</a:t>
            </a:r>
            <a:r>
              <a:rPr kumimoji="1" lang="ja-JP" altLang="en-US" dirty="0"/>
              <a:t>の略で、雰囲気を作るための背景となる音楽です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ゲームミュージックの例</a:t>
            </a:r>
            <a:endParaRPr kumimoji="1" lang="en-US" altLang="ja-JP" dirty="0"/>
          </a:p>
          <a:p>
            <a:pPr lvl="1"/>
            <a:r>
              <a:rPr lang="ja-JP" altLang="en-US" dirty="0"/>
              <a:t>スーパー</a:t>
            </a:r>
            <a:r>
              <a:rPr kumimoji="1" lang="ja-JP" altLang="en-US" dirty="0"/>
              <a:t>マリオブラザーズの</a:t>
            </a:r>
            <a:r>
              <a:rPr kumimoji="1" lang="en-US" altLang="ja-JP" dirty="0"/>
              <a:t>1-1</a:t>
            </a:r>
          </a:p>
          <a:p>
            <a:pPr lvl="1"/>
            <a:r>
              <a:rPr lang="ja-JP" altLang="en-US" dirty="0"/>
              <a:t>ドラゴンクエストのオープニング　など</a:t>
            </a:r>
            <a:endParaRPr kumimoji="1" lang="ja-JP" altLang="en-US" i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5A2EDD-0F44-4863-91D6-D537B818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40" y="3675501"/>
            <a:ext cx="3779927" cy="29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244929" y="228600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システム構成図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3831B-72D3-4BFE-90E4-E4E1BB07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5"/>
            <a:ext cx="6625180" cy="1325563"/>
          </a:xfrm>
        </p:spPr>
        <p:txBody>
          <a:bodyPr>
            <a:noAutofit/>
          </a:bodyPr>
          <a:lstStyle/>
          <a:p>
            <a:r>
              <a:rPr lang="ja-JP" altLang="en-US" b="1" dirty="0"/>
              <a:t>システムの処理の流れ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B6DF629-C6DF-4AD2-B464-53CC6B0D7EC3}"/>
              </a:ext>
            </a:extLst>
          </p:cNvPr>
          <p:cNvSpPr/>
          <p:nvPr/>
        </p:nvSpPr>
        <p:spPr>
          <a:xfrm>
            <a:off x="212289" y="1570672"/>
            <a:ext cx="4148624" cy="5026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55FC7DB-0690-41C9-BB7D-20EB2F05ACD1}"/>
              </a:ext>
            </a:extLst>
          </p:cNvPr>
          <p:cNvSpPr/>
          <p:nvPr/>
        </p:nvSpPr>
        <p:spPr>
          <a:xfrm>
            <a:off x="564073" y="5213049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曲を聞く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3960898-4105-4D45-B539-86AB92B57864}"/>
              </a:ext>
            </a:extLst>
          </p:cNvPr>
          <p:cNvGrpSpPr/>
          <p:nvPr/>
        </p:nvGrpSpPr>
        <p:grpSpPr>
          <a:xfrm>
            <a:off x="7158153" y="1454872"/>
            <a:ext cx="4148624" cy="5141871"/>
            <a:chOff x="7543262" y="1813639"/>
            <a:chExt cx="4148624" cy="451950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12FD6250-98C6-48B4-AF44-D147A5FFB2E0}"/>
                </a:ext>
              </a:extLst>
            </p:cNvPr>
            <p:cNvGrpSpPr/>
            <p:nvPr/>
          </p:nvGrpSpPr>
          <p:grpSpPr>
            <a:xfrm>
              <a:off x="7543262" y="1813639"/>
              <a:ext cx="4148624" cy="4519508"/>
              <a:chOff x="7904426" y="1836981"/>
              <a:chExt cx="4148624" cy="4519508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56CF3D17-4F6B-4840-9164-C2F95A877603}"/>
                  </a:ext>
                </a:extLst>
              </p:cNvPr>
              <p:cNvSpPr/>
              <p:nvPr/>
            </p:nvSpPr>
            <p:spPr>
              <a:xfrm>
                <a:off x="7904426" y="1836981"/>
                <a:ext cx="4148624" cy="4519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E5E12D6-56E5-4DE9-8180-5BEFE678489D}"/>
                  </a:ext>
                </a:extLst>
              </p:cNvPr>
              <p:cNvSpPr/>
              <p:nvPr/>
            </p:nvSpPr>
            <p:spPr>
              <a:xfrm>
                <a:off x="8391279" y="2853565"/>
                <a:ext cx="3321600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Web</a:t>
                </a:r>
                <a:r>
                  <a:rPr kumimoji="1" lang="ja-JP" altLang="en-US" dirty="0"/>
                  <a:t>ページ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F876274-08B4-480A-B214-C903DEF6A2CD}"/>
                  </a:ext>
                </a:extLst>
              </p:cNvPr>
              <p:cNvSpPr/>
              <p:nvPr/>
            </p:nvSpPr>
            <p:spPr>
              <a:xfrm>
                <a:off x="8385716" y="3886033"/>
                <a:ext cx="3321601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自動作曲プログラム</a:t>
                </a:r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5250E19-98B1-49DD-95B3-76486585C25F}"/>
                </a:ext>
              </a:extLst>
            </p:cNvPr>
            <p:cNvSpPr txBox="1"/>
            <p:nvPr/>
          </p:nvSpPr>
          <p:spPr>
            <a:xfrm>
              <a:off x="8343410" y="2123095"/>
              <a:ext cx="2548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/>
                <a:t>サーバ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597A4D-9B11-4EBC-BD69-C5BB7ED7DC1B}"/>
              </a:ext>
            </a:extLst>
          </p:cNvPr>
          <p:cNvSpPr txBox="1"/>
          <p:nvPr/>
        </p:nvSpPr>
        <p:spPr>
          <a:xfrm>
            <a:off x="1250160" y="1764328"/>
            <a:ext cx="182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ユーザ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55496C-035C-4314-9385-65952729C1C5}"/>
              </a:ext>
            </a:extLst>
          </p:cNvPr>
          <p:cNvSpPr/>
          <p:nvPr/>
        </p:nvSpPr>
        <p:spPr>
          <a:xfrm>
            <a:off x="564074" y="2998227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メロディを入力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1A8CAD5B-7A20-495B-9E78-2DC27A2D9981}"/>
              </a:ext>
            </a:extLst>
          </p:cNvPr>
          <p:cNvSpPr/>
          <p:nvPr/>
        </p:nvSpPr>
        <p:spPr>
          <a:xfrm rot="10800000">
            <a:off x="3967416" y="2636558"/>
            <a:ext cx="3339571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1EE3DE-B964-41DD-A810-BA625FC98B80}"/>
              </a:ext>
            </a:extLst>
          </p:cNvPr>
          <p:cNvSpPr txBox="1"/>
          <p:nvPr/>
        </p:nvSpPr>
        <p:spPr>
          <a:xfrm>
            <a:off x="4718725" y="2310123"/>
            <a:ext cx="231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入力ページを表示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2B9A1DA-F14C-4315-85C4-A2CD7FE5A4FA}"/>
              </a:ext>
            </a:extLst>
          </p:cNvPr>
          <p:cNvGrpSpPr/>
          <p:nvPr/>
        </p:nvGrpSpPr>
        <p:grpSpPr>
          <a:xfrm rot="21039221">
            <a:off x="3961543" y="3371435"/>
            <a:ext cx="3523605" cy="706621"/>
            <a:chOff x="3864568" y="3681486"/>
            <a:chExt cx="3523605" cy="706621"/>
          </a:xfrm>
        </p:grpSpPr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85213EC3-8BE9-4685-BADA-6D514C71CD8C}"/>
                </a:ext>
              </a:extLst>
            </p:cNvPr>
            <p:cNvSpPr/>
            <p:nvPr/>
          </p:nvSpPr>
          <p:spPr>
            <a:xfrm rot="1008892">
              <a:off x="3864568" y="3934726"/>
              <a:ext cx="3350805" cy="45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68BA4D8-6D99-4067-BB9B-A16CE3BB92EF}"/>
                </a:ext>
              </a:extLst>
            </p:cNvPr>
            <p:cNvSpPr txBox="1"/>
            <p:nvPr/>
          </p:nvSpPr>
          <p:spPr>
            <a:xfrm rot="1021773">
              <a:off x="4453386" y="3681486"/>
              <a:ext cx="293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入力した</a:t>
              </a:r>
              <a:r>
                <a:rPr lang="ja-JP" altLang="en-US" dirty="0"/>
                <a:t>メロディを送信</a:t>
              </a:r>
              <a:endParaRPr kumimoji="1" lang="ja-JP" altLang="en-US" dirty="0"/>
            </a:p>
          </p:txBody>
        </p:sp>
      </p:grp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42AF544-1B6E-447B-9DBB-639DFF4EFABB}"/>
              </a:ext>
            </a:extLst>
          </p:cNvPr>
          <p:cNvSpPr/>
          <p:nvPr/>
        </p:nvSpPr>
        <p:spPr>
          <a:xfrm rot="10800000">
            <a:off x="3920006" y="5249506"/>
            <a:ext cx="3630972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7E8BA4E-DD20-4ED3-BDC7-BFDF4B0E60A0}"/>
              </a:ext>
            </a:extLst>
          </p:cNvPr>
          <p:cNvSpPr/>
          <p:nvPr/>
        </p:nvSpPr>
        <p:spPr>
          <a:xfrm>
            <a:off x="7672287" y="5177042"/>
            <a:ext cx="3321601" cy="59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ファイルの保存フォルダ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21E01F5-A087-4C47-85A5-8BCD80514230}"/>
              </a:ext>
            </a:extLst>
          </p:cNvPr>
          <p:cNvSpPr/>
          <p:nvPr/>
        </p:nvSpPr>
        <p:spPr>
          <a:xfrm>
            <a:off x="7838980" y="4505847"/>
            <a:ext cx="434585" cy="595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0B6E101-6E57-41BE-BB9F-E79ACC591D04}"/>
              </a:ext>
            </a:extLst>
          </p:cNvPr>
          <p:cNvSpPr txBox="1"/>
          <p:nvPr/>
        </p:nvSpPr>
        <p:spPr>
          <a:xfrm>
            <a:off x="4374054" y="4952052"/>
            <a:ext cx="295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作曲したファイルを送信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2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84" y="323850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lang="ja-JP" altLang="en-US" b="1" dirty="0"/>
              <a:t>使う技術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944407-B1E3-49DE-BF41-39E4F17F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84" y="2020907"/>
            <a:ext cx="8458200" cy="1085850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dirty="0"/>
              <a:t>Python</a:t>
            </a:r>
            <a:r>
              <a:rPr lang="ja-JP" altLang="en-US" sz="4400" dirty="0"/>
              <a:t>のライブラリ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32184" y="2874081"/>
            <a:ext cx="1052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Music21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49"/>
            <a:ext cx="9144000" cy="1509713"/>
          </a:xfrm>
        </p:spPr>
        <p:txBody>
          <a:bodyPr/>
          <a:lstStyle/>
          <a:p>
            <a:pPr algn="l"/>
            <a:r>
              <a:rPr lang="en-US" altLang="ja-JP" b="1" dirty="0"/>
              <a:t>AI</a:t>
            </a:r>
            <a:r>
              <a:rPr lang="ja-JP" altLang="en-US" b="1" dirty="0"/>
              <a:t>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8341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dirty="0"/>
              <a:t>LSTM</a:t>
            </a:r>
            <a:r>
              <a:rPr lang="ja-JP" altLang="en-US" sz="2800" dirty="0"/>
              <a:t>を用いた</a:t>
            </a:r>
            <a:r>
              <a:rPr lang="en-US" altLang="ja-JP" sz="2800" dirty="0"/>
              <a:t>Deep Learning</a:t>
            </a:r>
            <a:r>
              <a:rPr lang="ja-JP" altLang="en-US" sz="2800" dirty="0"/>
              <a:t>を</a:t>
            </a:r>
            <a:r>
              <a:rPr lang="en-US" altLang="ja-JP" sz="2800" dirty="0"/>
              <a:t>Python</a:t>
            </a:r>
            <a:r>
              <a:rPr lang="ja-JP" altLang="en-US" sz="2800" dirty="0"/>
              <a:t>で実装</a:t>
            </a:r>
            <a:endParaRPr lang="en-US" altLang="ja-JP" sz="2800" dirty="0"/>
          </a:p>
          <a:p>
            <a:pPr algn="l"/>
            <a:r>
              <a:rPr lang="en-US" altLang="ja-JP" sz="2800" dirty="0"/>
              <a:t>MIDI</a:t>
            </a:r>
            <a:r>
              <a:rPr lang="ja-JP" altLang="en-US" sz="2800" dirty="0"/>
              <a:t>の音のデータを用いて機械学習を行う</a:t>
            </a:r>
            <a:endParaRPr lang="en-US" altLang="ja-JP" sz="2800" dirty="0"/>
          </a:p>
          <a:p>
            <a:pPr algn="l"/>
            <a:r>
              <a:rPr lang="en-US" altLang="ja-JP" sz="2800" dirty="0"/>
              <a:t>Music21</a:t>
            </a:r>
            <a:r>
              <a:rPr lang="ja-JP" altLang="en-US" sz="2800" dirty="0"/>
              <a:t>は</a:t>
            </a:r>
            <a:r>
              <a:rPr lang="en-US" altLang="ja-JP" sz="2800" dirty="0"/>
              <a:t>MIDI</a:t>
            </a:r>
            <a:r>
              <a:rPr lang="ja-JP" altLang="en-US" sz="2800" dirty="0"/>
              <a:t>データをプログラムで扱えるようにするために使う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69AAC-306D-4ED1-9BF9-5E7E5B5E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 Learning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74802-67E7-4358-87C3-719BDCFC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0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228</Words>
  <Application>Microsoft Office PowerPoint</Application>
  <PresentationFormat>ワイド画面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BGMとは</vt:lpstr>
      <vt:lpstr>PowerPoint プレゼンテーション</vt:lpstr>
      <vt:lpstr>システムの処理の流れ</vt:lpstr>
      <vt:lpstr>使う技術</vt:lpstr>
      <vt:lpstr>AIについて</vt:lpstr>
      <vt:lpstr>Deep Learningについて</vt:lpstr>
      <vt:lpstr>LSTMについて</vt:lpstr>
      <vt:lpstr>Webシステムについて</vt:lpstr>
      <vt:lpstr>Webページの種類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吉川孟志</cp:lastModifiedBy>
  <cp:revision>39</cp:revision>
  <dcterms:created xsi:type="dcterms:W3CDTF">2021-09-27T05:00:21Z</dcterms:created>
  <dcterms:modified xsi:type="dcterms:W3CDTF">2021-10-01T01:05:03Z</dcterms:modified>
</cp:coreProperties>
</file>