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76" r:id="rId4"/>
    <p:sldId id="268" r:id="rId5"/>
    <p:sldId id="274" r:id="rId6"/>
    <p:sldId id="272" r:id="rId7"/>
    <p:sldId id="273" r:id="rId8"/>
    <p:sldId id="275" r:id="rId9"/>
    <p:sldId id="262" r:id="rId10"/>
    <p:sldId id="263" r:id="rId11"/>
    <p:sldId id="269" r:id="rId12"/>
    <p:sldId id="277" r:id="rId13"/>
    <p:sldId id="264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1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5T13:50:07.738" idx="1">
    <p:pos x="597" y="2802"/>
    <p:text>ここにmidiの説明を入れる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というシステムのご提案をしたいと思います。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18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</a:t>
            </a:r>
            <a:r>
              <a:rPr kumimoji="1" lang="ja-JP" altLang="en-US" dirty="0"/>
              <a:t>は自動作曲アプリです。ゲーム音楽に似た曲をつくってくれます。作曲の例としてはこのようなものがあります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16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入力ページへ行くとこのような画面があるので、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csozai.civillink.net/largeillust/suisougaku3832.ht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98" y="704675"/>
            <a:ext cx="9144000" cy="74489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DNN</a:t>
            </a:r>
            <a:r>
              <a:rPr kumimoji="1" lang="ja-JP" altLang="en-US" sz="4400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543"/>
            <a:ext cx="9144000" cy="365683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1901372"/>
            <a:ext cx="8824686" cy="3817258"/>
          </a:xfrm>
        </p:spPr>
        <p:txBody>
          <a:bodyPr/>
          <a:lstStyle/>
          <a:p>
            <a:r>
              <a:rPr lang="en-US" altLang="ja-JP" dirty="0"/>
              <a:t>LSTM </a:t>
            </a:r>
            <a:r>
              <a:rPr lang="ja-JP" altLang="en-US" dirty="0"/>
              <a:t>（</a:t>
            </a:r>
            <a:r>
              <a:rPr lang="en-US" altLang="ja-JP" dirty="0"/>
              <a:t>Long Short-Term Memory: </a:t>
            </a:r>
            <a:r>
              <a:rPr lang="ja-JP" altLang="en-US" dirty="0"/>
              <a:t>長・短期記憶）ネットワークは、</a:t>
            </a:r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の一種です。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AB316-4A00-468F-994D-6D2C4AC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7CF7E-6C0A-4D0C-B5B2-C3BC5E90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で実装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TensorFlow</a:t>
            </a:r>
          </a:p>
          <a:p>
            <a:pPr lvl="1"/>
            <a:r>
              <a:rPr kumimoji="1" lang="en-US" altLang="ja-JP" dirty="0"/>
              <a:t>LSTM</a:t>
            </a:r>
            <a:r>
              <a:rPr kumimoji="1" lang="ja-JP" altLang="en-US" dirty="0"/>
              <a:t>を用いた</a:t>
            </a:r>
            <a:r>
              <a:rPr kumimoji="1" lang="en-US" altLang="ja-JP" dirty="0"/>
              <a:t>DNN</a:t>
            </a:r>
            <a:r>
              <a:rPr kumimoji="1" lang="ja-JP" altLang="en-US" dirty="0"/>
              <a:t>を作るためのライブラリ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music21</a:t>
            </a:r>
          </a:p>
          <a:p>
            <a:pPr lvl="1"/>
            <a:r>
              <a:rPr lang="en-US" altLang="ja-JP" dirty="0"/>
              <a:t>midi</a:t>
            </a:r>
            <a:r>
              <a:rPr lang="ja-JP" altLang="en-US" dirty="0"/>
              <a:t>の音データを取り出すためのライブラリ</a:t>
            </a:r>
            <a:endParaRPr lang="en-US" altLang="ja-JP" dirty="0"/>
          </a:p>
          <a:p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 		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94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90688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トップページ</a:t>
            </a:r>
            <a:endParaRPr kumimoji="1" lang="en-US" altLang="ja-JP" dirty="0"/>
          </a:p>
          <a:p>
            <a:pPr lvl="1"/>
            <a:r>
              <a:rPr lang="ja-JP" altLang="en-US" dirty="0"/>
              <a:t>タイトル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入力画面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メロディを入力して送信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結果出力画面</a:t>
            </a:r>
            <a:endParaRPr lang="en-US" altLang="ja-JP" dirty="0"/>
          </a:p>
          <a:p>
            <a:pPr lvl="1"/>
            <a:r>
              <a:rPr lang="ja-JP" altLang="en-US" dirty="0"/>
              <a:t>作曲された曲を聴く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144000" cy="18923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47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サイトは動かせるようになっています</a:t>
            </a:r>
            <a:endParaRPr lang="en-US" altLang="ja-JP" sz="2800" dirty="0"/>
          </a:p>
          <a:p>
            <a:pPr algn="l"/>
            <a:endParaRPr lang="en-US" altLang="ja-JP" sz="2800" dirty="0"/>
          </a:p>
          <a:p>
            <a:pPr algn="l"/>
            <a:r>
              <a:rPr kumimoji="1" lang="ja-JP" altLang="en-US" sz="2800" dirty="0"/>
              <a:t>課題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学習モデル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音楽ファイルのやり取り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1257300" y="2584113"/>
            <a:ext cx="9677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ゲーム音楽に似た曲を作曲します。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スーパーマリオブラザーズ </a:t>
            </a:r>
            <a:r>
              <a:rPr lang="en-US" altLang="ja-JP" sz="2800" dirty="0"/>
              <a:t>1 - 1(</a:t>
            </a:r>
            <a:r>
              <a:rPr lang="ja-JP" altLang="en-US" sz="2800" dirty="0"/>
              <a:t>地上</a:t>
            </a:r>
            <a:r>
              <a:rPr lang="en-US" altLang="ja-JP" sz="2800" dirty="0"/>
              <a:t>BGM)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ドラゴンクエスト オープニング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システムの構成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D9F806-EEEB-4499-BA2F-D3C0C169D498}"/>
              </a:ext>
            </a:extLst>
          </p:cNvPr>
          <p:cNvSpPr/>
          <p:nvPr/>
        </p:nvSpPr>
        <p:spPr>
          <a:xfrm>
            <a:off x="1012658" y="1925053"/>
            <a:ext cx="2885574" cy="4423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468086" y="214509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システムの流れ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30C363-7654-4AFD-9851-C415D075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5" y="1084982"/>
            <a:ext cx="10658449" cy="46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831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3600" dirty="0"/>
              <a:t>Web</a:t>
            </a:r>
            <a:r>
              <a:rPr kumimoji="1" lang="ja-JP" altLang="en-US" sz="3600" dirty="0"/>
              <a:t>ページ上の鍵盤で作曲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完成したら送信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音楽を再生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Web</a:t>
            </a:r>
            <a:r>
              <a:rPr kumimoji="1" lang="ja-JP" altLang="en-US" dirty="0"/>
              <a:t>ページ上の鍵盤で作曲して送信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15B995-5F06-43D9-BAA8-F4D65FE55F0F}"/>
              </a:ext>
            </a:extLst>
          </p:cNvPr>
          <p:cNvSpPr/>
          <p:nvPr/>
        </p:nvSpPr>
        <p:spPr>
          <a:xfrm>
            <a:off x="2806700" y="5791200"/>
            <a:ext cx="1778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6B58AA-D48B-4925-B388-8C5F2C55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4" y="1748396"/>
            <a:ext cx="7927331" cy="192329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3A27D1-5C7D-434F-892D-083B8433228A}"/>
              </a:ext>
            </a:extLst>
          </p:cNvPr>
          <p:cNvSpPr txBox="1"/>
          <p:nvPr/>
        </p:nvSpPr>
        <p:spPr>
          <a:xfrm>
            <a:off x="9385300" y="3182779"/>
            <a:ext cx="196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 Flat</a:t>
            </a:r>
            <a:r>
              <a:rPr kumimoji="1" lang="ja-JP" altLang="en-US" sz="1000" dirty="0"/>
              <a:t>より作成</a:t>
            </a:r>
          </a:p>
        </p:txBody>
      </p:sp>
      <p:pic>
        <p:nvPicPr>
          <p:cNvPr id="22" name="コンテンツ プレースホルダー 21">
            <a:extLst>
              <a:ext uri="{FF2B5EF4-FFF2-40B4-BE49-F238E27FC236}">
                <a16:creationId xmlns:a16="http://schemas.microsoft.com/office/drawing/2014/main" id="{5AEEA717-E89F-4444-84E7-3D55D771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657600"/>
            <a:ext cx="9944100" cy="2133600"/>
          </a:xfr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2F4E9E-E77D-4EBB-A9E8-858EFC0F5752}"/>
              </a:ext>
            </a:extLst>
          </p:cNvPr>
          <p:cNvSpPr txBox="1"/>
          <p:nvPr/>
        </p:nvSpPr>
        <p:spPr>
          <a:xfrm>
            <a:off x="9840286" y="5652700"/>
            <a:ext cx="25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hlinkClick r:id="rId5"/>
              </a:rPr>
              <a:t>来夢来人</a:t>
            </a:r>
            <a:r>
              <a:rPr kumimoji="1" lang="ja-JP" altLang="en-US" sz="1200" dirty="0"/>
              <a:t>より引用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A78303-DDD5-40EC-BAA5-657927D0C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51" y="5042895"/>
            <a:ext cx="700502" cy="4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D4EF6-5120-48AF-A809-A52ED0E6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20" y="544740"/>
            <a:ext cx="9753600" cy="725714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dirty="0"/>
              <a:t>2. </a:t>
            </a:r>
            <a:r>
              <a:rPr lang="ja-JP" altLang="en-US" sz="4400" dirty="0"/>
              <a:t>音楽を作成したら送信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D22365-2E7A-4AA3-B447-0D4DDDF3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52" y="4102217"/>
            <a:ext cx="2491316" cy="221104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669F5AD6-3C89-41C5-84E5-32AF8919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4663" y="3020294"/>
            <a:ext cx="4572000" cy="72571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dirty="0"/>
              <a:t>を押す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4CDCC0-B381-4919-8609-03FC93929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1343"/>
            <a:ext cx="1490663" cy="8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90"/>
            <a:ext cx="10515600" cy="818233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音楽</a:t>
            </a:r>
            <a:r>
              <a:rPr kumimoji="1" lang="ja-JP" altLang="en-US" dirty="0"/>
              <a:t>を再生する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54" y="2506662"/>
            <a:ext cx="45143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3A859F-F73B-4AFA-9984-840E0DF037E6}"/>
              </a:ext>
            </a:extLst>
          </p:cNvPr>
          <p:cNvSpPr txBox="1"/>
          <p:nvPr/>
        </p:nvSpPr>
        <p:spPr>
          <a:xfrm>
            <a:off x="838200" y="2133600"/>
            <a:ext cx="683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結果出力ページに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が作った曲が送信されているのでそこで聴く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kumimoji="1" lang="ja-JP" altLang="en-US" dirty="0"/>
              <a:t>の学習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75727" y="2104824"/>
            <a:ext cx="10527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のなかに出現するドやレなどの音を学習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音のパターンを学習してそれに合わせるよう作曲できるようになる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320</Words>
  <Application>Microsoft Office PowerPoint</Application>
  <PresentationFormat>ワイド画面</PresentationFormat>
  <Paragraphs>67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システムの構成</vt:lpstr>
      <vt:lpstr>PowerPoint プレゼンテーション</vt:lpstr>
      <vt:lpstr>使い方</vt:lpstr>
      <vt:lpstr>Webページ上の鍵盤で作曲して送信</vt:lpstr>
      <vt:lpstr>2. 音楽を作成したら送信</vt:lpstr>
      <vt:lpstr>3. 音楽を再生する</vt:lpstr>
      <vt:lpstr>AIの学習</vt:lpstr>
      <vt:lpstr>DNNについて</vt:lpstr>
      <vt:lpstr>LSTMについて</vt:lpstr>
      <vt:lpstr>AIのプログラム</vt:lpstr>
      <vt:lpstr>PowerPoint プレゼンテーション</vt:lpstr>
      <vt:lpstr>Webページ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吉川孟志</cp:lastModifiedBy>
  <cp:revision>81</cp:revision>
  <dcterms:created xsi:type="dcterms:W3CDTF">2021-09-27T05:00:21Z</dcterms:created>
  <dcterms:modified xsi:type="dcterms:W3CDTF">2021-10-05T12:27:52Z</dcterms:modified>
</cp:coreProperties>
</file>