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875056-1D8E-22CA-ED3A-88DE8D938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7C06971-4D47-34FF-330F-1EBEAF2A19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75ECBB-84FE-1BEC-5AF5-4C1DB888C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F39B31-3505-874A-D8A2-129AC545A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159DEC-C27C-E3FC-4FE2-38E1579DF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888748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FC633D-A94F-D3F7-EEF7-C8569CFA8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5B95A4B-D2EE-8112-CBB9-B94926BA3F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F90A14A-DE74-5714-3AF1-FDB3F95DE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5D358C-A050-0EA1-ADC6-5A290FD88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B8EAB7-B801-3C6D-3960-B91691C78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531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BE9B98-E8F8-3B2E-203A-47CCE59F10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65858AB-C72A-F314-8777-9BCC5E2E3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231A10-38E0-9E01-51F0-26E42F655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4E750AA-8CC9-81D3-3420-BA47B0688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5B723CE-9C95-B8C4-A02B-8F4C954A7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82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D1D3F3-8EA1-4BE6-3EC0-999D13509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833FB05-4539-62D3-85E4-F6FAC2702F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C0050D-42FC-BB62-4AAD-B9DCCC3E2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3AEED91-467C-C39F-90E3-BD78BF0C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BDFFD8-737E-8768-C51C-E686A7119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39855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4438B8-3B5A-F56A-92D1-EE908BCBB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B8D16-8C15-172E-6160-058D6B73D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048570-DF57-3763-7587-FB5FD9B80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4558A5-A21F-EDA0-D3B0-D31E2ADE8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5B6DEF-EA4A-F64E-A949-9F118B04C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9349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6EAB99-293F-751C-0E93-474E74CDD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777DBD-089F-BAA5-1247-203B007198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539EDF7-372F-A0E5-8F99-756D36F8DF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0CE84F1-FB67-8630-4717-9240E04709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4B628F7-30D0-9E47-9B6F-1C9A7922E6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3CA142B-7C6C-3B71-8411-DE1DC102D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934088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BD234A0-2158-47E0-711C-72F728066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31D9E9-CDD5-1BCC-E06C-8F7D00942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5E5C9B6-EFD7-BA3A-23AA-54F561AE3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945AE9-CF20-EC53-CF98-355EC85625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856FC550-CFFA-A34A-A6EC-841673A456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281916B-12D0-88C6-0CCE-BCA05038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63817F5-5AD5-34F1-E6F4-6E79DC517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939F1D5-BB72-32CF-838F-ABCD21D34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68255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A5A221-7B33-94F8-98D3-C4D20D1CF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5EF0EC9-E902-2DC6-93EA-013B8FB47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6F987BEB-F087-D348-CB4F-B8534D862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36441CF7-7802-F906-E34B-58B819ACEC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230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E5A9D12B-3D7B-248C-F64E-4CE3DA1DE1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9A3145E-97DB-F5BD-5828-930609E91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3C9BDA-53EE-1262-8752-66554102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907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345C0D-309B-5BA9-7E29-01B0607F8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6541C0-519E-ADD7-E6D3-C437CB0D5D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0735201-0C27-F04A-1944-56570969F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F1878C9-B0B0-6D22-E236-A53418B7B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3E5813-3E02-E65C-72E9-78E321E5C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8FC7AE3-B040-1CFF-AD7E-18D5B2AD0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9519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846B595-54C5-934F-89D7-1E95B9867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EBE6DBF-60E8-FCA6-8F9E-5C0FDDD476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C373868-CA21-4F27-41B7-6529D8CD7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6B466CF-713F-74D6-065E-965BFE75B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7DAE7A-C179-4DF6-1DFB-349F22F6F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0B2954D-DF59-64FA-D813-F6DE3B83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37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B4FCC18-867C-FFBC-64F7-B5C77AAA7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8B7C5C-8C6D-9CAD-DB9B-F17FFCFD3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7C491C3-CABD-CDC2-5C24-35DCF3882A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FBAF07-7DCF-4465-8BA1-951AA5F2F55A}" type="datetimeFigureOut">
              <a:rPr kumimoji="1" lang="ja-JP" altLang="en-US" smtClean="0"/>
              <a:t>2025/5/12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C6E8432-6421-9A42-7655-8D44E2096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3F9B98-DE65-A0AB-1AC3-C0E6E2055D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FC6195-4BE2-448B-9684-99DE8806902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46750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72790D-8B7C-14F7-E4E5-171F011ECF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グループ化 162">
            <a:extLst>
              <a:ext uri="{FF2B5EF4-FFF2-40B4-BE49-F238E27FC236}">
                <a16:creationId xmlns:a16="http://schemas.microsoft.com/office/drawing/2014/main" id="{2A97AE8D-0D42-45DA-6F9E-722636F0FBEF}"/>
              </a:ext>
            </a:extLst>
          </p:cNvPr>
          <p:cNvGrpSpPr/>
          <p:nvPr/>
        </p:nvGrpSpPr>
        <p:grpSpPr>
          <a:xfrm>
            <a:off x="1130710" y="-1512080"/>
            <a:ext cx="9458632" cy="8601134"/>
            <a:chOff x="1130710" y="-1512080"/>
            <a:chExt cx="9458632" cy="8601134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490946F4-CACB-E231-BE7D-CE5D02F8A9B2}"/>
                </a:ext>
              </a:extLst>
            </p:cNvPr>
            <p:cNvSpPr/>
            <p:nvPr/>
          </p:nvSpPr>
          <p:spPr>
            <a:xfrm>
              <a:off x="1130710" y="-1512080"/>
              <a:ext cx="9458632" cy="86011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1" name="四角形: 角を丸くする 70">
              <a:extLst>
                <a:ext uri="{FF2B5EF4-FFF2-40B4-BE49-F238E27FC236}">
                  <a16:creationId xmlns:a16="http://schemas.microsoft.com/office/drawing/2014/main" id="{A4875FF2-3F25-FCF6-21F1-6DE9FCA15437}"/>
                </a:ext>
              </a:extLst>
            </p:cNvPr>
            <p:cNvSpPr/>
            <p:nvPr/>
          </p:nvSpPr>
          <p:spPr>
            <a:xfrm>
              <a:off x="1264605" y="-905151"/>
              <a:ext cx="3813098" cy="5591872"/>
            </a:xfrm>
            <a:prstGeom prst="roundRect">
              <a:avLst>
                <a:gd name="adj" fmla="val 4211"/>
              </a:avLst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四角形: 角を丸くする 9">
              <a:extLst>
                <a:ext uri="{FF2B5EF4-FFF2-40B4-BE49-F238E27FC236}">
                  <a16:creationId xmlns:a16="http://schemas.microsoft.com/office/drawing/2014/main" id="{929E1ECB-3B48-8FFD-48AF-B622AD6C2BBA}"/>
                </a:ext>
              </a:extLst>
            </p:cNvPr>
            <p:cNvSpPr/>
            <p:nvPr/>
          </p:nvSpPr>
          <p:spPr>
            <a:xfrm>
              <a:off x="6600363" y="-905149"/>
              <a:ext cx="3813098" cy="5591869"/>
            </a:xfrm>
            <a:prstGeom prst="roundRect">
              <a:avLst>
                <a:gd name="adj" fmla="val 4077"/>
              </a:avLst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5B2D8684-62E0-BA30-2AE4-CF2C93201352}"/>
                </a:ext>
              </a:extLst>
            </p:cNvPr>
            <p:cNvGrpSpPr/>
            <p:nvPr/>
          </p:nvGrpSpPr>
          <p:grpSpPr>
            <a:xfrm>
              <a:off x="7052554" y="-326936"/>
              <a:ext cx="2154396" cy="608575"/>
              <a:chOff x="7052554" y="-326936"/>
              <a:chExt cx="2154396" cy="608575"/>
            </a:xfrm>
          </p:grpSpPr>
          <p:sp>
            <p:nvSpPr>
              <p:cNvPr id="14" name="四角形: 角を丸くする 13">
                <a:extLst>
                  <a:ext uri="{FF2B5EF4-FFF2-40B4-BE49-F238E27FC236}">
                    <a16:creationId xmlns:a16="http://schemas.microsoft.com/office/drawing/2014/main" id="{6A9D7891-15E6-C091-881D-B351F576B68F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8B573CAE-5D7E-93DF-8C0C-6CCBFE8100B5}"/>
                  </a:ext>
                </a:extLst>
              </p:cNvPr>
              <p:cNvSpPr txBox="1"/>
              <p:nvPr/>
            </p:nvSpPr>
            <p:spPr>
              <a:xfrm>
                <a:off x="7319274" y="-207315"/>
                <a:ext cx="16209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PacketReceiver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BEC8332F-A7D6-8CD9-612D-14453F5E23E8}"/>
                </a:ext>
              </a:extLst>
            </p:cNvPr>
            <p:cNvGrpSpPr/>
            <p:nvPr/>
          </p:nvGrpSpPr>
          <p:grpSpPr>
            <a:xfrm>
              <a:off x="7052555" y="2206166"/>
              <a:ext cx="2154394" cy="608575"/>
              <a:chOff x="7052555" y="2321920"/>
              <a:chExt cx="2154394" cy="608575"/>
            </a:xfrm>
          </p:grpSpPr>
          <p:sp>
            <p:nvSpPr>
              <p:cNvPr id="17" name="四角形: 角を丸くする 16">
                <a:extLst>
                  <a:ext uri="{FF2B5EF4-FFF2-40B4-BE49-F238E27FC236}">
                    <a16:creationId xmlns:a16="http://schemas.microsoft.com/office/drawing/2014/main" id="{6CC6D746-CF08-921C-5862-3D58E712B313}"/>
                  </a:ext>
                </a:extLst>
              </p:cNvPr>
              <p:cNvSpPr/>
              <p:nvPr/>
            </p:nvSpPr>
            <p:spPr>
              <a:xfrm>
                <a:off x="7052555" y="2321920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D21C8F8D-2C8F-A31B-55C0-A465EFC9B848}"/>
                  </a:ext>
                </a:extLst>
              </p:cNvPr>
              <p:cNvSpPr txBox="1"/>
              <p:nvPr/>
            </p:nvSpPr>
            <p:spPr>
              <a:xfrm>
                <a:off x="7223093" y="2441541"/>
                <a:ext cx="18133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FormatConverter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41" name="グループ化 140">
              <a:extLst>
                <a:ext uri="{FF2B5EF4-FFF2-40B4-BE49-F238E27FC236}">
                  <a16:creationId xmlns:a16="http://schemas.microsoft.com/office/drawing/2014/main" id="{F7445C39-66BF-4F2B-2C91-6C52F55DA947}"/>
                </a:ext>
              </a:extLst>
            </p:cNvPr>
            <p:cNvGrpSpPr/>
            <p:nvPr/>
          </p:nvGrpSpPr>
          <p:grpSpPr>
            <a:xfrm>
              <a:off x="7052555" y="3472718"/>
              <a:ext cx="2154394" cy="608575"/>
              <a:chOff x="7052555" y="3472718"/>
              <a:chExt cx="2154394" cy="608575"/>
            </a:xfrm>
          </p:grpSpPr>
          <p:sp>
            <p:nvSpPr>
              <p:cNvPr id="19" name="四角形: 角を丸くする 18">
                <a:extLst>
                  <a:ext uri="{FF2B5EF4-FFF2-40B4-BE49-F238E27FC236}">
                    <a16:creationId xmlns:a16="http://schemas.microsoft.com/office/drawing/2014/main" id="{F0B6378B-0248-CFAB-1526-D28EF522CAE6}"/>
                  </a:ext>
                </a:extLst>
              </p:cNvPr>
              <p:cNvSpPr/>
              <p:nvPr/>
            </p:nvSpPr>
            <p:spPr>
              <a:xfrm>
                <a:off x="7052555" y="3472718"/>
                <a:ext cx="2154394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8" name="テキスト ボックス 17">
                <a:extLst>
                  <a:ext uri="{FF2B5EF4-FFF2-40B4-BE49-F238E27FC236}">
                    <a16:creationId xmlns:a16="http://schemas.microsoft.com/office/drawing/2014/main" id="{EB7CFCAF-97CD-0CB2-2AA0-473EDC941821}"/>
                  </a:ext>
                </a:extLst>
              </p:cNvPr>
              <p:cNvSpPr txBox="1"/>
              <p:nvPr/>
            </p:nvSpPr>
            <p:spPr>
              <a:xfrm>
                <a:off x="7325684" y="3592339"/>
                <a:ext cx="16081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FFmpegOutput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21" name="四角形: 角を丸くする 20">
              <a:extLst>
                <a:ext uri="{FF2B5EF4-FFF2-40B4-BE49-F238E27FC236}">
                  <a16:creationId xmlns:a16="http://schemas.microsoft.com/office/drawing/2014/main" id="{A2A29AAC-7002-8385-756E-23DF8F63EB47}"/>
                </a:ext>
              </a:extLst>
            </p:cNvPr>
            <p:cNvSpPr/>
            <p:nvPr/>
          </p:nvSpPr>
          <p:spPr>
            <a:xfrm>
              <a:off x="7124350" y="4895894"/>
              <a:ext cx="2010804" cy="539379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CEA9F91D-3116-F79D-F7D7-F6A8A9B81AC7}"/>
                </a:ext>
              </a:extLst>
            </p:cNvPr>
            <p:cNvSpPr txBox="1"/>
            <p:nvPr/>
          </p:nvSpPr>
          <p:spPr>
            <a:xfrm>
              <a:off x="7128410" y="5007842"/>
              <a:ext cx="128913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Output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0" name="直線矢印コネクタ 29">
              <a:extLst>
                <a:ext uri="{FF2B5EF4-FFF2-40B4-BE49-F238E27FC236}">
                  <a16:creationId xmlns:a16="http://schemas.microsoft.com/office/drawing/2014/main" id="{3610AC46-00F0-D7C9-367D-06CD6FD98240}"/>
                </a:ext>
              </a:extLst>
            </p:cNvPr>
            <p:cNvCxnSpPr>
              <a:cxnSpLocks/>
              <a:stCxn id="138" idx="2"/>
              <a:endCxn id="17" idx="0"/>
            </p:cNvCxnSpPr>
            <p:nvPr/>
          </p:nvCxnSpPr>
          <p:spPr>
            <a:xfrm>
              <a:off x="8129747" y="1548190"/>
              <a:ext cx="5" cy="657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線矢印コネクタ 32">
              <a:extLst>
                <a:ext uri="{FF2B5EF4-FFF2-40B4-BE49-F238E27FC236}">
                  <a16:creationId xmlns:a16="http://schemas.microsoft.com/office/drawing/2014/main" id="{29CFDFC9-6D23-C856-640C-2A707BB13909}"/>
                </a:ext>
              </a:extLst>
            </p:cNvPr>
            <p:cNvCxnSpPr>
              <a:cxnSpLocks/>
              <a:stCxn id="17" idx="2"/>
              <a:endCxn id="19" idx="0"/>
            </p:cNvCxnSpPr>
            <p:nvPr/>
          </p:nvCxnSpPr>
          <p:spPr>
            <a:xfrm>
              <a:off x="8129752" y="2814741"/>
              <a:ext cx="0" cy="6579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線矢印コネクタ 35">
              <a:extLst>
                <a:ext uri="{FF2B5EF4-FFF2-40B4-BE49-F238E27FC236}">
                  <a16:creationId xmlns:a16="http://schemas.microsoft.com/office/drawing/2014/main" id="{E37252BB-64AF-A995-E50C-CB984F82B649}"/>
                </a:ext>
              </a:extLst>
            </p:cNvPr>
            <p:cNvCxnSpPr>
              <a:cxnSpLocks/>
              <a:stCxn id="19" idx="2"/>
              <a:endCxn id="21" idx="0"/>
            </p:cNvCxnSpPr>
            <p:nvPr/>
          </p:nvCxnSpPr>
          <p:spPr>
            <a:xfrm>
              <a:off x="8129752" y="4081293"/>
              <a:ext cx="0" cy="814601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テキスト ボックス 69">
              <a:extLst>
                <a:ext uri="{FF2B5EF4-FFF2-40B4-BE49-F238E27FC236}">
                  <a16:creationId xmlns:a16="http://schemas.microsoft.com/office/drawing/2014/main" id="{8D961AD7-F22D-4D89-8543-F979BA3CC74A}"/>
                </a:ext>
              </a:extLst>
            </p:cNvPr>
            <p:cNvSpPr txBox="1"/>
            <p:nvPr/>
          </p:nvSpPr>
          <p:spPr>
            <a:xfrm>
              <a:off x="7860448" y="-1387379"/>
              <a:ext cx="127470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Machine B</a:t>
              </a:r>
              <a:endParaRPr kumimoji="1" lang="ja-JP" alt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grpSp>
          <p:nvGrpSpPr>
            <p:cNvPr id="119" name="グループ化 118">
              <a:extLst>
                <a:ext uri="{FF2B5EF4-FFF2-40B4-BE49-F238E27FC236}">
                  <a16:creationId xmlns:a16="http://schemas.microsoft.com/office/drawing/2014/main" id="{CAAFF16A-2CE5-90C8-21B2-07990FEFFAC8}"/>
                </a:ext>
              </a:extLst>
            </p:cNvPr>
            <p:cNvGrpSpPr/>
            <p:nvPr/>
          </p:nvGrpSpPr>
          <p:grpSpPr>
            <a:xfrm>
              <a:off x="2483339" y="2160770"/>
              <a:ext cx="2296596" cy="608575"/>
              <a:chOff x="2483339" y="2321920"/>
              <a:chExt cx="2296596" cy="608575"/>
            </a:xfrm>
          </p:grpSpPr>
          <p:sp>
            <p:nvSpPr>
              <p:cNvPr id="81" name="四角形: 角を丸くする 80">
                <a:extLst>
                  <a:ext uri="{FF2B5EF4-FFF2-40B4-BE49-F238E27FC236}">
                    <a16:creationId xmlns:a16="http://schemas.microsoft.com/office/drawing/2014/main" id="{EDD8D8D7-5817-FECB-A071-FBEB461937E9}"/>
                  </a:ext>
                </a:extLst>
              </p:cNvPr>
              <p:cNvSpPr/>
              <p:nvPr/>
            </p:nvSpPr>
            <p:spPr>
              <a:xfrm>
                <a:off x="2483339" y="2321920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0" name="テキスト ボックス 79">
                <a:extLst>
                  <a:ext uri="{FF2B5EF4-FFF2-40B4-BE49-F238E27FC236}">
                    <a16:creationId xmlns:a16="http://schemas.microsoft.com/office/drawing/2014/main" id="{13ED8696-EE44-5C53-D4C5-91069314FDA1}"/>
                  </a:ext>
                </a:extLst>
              </p:cNvPr>
              <p:cNvSpPr txBox="1"/>
              <p:nvPr/>
            </p:nvSpPr>
            <p:spPr>
              <a:xfrm>
                <a:off x="2878865" y="2441541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120" name="グループ化 119">
              <a:extLst>
                <a:ext uri="{FF2B5EF4-FFF2-40B4-BE49-F238E27FC236}">
                  <a16:creationId xmlns:a16="http://schemas.microsoft.com/office/drawing/2014/main" id="{8E84B74E-9BBD-7044-944A-C487817E31B0}"/>
                </a:ext>
              </a:extLst>
            </p:cNvPr>
            <p:cNvGrpSpPr/>
            <p:nvPr/>
          </p:nvGrpSpPr>
          <p:grpSpPr>
            <a:xfrm>
              <a:off x="2483339" y="3404622"/>
              <a:ext cx="2296596" cy="608575"/>
              <a:chOff x="2483339" y="3472718"/>
              <a:chExt cx="2296596" cy="608575"/>
            </a:xfrm>
          </p:grpSpPr>
          <p:sp>
            <p:nvSpPr>
              <p:cNvPr id="84" name="四角形: 角を丸くする 83">
                <a:extLst>
                  <a:ext uri="{FF2B5EF4-FFF2-40B4-BE49-F238E27FC236}">
                    <a16:creationId xmlns:a16="http://schemas.microsoft.com/office/drawing/2014/main" id="{2C461431-3FCB-7F7C-6B47-E841140DD959}"/>
                  </a:ext>
                </a:extLst>
              </p:cNvPr>
              <p:cNvSpPr/>
              <p:nvPr/>
            </p:nvSpPr>
            <p:spPr>
              <a:xfrm>
                <a:off x="2483339" y="347271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83" name="テキスト ボックス 82">
                <a:extLst>
                  <a:ext uri="{FF2B5EF4-FFF2-40B4-BE49-F238E27FC236}">
                    <a16:creationId xmlns:a16="http://schemas.microsoft.com/office/drawing/2014/main" id="{002AE026-F987-1F62-A401-09E238C0457D}"/>
                  </a:ext>
                </a:extLst>
              </p:cNvPr>
              <p:cNvSpPr txBox="1"/>
              <p:nvPr/>
            </p:nvSpPr>
            <p:spPr>
              <a:xfrm>
                <a:off x="2904515" y="3592339"/>
                <a:ext cx="1454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FFmpegInput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88" name="直線矢印コネクタ 87">
              <a:extLst>
                <a:ext uri="{FF2B5EF4-FFF2-40B4-BE49-F238E27FC236}">
                  <a16:creationId xmlns:a16="http://schemas.microsoft.com/office/drawing/2014/main" id="{C0335C22-F90B-44B3-923C-55BFBD3DAD07}"/>
                </a:ext>
              </a:extLst>
            </p:cNvPr>
            <p:cNvCxnSpPr>
              <a:cxnSpLocks/>
              <a:stCxn id="66" idx="2"/>
              <a:endCxn id="81" idx="0"/>
            </p:cNvCxnSpPr>
            <p:nvPr/>
          </p:nvCxnSpPr>
          <p:spPr>
            <a:xfrm>
              <a:off x="3631637" y="1525492"/>
              <a:ext cx="0" cy="6352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矢印コネクタ 88">
              <a:extLst>
                <a:ext uri="{FF2B5EF4-FFF2-40B4-BE49-F238E27FC236}">
                  <a16:creationId xmlns:a16="http://schemas.microsoft.com/office/drawing/2014/main" id="{26113ECF-82B7-4E15-77C7-3C3DEF44D1BA}"/>
                </a:ext>
              </a:extLst>
            </p:cNvPr>
            <p:cNvCxnSpPr>
              <a:cxnSpLocks/>
              <a:stCxn id="81" idx="2"/>
              <a:endCxn id="84" idx="0"/>
            </p:cNvCxnSpPr>
            <p:nvPr/>
          </p:nvCxnSpPr>
          <p:spPr>
            <a:xfrm>
              <a:off x="3631637" y="2769345"/>
              <a:ext cx="0" cy="635277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矢印コネクタ 89">
              <a:extLst>
                <a:ext uri="{FF2B5EF4-FFF2-40B4-BE49-F238E27FC236}">
                  <a16:creationId xmlns:a16="http://schemas.microsoft.com/office/drawing/2014/main" id="{54492DA2-5716-23EE-1066-B5BBBE8AB3BC}"/>
                </a:ext>
              </a:extLst>
            </p:cNvPr>
            <p:cNvCxnSpPr>
              <a:cxnSpLocks/>
              <a:stCxn id="84" idx="2"/>
              <a:endCxn id="87" idx="0"/>
            </p:cNvCxnSpPr>
            <p:nvPr/>
          </p:nvCxnSpPr>
          <p:spPr>
            <a:xfrm>
              <a:off x="3631637" y="4013197"/>
              <a:ext cx="0" cy="882699"/>
            </a:xfrm>
            <a:prstGeom prst="straightConnector1">
              <a:avLst/>
            </a:prstGeom>
            <a:ln>
              <a:solidFill>
                <a:schemeClr val="tx1"/>
              </a:solidFill>
              <a:prstDash val="solid"/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テキスト ボックス 91">
              <a:extLst>
                <a:ext uri="{FF2B5EF4-FFF2-40B4-BE49-F238E27FC236}">
                  <a16:creationId xmlns:a16="http://schemas.microsoft.com/office/drawing/2014/main" id="{906E3C40-6236-BBF9-5142-2E59C1C322D6}"/>
                </a:ext>
              </a:extLst>
            </p:cNvPr>
            <p:cNvSpPr txBox="1"/>
            <p:nvPr/>
          </p:nvSpPr>
          <p:spPr>
            <a:xfrm>
              <a:off x="1721347" y="1689242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3" name="テキスト ボックス 92">
              <a:extLst>
                <a:ext uri="{FF2B5EF4-FFF2-40B4-BE49-F238E27FC236}">
                  <a16:creationId xmlns:a16="http://schemas.microsoft.com/office/drawing/2014/main" id="{E265F202-5D24-238B-3031-11EC5977BFE8}"/>
                </a:ext>
              </a:extLst>
            </p:cNvPr>
            <p:cNvSpPr txBox="1"/>
            <p:nvPr/>
          </p:nvSpPr>
          <p:spPr>
            <a:xfrm>
              <a:off x="2346520" y="2933095"/>
              <a:ext cx="12698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4" name="テキスト ボックス 93">
              <a:extLst>
                <a:ext uri="{FF2B5EF4-FFF2-40B4-BE49-F238E27FC236}">
                  <a16:creationId xmlns:a16="http://schemas.microsoft.com/office/drawing/2014/main" id="{3AFF3798-4A76-D461-9213-9188E914CAF9}"/>
                </a:ext>
              </a:extLst>
            </p:cNvPr>
            <p:cNvSpPr txBox="1"/>
            <p:nvPr/>
          </p:nvSpPr>
          <p:spPr>
            <a:xfrm>
              <a:off x="2346519" y="4195358"/>
              <a:ext cx="126989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Native p</a:t>
              </a:r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7" name="テキスト ボックス 96">
              <a:extLst>
                <a:ext uri="{FF2B5EF4-FFF2-40B4-BE49-F238E27FC236}">
                  <a16:creationId xmlns:a16="http://schemas.microsoft.com/office/drawing/2014/main" id="{DE70A7F8-3F40-100C-00AC-F4955308CC99}"/>
                </a:ext>
              </a:extLst>
            </p:cNvPr>
            <p:cNvSpPr txBox="1"/>
            <p:nvPr/>
          </p:nvSpPr>
          <p:spPr>
            <a:xfrm>
              <a:off x="1366087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7" name="四角形: 角を丸くする 86">
              <a:extLst>
                <a:ext uri="{FF2B5EF4-FFF2-40B4-BE49-F238E27FC236}">
                  <a16:creationId xmlns:a16="http://schemas.microsoft.com/office/drawing/2014/main" id="{1D6FDF63-BCAA-D640-DDED-ED388AC422A9}"/>
                </a:ext>
              </a:extLst>
            </p:cNvPr>
            <p:cNvSpPr/>
            <p:nvPr/>
          </p:nvSpPr>
          <p:spPr>
            <a:xfrm>
              <a:off x="2658741" y="4895896"/>
              <a:ext cx="1945792" cy="539378"/>
            </a:xfrm>
            <a:prstGeom prst="roundRect">
              <a:avLst>
                <a:gd name="adj" fmla="val 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6" name="テキスト ボックス 85">
              <a:extLst>
                <a:ext uri="{FF2B5EF4-FFF2-40B4-BE49-F238E27FC236}">
                  <a16:creationId xmlns:a16="http://schemas.microsoft.com/office/drawing/2014/main" id="{940467F2-DA31-5528-0BCF-F8A9D10BDB21}"/>
                </a:ext>
              </a:extLst>
            </p:cNvPr>
            <p:cNvSpPr txBox="1"/>
            <p:nvPr/>
          </p:nvSpPr>
          <p:spPr>
            <a:xfrm>
              <a:off x="2696073" y="5011697"/>
              <a:ext cx="11496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Input device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04" name="円弧 103">
              <a:extLst>
                <a:ext uri="{FF2B5EF4-FFF2-40B4-BE49-F238E27FC236}">
                  <a16:creationId xmlns:a16="http://schemas.microsoft.com/office/drawing/2014/main" id="{FB783841-D4F4-B736-6404-66158BD3BB82}"/>
                </a:ext>
              </a:extLst>
            </p:cNvPr>
            <p:cNvSpPr/>
            <p:nvPr/>
          </p:nvSpPr>
          <p:spPr>
            <a:xfrm flipH="1">
              <a:off x="3634359" y="-1248076"/>
              <a:ext cx="4495392" cy="1837675"/>
            </a:xfrm>
            <a:prstGeom prst="arc">
              <a:avLst>
                <a:gd name="adj1" fmla="val 10791712"/>
                <a:gd name="adj2" fmla="val 21597232"/>
              </a:avLst>
            </a:prstGeom>
            <a:ln>
              <a:solidFill>
                <a:schemeClr val="tx1"/>
              </a:solidFill>
              <a:prstDash val="sysDash"/>
              <a:headEnd type="arrow"/>
              <a:tailEnd type="non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grpSp>
          <p:nvGrpSpPr>
            <p:cNvPr id="101" name="グループ化 100">
              <a:extLst>
                <a:ext uri="{FF2B5EF4-FFF2-40B4-BE49-F238E27FC236}">
                  <a16:creationId xmlns:a16="http://schemas.microsoft.com/office/drawing/2014/main" id="{70A35CC1-E24A-8D3A-80D8-60941C3F88D7}"/>
                </a:ext>
              </a:extLst>
            </p:cNvPr>
            <p:cNvGrpSpPr/>
            <p:nvPr/>
          </p:nvGrpSpPr>
          <p:grpSpPr>
            <a:xfrm>
              <a:off x="2483339" y="-326936"/>
              <a:ext cx="2296596" cy="608575"/>
              <a:chOff x="2483339" y="-326936"/>
              <a:chExt cx="2296596" cy="608575"/>
            </a:xfrm>
          </p:grpSpPr>
          <p:sp>
            <p:nvSpPr>
              <p:cNvPr id="78" name="四角形: 角を丸くする 77">
                <a:extLst>
                  <a:ext uri="{FF2B5EF4-FFF2-40B4-BE49-F238E27FC236}">
                    <a16:creationId xmlns:a16="http://schemas.microsoft.com/office/drawing/2014/main" id="{1369E09B-4DF7-F9A4-9CA3-0318A12C57B2}"/>
                  </a:ext>
                </a:extLst>
              </p:cNvPr>
              <p:cNvSpPr/>
              <p:nvPr/>
            </p:nvSpPr>
            <p:spPr>
              <a:xfrm>
                <a:off x="2483339" y="-326936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 dirty="0"/>
              </a:p>
            </p:txBody>
          </p:sp>
          <p:sp>
            <p:nvSpPr>
              <p:cNvPr id="77" name="テキスト ボックス 76">
                <a:extLst>
                  <a:ext uri="{FF2B5EF4-FFF2-40B4-BE49-F238E27FC236}">
                    <a16:creationId xmlns:a16="http://schemas.microsoft.com/office/drawing/2014/main" id="{A08FC40D-A603-7116-1AD0-77A5A081BAFF}"/>
                  </a:ext>
                </a:extLst>
              </p:cNvPr>
              <p:cNvSpPr txBox="1"/>
              <p:nvPr/>
            </p:nvSpPr>
            <p:spPr>
              <a:xfrm>
                <a:off x="2658744" y="-207315"/>
                <a:ext cx="19457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PacketBroadcaster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3" name="グループ化 62">
              <a:extLst>
                <a:ext uri="{FF2B5EF4-FFF2-40B4-BE49-F238E27FC236}">
                  <a16:creationId xmlns:a16="http://schemas.microsoft.com/office/drawing/2014/main" id="{D4DCBA8F-5696-D911-CB99-23BA242C871B}"/>
                </a:ext>
              </a:extLst>
            </p:cNvPr>
            <p:cNvGrpSpPr/>
            <p:nvPr/>
          </p:nvGrpSpPr>
          <p:grpSpPr>
            <a:xfrm>
              <a:off x="6214717" y="6244094"/>
              <a:ext cx="2474556" cy="338554"/>
              <a:chOff x="5615505" y="6309592"/>
              <a:chExt cx="2474556" cy="338554"/>
            </a:xfrm>
          </p:grpSpPr>
          <p:cxnSp>
            <p:nvCxnSpPr>
              <p:cNvPr id="15" name="直線矢印コネクタ 14">
                <a:extLst>
                  <a:ext uri="{FF2B5EF4-FFF2-40B4-BE49-F238E27FC236}">
                    <a16:creationId xmlns:a16="http://schemas.microsoft.com/office/drawing/2014/main" id="{896BD79F-7602-3A43-5304-44A2F60663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5505" y="6490258"/>
                <a:ext cx="54000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headEnd type="arrow" w="sm" len="sm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AAF33E49-2C69-F37C-768B-8A9765972932}"/>
                  </a:ext>
                </a:extLst>
              </p:cNvPr>
              <p:cNvSpPr txBox="1"/>
              <p:nvPr/>
            </p:nvSpPr>
            <p:spPr>
              <a:xfrm>
                <a:off x="6150106" y="6309592"/>
                <a:ext cx="19399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 err="1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hardware_interface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1" name="グループ化 60">
              <a:extLst>
                <a:ext uri="{FF2B5EF4-FFF2-40B4-BE49-F238E27FC236}">
                  <a16:creationId xmlns:a16="http://schemas.microsoft.com/office/drawing/2014/main" id="{E93A3C38-B715-3A2D-45D9-7E1B0CC8740D}"/>
                </a:ext>
              </a:extLst>
            </p:cNvPr>
            <p:cNvGrpSpPr/>
            <p:nvPr/>
          </p:nvGrpSpPr>
          <p:grpSpPr>
            <a:xfrm>
              <a:off x="6214717" y="6581838"/>
              <a:ext cx="3009158" cy="338554"/>
              <a:chOff x="5615505" y="6649934"/>
              <a:chExt cx="3009158" cy="338554"/>
            </a:xfrm>
          </p:grpSpPr>
          <p:cxnSp>
            <p:nvCxnSpPr>
              <p:cNvPr id="6" name="直線矢印コネクタ 5">
                <a:extLst>
                  <a:ext uri="{FF2B5EF4-FFF2-40B4-BE49-F238E27FC236}">
                    <a16:creationId xmlns:a16="http://schemas.microsoft.com/office/drawing/2014/main" id="{FD1B704B-06B6-6177-3989-5AC2B30AC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15505" y="6828747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olid"/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230914E8-7938-9084-EEC9-4A40DB01834B}"/>
                  </a:ext>
                </a:extLst>
              </p:cNvPr>
              <p:cNvSpPr txBox="1"/>
              <p:nvPr/>
            </p:nvSpPr>
            <p:spPr>
              <a:xfrm>
                <a:off x="6150107" y="6649934"/>
                <a:ext cx="247455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Device-specific protocol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5" name="グループ化 64">
              <a:extLst>
                <a:ext uri="{FF2B5EF4-FFF2-40B4-BE49-F238E27FC236}">
                  <a16:creationId xmlns:a16="http://schemas.microsoft.com/office/drawing/2014/main" id="{D62F53D8-78BA-56D0-E4DA-770E0D66413D}"/>
                </a:ext>
              </a:extLst>
            </p:cNvPr>
            <p:cNvGrpSpPr/>
            <p:nvPr/>
          </p:nvGrpSpPr>
          <p:grpSpPr>
            <a:xfrm>
              <a:off x="2685057" y="5905392"/>
              <a:ext cx="3048001" cy="338554"/>
              <a:chOff x="1790109" y="5973488"/>
              <a:chExt cx="3048001" cy="338554"/>
            </a:xfrm>
          </p:grpSpPr>
          <p:sp>
            <p:nvSpPr>
              <p:cNvPr id="11" name="四角形: 角を丸くする 10">
                <a:extLst>
                  <a:ext uri="{FF2B5EF4-FFF2-40B4-BE49-F238E27FC236}">
                    <a16:creationId xmlns:a16="http://schemas.microsoft.com/office/drawing/2014/main" id="{8C91A0E4-3C53-8FDD-D1BB-6555DB369DC9}"/>
                  </a:ext>
                </a:extLst>
              </p:cNvPr>
              <p:cNvSpPr/>
              <p:nvPr/>
            </p:nvSpPr>
            <p:spPr>
              <a:xfrm>
                <a:off x="1790109" y="6040112"/>
                <a:ext cx="414706" cy="205984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E6366B19-4CF2-04F3-AFBC-6E44D21B6688}"/>
                  </a:ext>
                </a:extLst>
              </p:cNvPr>
              <p:cNvSpPr txBox="1"/>
              <p:nvPr/>
            </p:nvSpPr>
            <p:spPr>
              <a:xfrm>
                <a:off x="2216880" y="5973488"/>
                <a:ext cx="262123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Hardware/Controller plugin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2" name="グループ化 61">
              <a:extLst>
                <a:ext uri="{FF2B5EF4-FFF2-40B4-BE49-F238E27FC236}">
                  <a16:creationId xmlns:a16="http://schemas.microsoft.com/office/drawing/2014/main" id="{AC4D24E2-3980-9164-E978-A152A39B932B}"/>
                </a:ext>
              </a:extLst>
            </p:cNvPr>
            <p:cNvGrpSpPr/>
            <p:nvPr/>
          </p:nvGrpSpPr>
          <p:grpSpPr>
            <a:xfrm>
              <a:off x="6214717" y="5901529"/>
              <a:ext cx="1825339" cy="338554"/>
              <a:chOff x="5611601" y="5969625"/>
              <a:chExt cx="1825339" cy="338554"/>
            </a:xfrm>
          </p:grpSpPr>
          <p:cxnSp>
            <p:nvCxnSpPr>
              <p:cNvPr id="32" name="直線矢印コネクタ 31">
                <a:extLst>
                  <a:ext uri="{FF2B5EF4-FFF2-40B4-BE49-F238E27FC236}">
                    <a16:creationId xmlns:a16="http://schemas.microsoft.com/office/drawing/2014/main" id="{95E4B890-4EE7-5163-95D1-25E486B73CD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611601" y="6150291"/>
                <a:ext cx="540000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prstDash val="sysDash"/>
                <a:headEnd type="arrow"/>
                <a:tailEnd type="non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EE572CC2-80E3-7175-158A-09E2B49DC6CF}"/>
                  </a:ext>
                </a:extLst>
              </p:cNvPr>
              <p:cNvSpPr txBox="1"/>
              <p:nvPr/>
            </p:nvSpPr>
            <p:spPr>
              <a:xfrm>
                <a:off x="6146202" y="5969625"/>
                <a:ext cx="1290738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ROS 2 topic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64" name="グループ化 63">
              <a:extLst>
                <a:ext uri="{FF2B5EF4-FFF2-40B4-BE49-F238E27FC236}">
                  <a16:creationId xmlns:a16="http://schemas.microsoft.com/office/drawing/2014/main" id="{BA4A87B3-F8AE-98EC-3675-0376B1E6FF21}"/>
                </a:ext>
              </a:extLst>
            </p:cNvPr>
            <p:cNvGrpSpPr/>
            <p:nvPr/>
          </p:nvGrpSpPr>
          <p:grpSpPr>
            <a:xfrm>
              <a:off x="2727251" y="6244094"/>
              <a:ext cx="1194414" cy="338554"/>
              <a:chOff x="1832303" y="6298273"/>
              <a:chExt cx="1194414" cy="338554"/>
            </a:xfrm>
          </p:grpSpPr>
          <p:sp>
            <p:nvSpPr>
              <p:cNvPr id="44" name="四角形: 角を丸くする 43">
                <a:extLst>
                  <a:ext uri="{FF2B5EF4-FFF2-40B4-BE49-F238E27FC236}">
                    <a16:creationId xmlns:a16="http://schemas.microsoft.com/office/drawing/2014/main" id="{CDDEAC19-FC0A-2BBF-B5FC-E7A8A7315BF8}"/>
                  </a:ext>
                </a:extLst>
              </p:cNvPr>
              <p:cNvSpPr/>
              <p:nvPr/>
            </p:nvSpPr>
            <p:spPr>
              <a:xfrm>
                <a:off x="1832303" y="6364897"/>
                <a:ext cx="330316" cy="205984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45" name="テキスト ボックス 44">
                <a:extLst>
                  <a:ext uri="{FF2B5EF4-FFF2-40B4-BE49-F238E27FC236}">
                    <a16:creationId xmlns:a16="http://schemas.microsoft.com/office/drawing/2014/main" id="{E1F7D7D3-BAEF-4854-72DE-113F8C12AA3D}"/>
                  </a:ext>
                </a:extLst>
              </p:cNvPr>
              <p:cNvSpPr txBox="1"/>
              <p:nvPr/>
            </p:nvSpPr>
            <p:spPr>
              <a:xfrm>
                <a:off x="2216880" y="6298273"/>
                <a:ext cx="80983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ja-JP" sz="1600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Device</a:t>
                </a:r>
                <a:endParaRPr kumimoji="1" lang="ja-JP" alt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テキスト ボックス 47">
              <a:extLst>
                <a:ext uri="{FF2B5EF4-FFF2-40B4-BE49-F238E27FC236}">
                  <a16:creationId xmlns:a16="http://schemas.microsoft.com/office/drawing/2014/main" id="{715B3E1B-E983-0955-B6F7-F50D38E85185}"/>
                </a:ext>
              </a:extLst>
            </p:cNvPr>
            <p:cNvSpPr txBox="1"/>
            <p:nvPr/>
          </p:nvSpPr>
          <p:spPr>
            <a:xfrm>
              <a:off x="2483338" y="-1393285"/>
              <a:ext cx="12619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Machine A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1" name="テキスト ボックス 50">
              <a:extLst>
                <a:ext uri="{FF2B5EF4-FFF2-40B4-BE49-F238E27FC236}">
                  <a16:creationId xmlns:a16="http://schemas.microsoft.com/office/drawing/2014/main" id="{50CAD117-015F-0A5F-54FC-E8F508B6D7D6}"/>
                </a:ext>
              </a:extLst>
            </p:cNvPr>
            <p:cNvSpPr txBox="1"/>
            <p:nvPr/>
          </p:nvSpPr>
          <p:spPr>
            <a:xfrm>
              <a:off x="5080974" y="-1169122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6" name="テキスト ボックス 55">
              <a:extLst>
                <a:ext uri="{FF2B5EF4-FFF2-40B4-BE49-F238E27FC236}">
                  <a16:creationId xmlns:a16="http://schemas.microsoft.com/office/drawing/2014/main" id="{27FBE422-E637-3430-970E-9F28E4FD9EA4}"/>
                </a:ext>
              </a:extLst>
            </p:cNvPr>
            <p:cNvSpPr txBox="1"/>
            <p:nvPr/>
          </p:nvSpPr>
          <p:spPr>
            <a:xfrm>
              <a:off x="8376562" y="-855320"/>
              <a:ext cx="19820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altLang="ja-JP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rPr>
                <a:t>ros2_control_node</a:t>
              </a:r>
              <a:endParaRPr kumimoji="1" lang="ja-JP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8" name="テキスト ボックス 57">
              <a:extLst>
                <a:ext uri="{FF2B5EF4-FFF2-40B4-BE49-F238E27FC236}">
                  <a16:creationId xmlns:a16="http://schemas.microsoft.com/office/drawing/2014/main" id="{AA095688-7A7C-19C3-A107-EDA8E6003CC9}"/>
                </a:ext>
              </a:extLst>
            </p:cNvPr>
            <p:cNvSpPr txBox="1"/>
            <p:nvPr/>
          </p:nvSpPr>
          <p:spPr>
            <a:xfrm>
              <a:off x="8129748" y="1723289"/>
              <a:ext cx="189507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Uncompressed frame</a:t>
              </a:r>
            </a:p>
          </p:txBody>
        </p:sp>
        <p:sp>
          <p:nvSpPr>
            <p:cNvPr id="59" name="テキスト ボックス 58">
              <a:extLst>
                <a:ext uri="{FF2B5EF4-FFF2-40B4-BE49-F238E27FC236}">
                  <a16:creationId xmlns:a16="http://schemas.microsoft.com/office/drawing/2014/main" id="{F959B2FA-791F-E121-CD9B-0A76B2439DC8}"/>
                </a:ext>
              </a:extLst>
            </p:cNvPr>
            <p:cNvSpPr txBox="1"/>
            <p:nvPr/>
          </p:nvSpPr>
          <p:spPr>
            <a:xfrm>
              <a:off x="8129747" y="2989841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frame</a:t>
              </a:r>
            </a:p>
          </p:txBody>
        </p:sp>
        <p:sp>
          <p:nvSpPr>
            <p:cNvPr id="60" name="テキスト ボックス 59">
              <a:extLst>
                <a:ext uri="{FF2B5EF4-FFF2-40B4-BE49-F238E27FC236}">
                  <a16:creationId xmlns:a16="http://schemas.microsoft.com/office/drawing/2014/main" id="{ADC5AD2D-780D-02EC-A6A9-EEEA052C870B}"/>
                </a:ext>
              </a:extLst>
            </p:cNvPr>
            <p:cNvSpPr txBox="1"/>
            <p:nvPr/>
          </p:nvSpPr>
          <p:spPr>
            <a:xfrm>
              <a:off x="8129747" y="4218503"/>
              <a:ext cx="15055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Formatted </a:t>
              </a:r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frame</a:t>
              </a:r>
            </a:p>
          </p:txBody>
        </p:sp>
        <p:grpSp>
          <p:nvGrpSpPr>
            <p:cNvPr id="69" name="グループ化 68">
              <a:extLst>
                <a:ext uri="{FF2B5EF4-FFF2-40B4-BE49-F238E27FC236}">
                  <a16:creationId xmlns:a16="http://schemas.microsoft.com/office/drawing/2014/main" id="{887F6CD4-F9FD-B173-9719-6FA28618EC26}"/>
                </a:ext>
              </a:extLst>
            </p:cNvPr>
            <p:cNvGrpSpPr/>
            <p:nvPr/>
          </p:nvGrpSpPr>
          <p:grpSpPr>
            <a:xfrm>
              <a:off x="2483339" y="916917"/>
              <a:ext cx="2296596" cy="608575"/>
              <a:chOff x="2483339" y="917878"/>
              <a:chExt cx="2296596" cy="608575"/>
            </a:xfrm>
          </p:grpSpPr>
          <p:sp>
            <p:nvSpPr>
              <p:cNvPr id="66" name="四角形: 角を丸くする 65">
                <a:extLst>
                  <a:ext uri="{FF2B5EF4-FFF2-40B4-BE49-F238E27FC236}">
                    <a16:creationId xmlns:a16="http://schemas.microsoft.com/office/drawing/2014/main" id="{342D78AF-5CF7-36C1-7CE2-6BF4BA362762}"/>
                  </a:ext>
                </a:extLst>
              </p:cNvPr>
              <p:cNvSpPr/>
              <p:nvPr/>
            </p:nvSpPr>
            <p:spPr>
              <a:xfrm>
                <a:off x="2483339" y="917878"/>
                <a:ext cx="22965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67" name="テキスト ボックス 66">
                <a:extLst>
                  <a:ext uri="{FF2B5EF4-FFF2-40B4-BE49-F238E27FC236}">
                    <a16:creationId xmlns:a16="http://schemas.microsoft.com/office/drawing/2014/main" id="{BE2FFF4E-6F65-1052-2AF6-E0C5DD22CD81}"/>
                  </a:ext>
                </a:extLst>
              </p:cNvPr>
              <p:cNvSpPr txBox="1"/>
              <p:nvPr/>
            </p:nvSpPr>
            <p:spPr>
              <a:xfrm>
                <a:off x="2885277" y="1037499"/>
                <a:ext cx="149271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EncoderFilter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08" name="直線矢印コネクタ 107">
              <a:extLst>
                <a:ext uri="{FF2B5EF4-FFF2-40B4-BE49-F238E27FC236}">
                  <a16:creationId xmlns:a16="http://schemas.microsoft.com/office/drawing/2014/main" id="{FF40E964-C53F-5934-CB53-2FA75B64C923}"/>
                </a:ext>
              </a:extLst>
            </p:cNvPr>
            <p:cNvCxnSpPr>
              <a:cxnSpLocks/>
              <a:stCxn id="78" idx="2"/>
              <a:endCxn id="66" idx="0"/>
            </p:cNvCxnSpPr>
            <p:nvPr/>
          </p:nvCxnSpPr>
          <p:spPr>
            <a:xfrm>
              <a:off x="3631637" y="281639"/>
              <a:ext cx="0" cy="63527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arrow" w="sm" len="sm"/>
              <a:tailEnd type="non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テキスト ボックス 121">
              <a:extLst>
                <a:ext uri="{FF2B5EF4-FFF2-40B4-BE49-F238E27FC236}">
                  <a16:creationId xmlns:a16="http://schemas.microsoft.com/office/drawing/2014/main" id="{C2F13E75-118B-8A91-DE07-1D327EF69D4A}"/>
                </a:ext>
              </a:extLst>
            </p:cNvPr>
            <p:cNvSpPr txBox="1"/>
            <p:nvPr/>
          </p:nvSpPr>
          <p:spPr>
            <a:xfrm>
              <a:off x="2157254" y="445390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kumimoji="1"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  <a:endParaRPr kumimoji="1" lang="ja-JP" altLang="en-US" sz="14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DBC91AAA-EEEC-E2A3-90F0-0A460E73075B}"/>
                </a:ext>
              </a:extLst>
            </p:cNvPr>
            <p:cNvGrpSpPr/>
            <p:nvPr/>
          </p:nvGrpSpPr>
          <p:grpSpPr>
            <a:xfrm>
              <a:off x="7052549" y="939615"/>
              <a:ext cx="2154396" cy="608575"/>
              <a:chOff x="7052554" y="-326936"/>
              <a:chExt cx="2154396" cy="608575"/>
            </a:xfrm>
          </p:grpSpPr>
          <p:sp>
            <p:nvSpPr>
              <p:cNvPr id="138" name="四角形: 角を丸くする 137">
                <a:extLst>
                  <a:ext uri="{FF2B5EF4-FFF2-40B4-BE49-F238E27FC236}">
                    <a16:creationId xmlns:a16="http://schemas.microsoft.com/office/drawing/2014/main" id="{6A430171-8AC3-F925-5588-2D9B5487A498}"/>
                  </a:ext>
                </a:extLst>
              </p:cNvPr>
              <p:cNvSpPr/>
              <p:nvPr/>
            </p:nvSpPr>
            <p:spPr>
              <a:xfrm>
                <a:off x="7052554" y="-326936"/>
                <a:ext cx="2154396" cy="608575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  <p:sp>
            <p:nvSpPr>
              <p:cNvPr id="139" name="テキスト ボックス 138">
                <a:extLst>
                  <a:ext uri="{FF2B5EF4-FFF2-40B4-BE49-F238E27FC236}">
                    <a16:creationId xmlns:a16="http://schemas.microsoft.com/office/drawing/2014/main" id="{E6C6A13F-583C-02F2-5DF8-E681EB14E1DC}"/>
                  </a:ext>
                </a:extLst>
              </p:cNvPr>
              <p:cNvSpPr txBox="1"/>
              <p:nvPr/>
            </p:nvSpPr>
            <p:spPr>
              <a:xfrm>
                <a:off x="7376982" y="-207315"/>
                <a:ext cx="15055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Deco</a:t>
                </a:r>
                <a:r>
                  <a:rPr lang="en-US" altLang="ja-JP" i="1" dirty="0" err="1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derFilter</a:t>
                </a:r>
                <a:endParaRPr kumimoji="1" lang="ja-JP" alt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cxnSp>
          <p:nvCxnSpPr>
            <p:cNvPr id="143" name="直線矢印コネクタ 142">
              <a:extLst>
                <a:ext uri="{FF2B5EF4-FFF2-40B4-BE49-F238E27FC236}">
                  <a16:creationId xmlns:a16="http://schemas.microsoft.com/office/drawing/2014/main" id="{517F3F23-3E4A-7587-03B8-E1F8A66C2A3A}"/>
                </a:ext>
              </a:extLst>
            </p:cNvPr>
            <p:cNvCxnSpPr>
              <a:cxnSpLocks/>
              <a:stCxn id="14" idx="2"/>
              <a:endCxn id="138" idx="0"/>
            </p:cNvCxnSpPr>
            <p:nvPr/>
          </p:nvCxnSpPr>
          <p:spPr>
            <a:xfrm flipH="1">
              <a:off x="8129747" y="281639"/>
              <a:ext cx="5" cy="657976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 w="sm" len="sm"/>
              <a:tailEnd type="arrow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6" name="テキスト ボックス 145">
              <a:extLst>
                <a:ext uri="{FF2B5EF4-FFF2-40B4-BE49-F238E27FC236}">
                  <a16:creationId xmlns:a16="http://schemas.microsoft.com/office/drawing/2014/main" id="{1D045841-345C-DEB0-09AB-01AE8020D6AA}"/>
                </a:ext>
              </a:extLst>
            </p:cNvPr>
            <p:cNvSpPr txBox="1"/>
            <p:nvPr/>
          </p:nvSpPr>
          <p:spPr>
            <a:xfrm>
              <a:off x="8146479" y="456739"/>
              <a:ext cx="146867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1400" dirty="0">
                  <a:latin typeface="Arial" panose="020B0604020202020204" pitchFamily="34" charset="0"/>
                  <a:ea typeface="Cambria Math" panose="02040503050406030204" pitchFamily="18" charset="0"/>
                  <a:cs typeface="Arial" panose="020B0604020202020204" pitchFamily="34" charset="0"/>
                </a:rPr>
                <a:t>Encoded packet</a:t>
              </a:r>
            </a:p>
          </p:txBody>
        </p:sp>
        <p:cxnSp>
          <p:nvCxnSpPr>
            <p:cNvPr id="148" name="直線コネクタ 147">
              <a:extLst>
                <a:ext uri="{FF2B5EF4-FFF2-40B4-BE49-F238E27FC236}">
                  <a16:creationId xmlns:a16="http://schemas.microsoft.com/office/drawing/2014/main" id="{7D71588C-5B4A-86C1-F784-9C3C87274740}"/>
                </a:ext>
              </a:extLst>
            </p:cNvPr>
            <p:cNvCxnSpPr>
              <a:cxnSpLocks/>
            </p:cNvCxnSpPr>
            <p:nvPr/>
          </p:nvCxnSpPr>
          <p:spPr>
            <a:xfrm>
              <a:off x="1497204" y="5718262"/>
              <a:ext cx="8596542" cy="0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54" name="図 153">
              <a:extLst>
                <a:ext uri="{FF2B5EF4-FFF2-40B4-BE49-F238E27FC236}">
                  <a16:creationId xmlns:a16="http://schemas.microsoft.com/office/drawing/2014/main" id="{5DCBAB6C-088C-E0E4-E9D3-A842CDE08B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650" r="69676"/>
            <a:stretch/>
          </p:blipFill>
          <p:spPr>
            <a:xfrm>
              <a:off x="8382928" y="4975044"/>
              <a:ext cx="340062" cy="374378"/>
            </a:xfrm>
            <a:prstGeom prst="rect">
              <a:avLst/>
            </a:prstGeom>
          </p:spPr>
        </p:pic>
        <p:pic>
          <p:nvPicPr>
            <p:cNvPr id="156" name="図 155">
              <a:extLst>
                <a:ext uri="{FF2B5EF4-FFF2-40B4-BE49-F238E27FC236}">
                  <a16:creationId xmlns:a16="http://schemas.microsoft.com/office/drawing/2014/main" id="{571507F9-6003-2A8F-BA65-0C2CE2CF2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19807" t="19296" r="23438" b="7177"/>
            <a:stretch/>
          </p:blipFill>
          <p:spPr>
            <a:xfrm>
              <a:off x="8760005" y="5010294"/>
              <a:ext cx="303878" cy="303878"/>
            </a:xfrm>
            <a:prstGeom prst="ellipse">
              <a:avLst/>
            </a:prstGeom>
          </p:spPr>
        </p:pic>
        <p:pic>
          <p:nvPicPr>
            <p:cNvPr id="157" name="図 156">
              <a:extLst>
                <a:ext uri="{FF2B5EF4-FFF2-40B4-BE49-F238E27FC236}">
                  <a16:creationId xmlns:a16="http://schemas.microsoft.com/office/drawing/2014/main" id="{F6345F5E-41C7-4917-4BE6-83E3F39CB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36592" r="35745"/>
            <a:stretch/>
          </p:blipFill>
          <p:spPr>
            <a:xfrm>
              <a:off x="4207729" y="4976276"/>
              <a:ext cx="331806" cy="378618"/>
            </a:xfrm>
            <a:prstGeom prst="rect">
              <a:avLst/>
            </a:prstGeom>
          </p:spPr>
        </p:pic>
        <p:pic>
          <p:nvPicPr>
            <p:cNvPr id="158" name="図 157">
              <a:extLst>
                <a:ext uri="{FF2B5EF4-FFF2-40B4-BE49-F238E27FC236}">
                  <a16:creationId xmlns:a16="http://schemas.microsoft.com/office/drawing/2014/main" id="{2EED9B1B-F3C6-28E7-05F7-5E07460F9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 l="69626" r="2710"/>
            <a:stretch/>
          </p:blipFill>
          <p:spPr>
            <a:xfrm>
              <a:off x="3856494" y="4982398"/>
              <a:ext cx="321076" cy="36637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92828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57</Words>
  <Application>Microsoft Office PowerPoint</Application>
  <PresentationFormat>ワイド画面</PresentationFormat>
  <Paragraphs>28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游ゴシック</vt:lpstr>
      <vt:lpstr>游ゴシック Light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岡田　佳都</dc:creator>
  <cp:lastModifiedBy>岡田　佳都</cp:lastModifiedBy>
  <cp:revision>17</cp:revision>
  <dcterms:created xsi:type="dcterms:W3CDTF">2025-01-17T00:58:27Z</dcterms:created>
  <dcterms:modified xsi:type="dcterms:W3CDTF">2025-05-12T13:01:17Z</dcterms:modified>
</cp:coreProperties>
</file>