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-624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875056-1D8E-22CA-ED3A-88DE8D938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C06971-4D47-34FF-330F-1EBEAF2A1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75ECBB-84FE-1BEC-5AF5-4C1DB888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F39B31-3505-874A-D8A2-129AC545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159DEC-C27C-E3FC-4FE2-38E1579D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87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FC633D-A94F-D3F7-EEF7-C8569CFA8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B95A4B-D2EE-8112-CBB9-B94926BA3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90A14A-DE74-5714-3AF1-FDB3F95D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5D358C-A050-0EA1-ADC6-5A290FD8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B8EAB7-B801-3C6D-3960-B91691C7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31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BE9B98-E8F8-3B2E-203A-47CCE59F1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5858AB-C72A-F314-8777-9BCC5E2E3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231A10-38E0-9E01-51F0-26E42F65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E750AA-8CC9-81D3-3420-BA47B068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B723CE-9C95-B8C4-A02B-8F4C954A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82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D1D3F3-8EA1-4BE6-3EC0-999D1350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33FB05-4539-62D3-85E4-F6FAC2702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C0050D-42FC-BB62-4AAD-B9DCCC3E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AEED91-467C-C39F-90E3-BD78BF0C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BDFFD8-737E-8768-C51C-E686A711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85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438B8-3B5A-F56A-92D1-EE908BCBB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4B8D16-8C15-172E-6160-058D6B73D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048570-DF57-3763-7587-FB5FD9B8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4558A5-A21F-EDA0-D3B0-D31E2ADE8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5B6DEF-EA4A-F64E-A949-9F118B04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34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6EAB99-293F-751C-0E93-474E74CD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777DBD-089F-BAA5-1247-203B00719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39EDF7-372F-A0E5-8F99-756D36F8D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CE84F1-FB67-8630-4717-9240E0470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B628F7-30D0-9E47-9B6F-1C9A7922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CA142B-7C6C-3B71-8411-DE1DC102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40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D234A0-2158-47E0-711C-72F728066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31D9E9-CDD5-1BCC-E06C-8F7D00942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E5C9B6-EFD7-BA3A-23AA-54F561AE3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8945AE9-CF20-EC53-CF98-355EC8562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56FC550-CFFA-A34A-A6EC-841673A45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281916B-12D0-88C6-0CCE-BCA05038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63817F5-5AD5-34F1-E6F4-6E79DC517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939F1D5-BB72-32CF-838F-ABCD21D3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82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A5A221-7B33-94F8-98D3-C4D20D1C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5EF0EC9-E902-2DC6-93EA-013B8FB4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F987BEB-F087-D348-CB4F-B8534D86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441CF7-7802-F906-E34B-58B819AC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30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5A9D12B-3D7B-248C-F64E-4CE3DA1DE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9A3145E-97DB-F5BD-5828-930609E9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3C9BDA-53EE-1262-8752-66554102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07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345C0D-309B-5BA9-7E29-01B0607F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6541C0-519E-ADD7-E6D3-C437CB0D5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735201-0C27-F04A-1944-56570969F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1878C9-B0B0-6D22-E236-A53418B7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3E5813-3E02-E65C-72E9-78E321E5C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FC7AE3-B040-1CFF-AD7E-18D5B2AD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51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46B595-54C5-934F-89D7-1E95B986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BE6DBF-60E8-FCA6-8F9E-5C0FDDD47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373868-CA21-4F27-41B7-6529D8CD7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B466CF-713F-74D6-065E-965BFE75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7DAE7A-C179-4DF6-1DFB-349F22F6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B2954D-DF59-64FA-D813-F6DE3B83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B4FCC18-867C-FFBC-64F7-B5C77AAA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8B7C5C-8C6D-9CAD-DB9B-F17FFCFD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C491C3-CABD-CDC2-5C24-35DCF3882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6E8432-6421-9A42-7655-8D44E2096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3F9B98-DE65-A0AB-1AC3-C0E6E2055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67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2790D-8B7C-14F7-E4E5-171F011EC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CE7CD05F-028A-E1EA-84EF-B1D1E44FF7AF}"/>
              </a:ext>
            </a:extLst>
          </p:cNvPr>
          <p:cNvGrpSpPr/>
          <p:nvPr/>
        </p:nvGrpSpPr>
        <p:grpSpPr>
          <a:xfrm>
            <a:off x="1130710" y="-1512080"/>
            <a:ext cx="9458632" cy="8601134"/>
            <a:chOff x="1130710" y="-1512080"/>
            <a:chExt cx="9458632" cy="8601134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490946F4-CACB-E231-BE7D-CE5D02F8A9B2}"/>
                </a:ext>
              </a:extLst>
            </p:cNvPr>
            <p:cNvSpPr/>
            <p:nvPr/>
          </p:nvSpPr>
          <p:spPr>
            <a:xfrm>
              <a:off x="1130710" y="-1512080"/>
              <a:ext cx="9458632" cy="8601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四角形: 角を丸くする 70">
              <a:extLst>
                <a:ext uri="{FF2B5EF4-FFF2-40B4-BE49-F238E27FC236}">
                  <a16:creationId xmlns:a16="http://schemas.microsoft.com/office/drawing/2014/main" id="{A4875FF2-3F25-FCF6-21F1-6DE9FCA15437}"/>
                </a:ext>
              </a:extLst>
            </p:cNvPr>
            <p:cNvSpPr/>
            <p:nvPr/>
          </p:nvSpPr>
          <p:spPr>
            <a:xfrm>
              <a:off x="1264605" y="-905151"/>
              <a:ext cx="3813098" cy="5591872"/>
            </a:xfrm>
            <a:prstGeom prst="roundRect">
              <a:avLst>
                <a:gd name="adj" fmla="val 421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929E1ECB-3B48-8FFD-48AF-B622AD6C2BBA}"/>
                </a:ext>
              </a:extLst>
            </p:cNvPr>
            <p:cNvSpPr/>
            <p:nvPr/>
          </p:nvSpPr>
          <p:spPr>
            <a:xfrm>
              <a:off x="6600363" y="-905149"/>
              <a:ext cx="3813098" cy="5591869"/>
            </a:xfrm>
            <a:prstGeom prst="roundRect">
              <a:avLst>
                <a:gd name="adj" fmla="val 407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5B2D8684-62E0-BA30-2AE4-CF2C93201352}"/>
                </a:ext>
              </a:extLst>
            </p:cNvPr>
            <p:cNvGrpSpPr/>
            <p:nvPr/>
          </p:nvGrpSpPr>
          <p:grpSpPr>
            <a:xfrm>
              <a:off x="7052554" y="-326936"/>
              <a:ext cx="2154396" cy="608575"/>
              <a:chOff x="7052554" y="-326936"/>
              <a:chExt cx="2154396" cy="608575"/>
            </a:xfrm>
          </p:grpSpPr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6A9D7891-15E6-C091-881D-B351F576B68F}"/>
                  </a:ext>
                </a:extLst>
              </p:cNvPr>
              <p:cNvSpPr/>
              <p:nvPr/>
            </p:nvSpPr>
            <p:spPr>
              <a:xfrm>
                <a:off x="7052554" y="-326936"/>
                <a:ext cx="2154396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B573CAE-5D7E-93DF-8C0C-6CCBFE8100B5}"/>
                  </a:ext>
                </a:extLst>
              </p:cNvPr>
              <p:cNvSpPr txBox="1"/>
              <p:nvPr/>
            </p:nvSpPr>
            <p:spPr>
              <a:xfrm>
                <a:off x="7319274" y="-207315"/>
                <a:ext cx="1620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PacketReceiver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BEC8332F-A7D6-8CD9-612D-14453F5E23E8}"/>
                </a:ext>
              </a:extLst>
            </p:cNvPr>
            <p:cNvGrpSpPr/>
            <p:nvPr/>
          </p:nvGrpSpPr>
          <p:grpSpPr>
            <a:xfrm>
              <a:off x="7052555" y="2206166"/>
              <a:ext cx="2154394" cy="608575"/>
              <a:chOff x="7052555" y="2321920"/>
              <a:chExt cx="2154394" cy="608575"/>
            </a:xfrm>
          </p:grpSpPr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6CC6D746-CF08-921C-5862-3D58E712B313}"/>
                  </a:ext>
                </a:extLst>
              </p:cNvPr>
              <p:cNvSpPr/>
              <p:nvPr/>
            </p:nvSpPr>
            <p:spPr>
              <a:xfrm>
                <a:off x="7052555" y="2321920"/>
                <a:ext cx="2154394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21C8F8D-2C8F-A31B-55C0-A465EFC9B848}"/>
                  </a:ext>
                </a:extLst>
              </p:cNvPr>
              <p:cNvSpPr txBox="1"/>
              <p:nvPr/>
            </p:nvSpPr>
            <p:spPr>
              <a:xfrm>
                <a:off x="7223093" y="2441541"/>
                <a:ext cx="18133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FormatConverter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1" name="グループ化 140">
              <a:extLst>
                <a:ext uri="{FF2B5EF4-FFF2-40B4-BE49-F238E27FC236}">
                  <a16:creationId xmlns:a16="http://schemas.microsoft.com/office/drawing/2014/main" id="{F7445C39-66BF-4F2B-2C91-6C52F55DA947}"/>
                </a:ext>
              </a:extLst>
            </p:cNvPr>
            <p:cNvGrpSpPr/>
            <p:nvPr/>
          </p:nvGrpSpPr>
          <p:grpSpPr>
            <a:xfrm>
              <a:off x="7052555" y="3472718"/>
              <a:ext cx="2154394" cy="608575"/>
              <a:chOff x="7052555" y="3472718"/>
              <a:chExt cx="2154394" cy="608575"/>
            </a:xfrm>
          </p:grpSpPr>
          <p:sp>
            <p:nvSpPr>
              <p:cNvPr id="19" name="四角形: 角を丸くする 18">
                <a:extLst>
                  <a:ext uri="{FF2B5EF4-FFF2-40B4-BE49-F238E27FC236}">
                    <a16:creationId xmlns:a16="http://schemas.microsoft.com/office/drawing/2014/main" id="{F0B6378B-0248-CFAB-1526-D28EF522CAE6}"/>
                  </a:ext>
                </a:extLst>
              </p:cNvPr>
              <p:cNvSpPr/>
              <p:nvPr/>
            </p:nvSpPr>
            <p:spPr>
              <a:xfrm>
                <a:off x="7052555" y="3472718"/>
                <a:ext cx="2154394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B7CFCAF-97CD-0CB2-2AA0-473EDC941821}"/>
                  </a:ext>
                </a:extLst>
              </p:cNvPr>
              <p:cNvSpPr txBox="1"/>
              <p:nvPr/>
            </p:nvSpPr>
            <p:spPr>
              <a:xfrm>
                <a:off x="7325684" y="3592339"/>
                <a:ext cx="1608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FFmpegOutput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A2A29AAC-7002-8385-756E-23DF8F63EB47}"/>
                </a:ext>
              </a:extLst>
            </p:cNvPr>
            <p:cNvSpPr/>
            <p:nvPr/>
          </p:nvSpPr>
          <p:spPr>
            <a:xfrm>
              <a:off x="7124350" y="4895894"/>
              <a:ext cx="2010804" cy="53937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CEA9F91D-3116-F79D-F7D7-F6A8A9B81AC7}"/>
                </a:ext>
              </a:extLst>
            </p:cNvPr>
            <p:cNvSpPr txBox="1"/>
            <p:nvPr/>
          </p:nvSpPr>
          <p:spPr>
            <a:xfrm>
              <a:off x="7128410" y="5007842"/>
              <a:ext cx="12891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Output device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3610AC46-00F0-D7C9-367D-06CD6FD98240}"/>
                </a:ext>
              </a:extLst>
            </p:cNvPr>
            <p:cNvCxnSpPr>
              <a:cxnSpLocks/>
              <a:stCxn id="138" idx="2"/>
              <a:endCxn id="17" idx="0"/>
            </p:cNvCxnSpPr>
            <p:nvPr/>
          </p:nvCxnSpPr>
          <p:spPr>
            <a:xfrm>
              <a:off x="8129747" y="1548190"/>
              <a:ext cx="5" cy="6579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29CFDFC9-6D23-C856-640C-2A707BB13909}"/>
                </a:ext>
              </a:extLst>
            </p:cNvPr>
            <p:cNvCxnSpPr>
              <a:cxnSpLocks/>
              <a:stCxn id="17" idx="2"/>
              <a:endCxn id="19" idx="0"/>
            </p:cNvCxnSpPr>
            <p:nvPr/>
          </p:nvCxnSpPr>
          <p:spPr>
            <a:xfrm>
              <a:off x="8129752" y="2814741"/>
              <a:ext cx="0" cy="65797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E37252BB-64AF-A995-E50C-CB984F82B649}"/>
                </a:ext>
              </a:extLst>
            </p:cNvPr>
            <p:cNvCxnSpPr>
              <a:cxnSpLocks/>
              <a:stCxn id="19" idx="2"/>
              <a:endCxn id="21" idx="0"/>
            </p:cNvCxnSpPr>
            <p:nvPr/>
          </p:nvCxnSpPr>
          <p:spPr>
            <a:xfrm>
              <a:off x="8129752" y="4081293"/>
              <a:ext cx="0" cy="81460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CAAFF16A-2CE5-90C8-21B2-07990FEFFAC8}"/>
                </a:ext>
              </a:extLst>
            </p:cNvPr>
            <p:cNvGrpSpPr/>
            <p:nvPr/>
          </p:nvGrpSpPr>
          <p:grpSpPr>
            <a:xfrm>
              <a:off x="2483339" y="2160770"/>
              <a:ext cx="2296596" cy="608575"/>
              <a:chOff x="2483339" y="2321920"/>
              <a:chExt cx="2296596" cy="608575"/>
            </a:xfrm>
          </p:grpSpPr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EDD8D8D7-5817-FECB-A071-FBEB461937E9}"/>
                  </a:ext>
                </a:extLst>
              </p:cNvPr>
              <p:cNvSpPr/>
              <p:nvPr/>
            </p:nvSpPr>
            <p:spPr>
              <a:xfrm>
                <a:off x="2483339" y="2321920"/>
                <a:ext cx="2296596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13ED8696-EE44-5C53-D4C5-91069314FDA1}"/>
                  </a:ext>
                </a:extLst>
              </p:cNvPr>
              <p:cNvSpPr txBox="1"/>
              <p:nvPr/>
            </p:nvSpPr>
            <p:spPr>
              <a:xfrm>
                <a:off x="2878865" y="2441541"/>
                <a:ext cx="1505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DecoderFilter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" name="グループ化 119">
              <a:extLst>
                <a:ext uri="{FF2B5EF4-FFF2-40B4-BE49-F238E27FC236}">
                  <a16:creationId xmlns:a16="http://schemas.microsoft.com/office/drawing/2014/main" id="{8E84B74E-9BBD-7044-944A-C487817E31B0}"/>
                </a:ext>
              </a:extLst>
            </p:cNvPr>
            <p:cNvGrpSpPr/>
            <p:nvPr/>
          </p:nvGrpSpPr>
          <p:grpSpPr>
            <a:xfrm>
              <a:off x="2483339" y="3404622"/>
              <a:ext cx="2296596" cy="608575"/>
              <a:chOff x="2483339" y="3472718"/>
              <a:chExt cx="2296596" cy="608575"/>
            </a:xfrm>
          </p:grpSpPr>
          <p:sp>
            <p:nvSpPr>
              <p:cNvPr id="84" name="四角形: 角を丸くする 83">
                <a:extLst>
                  <a:ext uri="{FF2B5EF4-FFF2-40B4-BE49-F238E27FC236}">
                    <a16:creationId xmlns:a16="http://schemas.microsoft.com/office/drawing/2014/main" id="{2C461431-3FCB-7F7C-6B47-E841140DD959}"/>
                  </a:ext>
                </a:extLst>
              </p:cNvPr>
              <p:cNvSpPr/>
              <p:nvPr/>
            </p:nvSpPr>
            <p:spPr>
              <a:xfrm>
                <a:off x="2483339" y="3472718"/>
                <a:ext cx="2296596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002AE026-F987-1F62-A401-09E238C0457D}"/>
                  </a:ext>
                </a:extLst>
              </p:cNvPr>
              <p:cNvSpPr txBox="1"/>
              <p:nvPr/>
            </p:nvSpPr>
            <p:spPr>
              <a:xfrm>
                <a:off x="2904515" y="3592339"/>
                <a:ext cx="1454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FFmpegInput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C0335C22-F90B-44B3-923C-55BFBD3DAD07}"/>
                </a:ext>
              </a:extLst>
            </p:cNvPr>
            <p:cNvCxnSpPr>
              <a:cxnSpLocks/>
              <a:stCxn id="66" idx="2"/>
              <a:endCxn id="81" idx="0"/>
            </p:cNvCxnSpPr>
            <p:nvPr/>
          </p:nvCxnSpPr>
          <p:spPr>
            <a:xfrm>
              <a:off x="3631637" y="1525492"/>
              <a:ext cx="0" cy="6352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26113ECF-82B7-4E15-77C7-3C3DEF44D1BA}"/>
                </a:ext>
              </a:extLst>
            </p:cNvPr>
            <p:cNvCxnSpPr>
              <a:cxnSpLocks/>
              <a:stCxn id="81" idx="2"/>
              <a:endCxn id="84" idx="0"/>
            </p:cNvCxnSpPr>
            <p:nvPr/>
          </p:nvCxnSpPr>
          <p:spPr>
            <a:xfrm>
              <a:off x="3631637" y="2769345"/>
              <a:ext cx="0" cy="63527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54492DA2-5716-23EE-1066-B5BBBE8AB3BC}"/>
                </a:ext>
              </a:extLst>
            </p:cNvPr>
            <p:cNvCxnSpPr>
              <a:cxnSpLocks/>
              <a:stCxn id="84" idx="2"/>
              <a:endCxn id="87" idx="0"/>
            </p:cNvCxnSpPr>
            <p:nvPr/>
          </p:nvCxnSpPr>
          <p:spPr>
            <a:xfrm>
              <a:off x="3631637" y="4013197"/>
              <a:ext cx="0" cy="88269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906E3C40-6236-BBF9-5142-2E59C1C322D6}"/>
                </a:ext>
              </a:extLst>
            </p:cNvPr>
            <p:cNvSpPr txBox="1"/>
            <p:nvPr/>
          </p:nvSpPr>
          <p:spPr>
            <a:xfrm>
              <a:off x="1721347" y="1689242"/>
              <a:ext cx="1895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Uncompressed frame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E265F202-5D24-238B-3031-11EC5977BFE8}"/>
                </a:ext>
              </a:extLst>
            </p:cNvPr>
            <p:cNvSpPr txBox="1"/>
            <p:nvPr/>
          </p:nvSpPr>
          <p:spPr>
            <a:xfrm>
              <a:off x="2346520" y="2933095"/>
              <a:ext cx="12698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Native packet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3AFF3798-4A76-D461-9213-9188E914CAF9}"/>
                </a:ext>
              </a:extLst>
            </p:cNvPr>
            <p:cNvSpPr txBox="1"/>
            <p:nvPr/>
          </p:nvSpPr>
          <p:spPr>
            <a:xfrm>
              <a:off x="2346519" y="4195358"/>
              <a:ext cx="12698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Native p</a:t>
              </a:r>
              <a:r>
                <a:rPr kumimoji="1"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acket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DE70A7F8-3F40-100C-00AC-F4955308CC99}"/>
                </a:ext>
              </a:extLst>
            </p:cNvPr>
            <p:cNvSpPr txBox="1"/>
            <p:nvPr/>
          </p:nvSpPr>
          <p:spPr>
            <a:xfrm>
              <a:off x="1366087" y="-855320"/>
              <a:ext cx="1982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ros2_control_node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四角形: 角を丸くする 86">
              <a:extLst>
                <a:ext uri="{FF2B5EF4-FFF2-40B4-BE49-F238E27FC236}">
                  <a16:creationId xmlns:a16="http://schemas.microsoft.com/office/drawing/2014/main" id="{1D6FDF63-BCAA-D640-DDED-ED388AC422A9}"/>
                </a:ext>
              </a:extLst>
            </p:cNvPr>
            <p:cNvSpPr/>
            <p:nvPr/>
          </p:nvSpPr>
          <p:spPr>
            <a:xfrm>
              <a:off x="2658741" y="4895896"/>
              <a:ext cx="1945792" cy="53937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940467F2-DA31-5528-0BCF-F8A9D10BDB21}"/>
                </a:ext>
              </a:extLst>
            </p:cNvPr>
            <p:cNvSpPr txBox="1"/>
            <p:nvPr/>
          </p:nvSpPr>
          <p:spPr>
            <a:xfrm>
              <a:off x="2696073" y="5011697"/>
              <a:ext cx="1149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Input device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円弧 103">
              <a:extLst>
                <a:ext uri="{FF2B5EF4-FFF2-40B4-BE49-F238E27FC236}">
                  <a16:creationId xmlns:a16="http://schemas.microsoft.com/office/drawing/2014/main" id="{FB783841-D4F4-B736-6404-66158BD3BB82}"/>
                </a:ext>
              </a:extLst>
            </p:cNvPr>
            <p:cNvSpPr/>
            <p:nvPr/>
          </p:nvSpPr>
          <p:spPr>
            <a:xfrm flipH="1">
              <a:off x="3634359" y="-1248076"/>
              <a:ext cx="4495392" cy="1837675"/>
            </a:xfrm>
            <a:prstGeom prst="arc">
              <a:avLst>
                <a:gd name="adj1" fmla="val 10791712"/>
                <a:gd name="adj2" fmla="val 21597232"/>
              </a:avLst>
            </a:prstGeom>
            <a:ln>
              <a:solidFill>
                <a:schemeClr val="tx1"/>
              </a:solidFill>
              <a:prstDash val="sysDash"/>
              <a:headEnd type="arrow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1" name="グループ化 100">
              <a:extLst>
                <a:ext uri="{FF2B5EF4-FFF2-40B4-BE49-F238E27FC236}">
                  <a16:creationId xmlns:a16="http://schemas.microsoft.com/office/drawing/2014/main" id="{70A35CC1-E24A-8D3A-80D8-60941C3F88D7}"/>
                </a:ext>
              </a:extLst>
            </p:cNvPr>
            <p:cNvGrpSpPr/>
            <p:nvPr/>
          </p:nvGrpSpPr>
          <p:grpSpPr>
            <a:xfrm>
              <a:off x="2483339" y="-326936"/>
              <a:ext cx="2296596" cy="608575"/>
              <a:chOff x="2483339" y="-326936"/>
              <a:chExt cx="2296596" cy="608575"/>
            </a:xfrm>
          </p:grpSpPr>
          <p:sp>
            <p:nvSpPr>
              <p:cNvPr id="78" name="四角形: 角を丸くする 77">
                <a:extLst>
                  <a:ext uri="{FF2B5EF4-FFF2-40B4-BE49-F238E27FC236}">
                    <a16:creationId xmlns:a16="http://schemas.microsoft.com/office/drawing/2014/main" id="{1369E09B-4DF7-F9A4-9CA3-0318A12C57B2}"/>
                  </a:ext>
                </a:extLst>
              </p:cNvPr>
              <p:cNvSpPr/>
              <p:nvPr/>
            </p:nvSpPr>
            <p:spPr>
              <a:xfrm>
                <a:off x="2483339" y="-326936"/>
                <a:ext cx="2296596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A08FC40D-A603-7116-1AD0-77A5A081BAFF}"/>
                  </a:ext>
                </a:extLst>
              </p:cNvPr>
              <p:cNvSpPr txBox="1"/>
              <p:nvPr/>
            </p:nvSpPr>
            <p:spPr>
              <a:xfrm>
                <a:off x="2658744" y="-207315"/>
                <a:ext cx="1945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PacketBroadcaster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D4DCBA8F-5696-D911-CB99-23BA242C871B}"/>
                </a:ext>
              </a:extLst>
            </p:cNvPr>
            <p:cNvGrpSpPr/>
            <p:nvPr/>
          </p:nvGrpSpPr>
          <p:grpSpPr>
            <a:xfrm>
              <a:off x="6214717" y="6244094"/>
              <a:ext cx="2474556" cy="338554"/>
              <a:chOff x="5615505" y="6309592"/>
              <a:chExt cx="2474556" cy="338554"/>
            </a:xfrm>
          </p:grpSpPr>
          <p:cxnSp>
            <p:nvCxnSpPr>
              <p:cNvPr id="15" name="直線矢印コネクタ 14">
                <a:extLst>
                  <a:ext uri="{FF2B5EF4-FFF2-40B4-BE49-F238E27FC236}">
                    <a16:creationId xmlns:a16="http://schemas.microsoft.com/office/drawing/2014/main" id="{896BD79F-7602-3A43-5304-44A2F60663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15505" y="6490258"/>
                <a:ext cx="54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sm" len="sm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AF33E49-2C69-F37C-768B-8A9765972932}"/>
                  </a:ext>
                </a:extLst>
              </p:cNvPr>
              <p:cNvSpPr txBox="1"/>
              <p:nvPr/>
            </p:nvSpPr>
            <p:spPr>
              <a:xfrm>
                <a:off x="6150106" y="6309592"/>
                <a:ext cx="19399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hardware_interface</a:t>
                </a:r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E93A3C38-B715-3A2D-45D9-7E1B0CC8740D}"/>
                </a:ext>
              </a:extLst>
            </p:cNvPr>
            <p:cNvGrpSpPr/>
            <p:nvPr/>
          </p:nvGrpSpPr>
          <p:grpSpPr>
            <a:xfrm>
              <a:off x="6214717" y="6581838"/>
              <a:ext cx="3009158" cy="338554"/>
              <a:chOff x="5615505" y="6649934"/>
              <a:chExt cx="3009158" cy="338554"/>
            </a:xfrm>
          </p:grpSpPr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FD1B704B-06B6-6177-3989-5AC2B30ACB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5505" y="6828747"/>
                <a:ext cx="54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30914E8-7938-9084-EEC9-4A40DB01834B}"/>
                  </a:ext>
                </a:extLst>
              </p:cNvPr>
              <p:cNvSpPr txBox="1"/>
              <p:nvPr/>
            </p:nvSpPr>
            <p:spPr>
              <a:xfrm>
                <a:off x="6150107" y="6649934"/>
                <a:ext cx="24745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Device-specific protocol</a:t>
                </a:r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D62F53D8-78BA-56D0-E4DA-770E0D66413D}"/>
                </a:ext>
              </a:extLst>
            </p:cNvPr>
            <p:cNvGrpSpPr/>
            <p:nvPr/>
          </p:nvGrpSpPr>
          <p:grpSpPr>
            <a:xfrm>
              <a:off x="2685057" y="5905392"/>
              <a:ext cx="3048001" cy="338554"/>
              <a:chOff x="1790109" y="5973488"/>
              <a:chExt cx="3048001" cy="338554"/>
            </a:xfrm>
          </p:grpSpPr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8C91A0E4-3C53-8FDD-D1BB-6555DB369DC9}"/>
                  </a:ext>
                </a:extLst>
              </p:cNvPr>
              <p:cNvSpPr/>
              <p:nvPr/>
            </p:nvSpPr>
            <p:spPr>
              <a:xfrm>
                <a:off x="1790109" y="6040112"/>
                <a:ext cx="414706" cy="2059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E6366B19-4CF2-04F3-AFBC-6E44D21B6688}"/>
                  </a:ext>
                </a:extLst>
              </p:cNvPr>
              <p:cNvSpPr txBox="1"/>
              <p:nvPr/>
            </p:nvSpPr>
            <p:spPr>
              <a:xfrm>
                <a:off x="2216880" y="5973488"/>
                <a:ext cx="26212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Hardware/Controller plugin</a:t>
                </a:r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AC4D24E2-3980-9164-E978-A152A39B932B}"/>
                </a:ext>
              </a:extLst>
            </p:cNvPr>
            <p:cNvGrpSpPr/>
            <p:nvPr/>
          </p:nvGrpSpPr>
          <p:grpSpPr>
            <a:xfrm>
              <a:off x="6214717" y="5901529"/>
              <a:ext cx="1825339" cy="338554"/>
              <a:chOff x="5611601" y="5969625"/>
              <a:chExt cx="1825339" cy="338554"/>
            </a:xfrm>
          </p:grpSpPr>
          <p:cxnSp>
            <p:nvCxnSpPr>
              <p:cNvPr id="32" name="直線矢印コネクタ 31">
                <a:extLst>
                  <a:ext uri="{FF2B5EF4-FFF2-40B4-BE49-F238E27FC236}">
                    <a16:creationId xmlns:a16="http://schemas.microsoft.com/office/drawing/2014/main" id="{95E4B890-4EE7-5163-95D1-25E486B73C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11601" y="6150291"/>
                <a:ext cx="54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E572CC2-80E3-7175-158A-09E2B49DC6CF}"/>
                  </a:ext>
                </a:extLst>
              </p:cNvPr>
              <p:cNvSpPr txBox="1"/>
              <p:nvPr/>
            </p:nvSpPr>
            <p:spPr>
              <a:xfrm>
                <a:off x="6146202" y="5969625"/>
                <a:ext cx="12907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ROS 2 topic</a:t>
                </a:r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BA4A87B3-F8AE-98EC-3675-0376B1E6FF21}"/>
                </a:ext>
              </a:extLst>
            </p:cNvPr>
            <p:cNvGrpSpPr/>
            <p:nvPr/>
          </p:nvGrpSpPr>
          <p:grpSpPr>
            <a:xfrm>
              <a:off x="2727251" y="6244094"/>
              <a:ext cx="1194414" cy="338554"/>
              <a:chOff x="1832303" y="6298273"/>
              <a:chExt cx="1194414" cy="338554"/>
            </a:xfrm>
          </p:grpSpPr>
          <p:sp>
            <p:nvSpPr>
              <p:cNvPr id="44" name="四角形: 角を丸くする 43">
                <a:extLst>
                  <a:ext uri="{FF2B5EF4-FFF2-40B4-BE49-F238E27FC236}">
                    <a16:creationId xmlns:a16="http://schemas.microsoft.com/office/drawing/2014/main" id="{CDDEAC19-FC0A-2BBF-B5FC-E7A8A7315BF8}"/>
                  </a:ext>
                </a:extLst>
              </p:cNvPr>
              <p:cNvSpPr/>
              <p:nvPr/>
            </p:nvSpPr>
            <p:spPr>
              <a:xfrm>
                <a:off x="1832303" y="6364897"/>
                <a:ext cx="330316" cy="20598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1F7D7D3-BAEF-4854-72DE-113F8C12AA3D}"/>
                  </a:ext>
                </a:extLst>
              </p:cNvPr>
              <p:cNvSpPr txBox="1"/>
              <p:nvPr/>
            </p:nvSpPr>
            <p:spPr>
              <a:xfrm>
                <a:off x="2216880" y="6298273"/>
                <a:ext cx="8098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Device</a:t>
                </a:r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50CAD117-015F-0A5F-54FC-E8F508B6D7D6}"/>
                </a:ext>
              </a:extLst>
            </p:cNvPr>
            <p:cNvSpPr txBox="1"/>
            <p:nvPr/>
          </p:nvSpPr>
          <p:spPr>
            <a:xfrm>
              <a:off x="5080974" y="-1169122"/>
              <a:ext cx="1468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Encoded packet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27FBE422-E637-3430-970E-9F28E4FD9EA4}"/>
                </a:ext>
              </a:extLst>
            </p:cNvPr>
            <p:cNvSpPr txBox="1"/>
            <p:nvPr/>
          </p:nvSpPr>
          <p:spPr>
            <a:xfrm>
              <a:off x="8376562" y="-855320"/>
              <a:ext cx="1982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ros2_control_node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AA095688-7A7C-19C3-A107-EDA8E6003CC9}"/>
                </a:ext>
              </a:extLst>
            </p:cNvPr>
            <p:cNvSpPr txBox="1"/>
            <p:nvPr/>
          </p:nvSpPr>
          <p:spPr>
            <a:xfrm>
              <a:off x="8129748" y="1723289"/>
              <a:ext cx="1895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Uncompressed frame</a:t>
              </a: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F959B2FA-791F-E121-CD9B-0A76B2439DC8}"/>
                </a:ext>
              </a:extLst>
            </p:cNvPr>
            <p:cNvSpPr txBox="1"/>
            <p:nvPr/>
          </p:nvSpPr>
          <p:spPr>
            <a:xfrm>
              <a:off x="8129747" y="2989841"/>
              <a:ext cx="1505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Formatted frame</a:t>
              </a: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ADC5AD2D-780D-02EC-A6A9-EEEA052C870B}"/>
                </a:ext>
              </a:extLst>
            </p:cNvPr>
            <p:cNvSpPr txBox="1"/>
            <p:nvPr/>
          </p:nvSpPr>
          <p:spPr>
            <a:xfrm>
              <a:off x="8129747" y="4218503"/>
              <a:ext cx="1505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Formatted </a:t>
              </a:r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frame</a:t>
              </a:r>
            </a:p>
          </p:txBody>
        </p:sp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887F6CD4-F9FD-B173-9719-6FA28618EC26}"/>
                </a:ext>
              </a:extLst>
            </p:cNvPr>
            <p:cNvGrpSpPr/>
            <p:nvPr/>
          </p:nvGrpSpPr>
          <p:grpSpPr>
            <a:xfrm>
              <a:off x="2483339" y="916917"/>
              <a:ext cx="2296596" cy="608575"/>
              <a:chOff x="2483339" y="917878"/>
              <a:chExt cx="2296596" cy="608575"/>
            </a:xfrm>
          </p:grpSpPr>
          <p:sp>
            <p:nvSpPr>
              <p:cNvPr id="66" name="四角形: 角を丸くする 65">
                <a:extLst>
                  <a:ext uri="{FF2B5EF4-FFF2-40B4-BE49-F238E27FC236}">
                    <a16:creationId xmlns:a16="http://schemas.microsoft.com/office/drawing/2014/main" id="{342D78AF-5CF7-36C1-7CE2-6BF4BA362762}"/>
                  </a:ext>
                </a:extLst>
              </p:cNvPr>
              <p:cNvSpPr/>
              <p:nvPr/>
            </p:nvSpPr>
            <p:spPr>
              <a:xfrm>
                <a:off x="2483339" y="917878"/>
                <a:ext cx="2296596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BE2FFF4E-6F65-1052-2AF6-E0C5DD22CD81}"/>
                  </a:ext>
                </a:extLst>
              </p:cNvPr>
              <p:cNvSpPr txBox="1"/>
              <p:nvPr/>
            </p:nvSpPr>
            <p:spPr>
              <a:xfrm>
                <a:off x="2885277" y="1037499"/>
                <a:ext cx="1492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EncoderFilter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FF40E964-C53F-5934-CB53-2FA75B64C923}"/>
                </a:ext>
              </a:extLst>
            </p:cNvPr>
            <p:cNvCxnSpPr>
              <a:cxnSpLocks/>
              <a:stCxn id="78" idx="2"/>
              <a:endCxn id="66" idx="0"/>
            </p:cNvCxnSpPr>
            <p:nvPr/>
          </p:nvCxnSpPr>
          <p:spPr>
            <a:xfrm>
              <a:off x="3631637" y="281639"/>
              <a:ext cx="0" cy="6352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テキスト ボックス 121">
              <a:extLst>
                <a:ext uri="{FF2B5EF4-FFF2-40B4-BE49-F238E27FC236}">
                  <a16:creationId xmlns:a16="http://schemas.microsoft.com/office/drawing/2014/main" id="{C2F13E75-118B-8A91-DE07-1D327EF69D4A}"/>
                </a:ext>
              </a:extLst>
            </p:cNvPr>
            <p:cNvSpPr txBox="1"/>
            <p:nvPr/>
          </p:nvSpPr>
          <p:spPr>
            <a:xfrm>
              <a:off x="2157254" y="445390"/>
              <a:ext cx="1468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Encoded packet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7" name="グループ化 136">
              <a:extLst>
                <a:ext uri="{FF2B5EF4-FFF2-40B4-BE49-F238E27FC236}">
                  <a16:creationId xmlns:a16="http://schemas.microsoft.com/office/drawing/2014/main" id="{DBC91AAA-EEEC-E2A3-90F0-0A460E73075B}"/>
                </a:ext>
              </a:extLst>
            </p:cNvPr>
            <p:cNvGrpSpPr/>
            <p:nvPr/>
          </p:nvGrpSpPr>
          <p:grpSpPr>
            <a:xfrm>
              <a:off x="7052549" y="939615"/>
              <a:ext cx="2154396" cy="608575"/>
              <a:chOff x="7052554" y="-326936"/>
              <a:chExt cx="2154396" cy="608575"/>
            </a:xfrm>
          </p:grpSpPr>
          <p:sp>
            <p:nvSpPr>
              <p:cNvPr id="138" name="四角形: 角を丸くする 137">
                <a:extLst>
                  <a:ext uri="{FF2B5EF4-FFF2-40B4-BE49-F238E27FC236}">
                    <a16:creationId xmlns:a16="http://schemas.microsoft.com/office/drawing/2014/main" id="{6A430171-8AC3-F925-5588-2D9B5487A498}"/>
                  </a:ext>
                </a:extLst>
              </p:cNvPr>
              <p:cNvSpPr/>
              <p:nvPr/>
            </p:nvSpPr>
            <p:spPr>
              <a:xfrm>
                <a:off x="7052554" y="-326936"/>
                <a:ext cx="2154396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E6C6A13F-583C-02F2-5DF8-E681EB14E1DC}"/>
                  </a:ext>
                </a:extLst>
              </p:cNvPr>
              <p:cNvSpPr txBox="1"/>
              <p:nvPr/>
            </p:nvSpPr>
            <p:spPr>
              <a:xfrm>
                <a:off x="7376982" y="-207315"/>
                <a:ext cx="1505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Deco</a:t>
                </a:r>
                <a:r>
                  <a:rPr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derFilter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43" name="直線矢印コネクタ 142">
              <a:extLst>
                <a:ext uri="{FF2B5EF4-FFF2-40B4-BE49-F238E27FC236}">
                  <a16:creationId xmlns:a16="http://schemas.microsoft.com/office/drawing/2014/main" id="{517F3F23-3E4A-7587-03B8-E1F8A66C2A3A}"/>
                </a:ext>
              </a:extLst>
            </p:cNvPr>
            <p:cNvCxnSpPr>
              <a:cxnSpLocks/>
              <a:stCxn id="14" idx="2"/>
              <a:endCxn id="138" idx="0"/>
            </p:cNvCxnSpPr>
            <p:nvPr/>
          </p:nvCxnSpPr>
          <p:spPr>
            <a:xfrm flipH="1">
              <a:off x="8129747" y="281639"/>
              <a:ext cx="5" cy="6579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1D045841-345C-DEB0-09AB-01AE8020D6AA}"/>
                </a:ext>
              </a:extLst>
            </p:cNvPr>
            <p:cNvSpPr txBox="1"/>
            <p:nvPr/>
          </p:nvSpPr>
          <p:spPr>
            <a:xfrm>
              <a:off x="8146479" y="456739"/>
              <a:ext cx="1468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Encoded packet</a:t>
              </a:r>
            </a:p>
          </p:txBody>
        </p: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7D71588C-5B4A-86C1-F784-9C3C87274740}"/>
                </a:ext>
              </a:extLst>
            </p:cNvPr>
            <p:cNvCxnSpPr>
              <a:cxnSpLocks/>
            </p:cNvCxnSpPr>
            <p:nvPr/>
          </p:nvCxnSpPr>
          <p:spPr>
            <a:xfrm>
              <a:off x="1497204" y="5718262"/>
              <a:ext cx="859654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4" name="図 153">
              <a:extLst>
                <a:ext uri="{FF2B5EF4-FFF2-40B4-BE49-F238E27FC236}">
                  <a16:creationId xmlns:a16="http://schemas.microsoft.com/office/drawing/2014/main" id="{5DCBAB6C-088C-E0E4-E9D3-A842CDE08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50" r="69676"/>
            <a:stretch/>
          </p:blipFill>
          <p:spPr>
            <a:xfrm>
              <a:off x="8382928" y="4975044"/>
              <a:ext cx="340062" cy="374378"/>
            </a:xfrm>
            <a:prstGeom prst="rect">
              <a:avLst/>
            </a:prstGeom>
          </p:spPr>
        </p:pic>
        <p:pic>
          <p:nvPicPr>
            <p:cNvPr id="156" name="図 155">
              <a:extLst>
                <a:ext uri="{FF2B5EF4-FFF2-40B4-BE49-F238E27FC236}">
                  <a16:creationId xmlns:a16="http://schemas.microsoft.com/office/drawing/2014/main" id="{571507F9-6003-2A8F-BA65-0C2CE2CF20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9807" t="19296" r="23438" b="7177"/>
            <a:stretch/>
          </p:blipFill>
          <p:spPr>
            <a:xfrm>
              <a:off x="8760005" y="5010294"/>
              <a:ext cx="303878" cy="303878"/>
            </a:xfrm>
            <a:prstGeom prst="ellipse">
              <a:avLst/>
            </a:prstGeom>
          </p:spPr>
        </p:pic>
        <p:pic>
          <p:nvPicPr>
            <p:cNvPr id="157" name="図 156">
              <a:extLst>
                <a:ext uri="{FF2B5EF4-FFF2-40B4-BE49-F238E27FC236}">
                  <a16:creationId xmlns:a16="http://schemas.microsoft.com/office/drawing/2014/main" id="{F6345F5E-41C7-4917-4BE6-83E3F39CB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6592" r="35745"/>
            <a:stretch/>
          </p:blipFill>
          <p:spPr>
            <a:xfrm>
              <a:off x="4207729" y="4976276"/>
              <a:ext cx="331806" cy="378618"/>
            </a:xfrm>
            <a:prstGeom prst="rect">
              <a:avLst/>
            </a:prstGeom>
          </p:spPr>
        </p:pic>
        <p:pic>
          <p:nvPicPr>
            <p:cNvPr id="158" name="図 157">
              <a:extLst>
                <a:ext uri="{FF2B5EF4-FFF2-40B4-BE49-F238E27FC236}">
                  <a16:creationId xmlns:a16="http://schemas.microsoft.com/office/drawing/2014/main" id="{2EED9B1B-F3C6-28E7-05F7-5E07460F9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69626" r="2710"/>
            <a:stretch/>
          </p:blipFill>
          <p:spPr>
            <a:xfrm>
              <a:off x="3856494" y="4982398"/>
              <a:ext cx="321076" cy="366374"/>
            </a:xfrm>
            <a:prstGeom prst="rect">
              <a:avLst/>
            </a:prstGeom>
          </p:spPr>
        </p:pic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86B6626C-17F6-0843-6292-90D3ABBC6577}"/>
                </a:ext>
              </a:extLst>
            </p:cNvPr>
            <p:cNvGrpSpPr/>
            <p:nvPr/>
          </p:nvGrpSpPr>
          <p:grpSpPr>
            <a:xfrm>
              <a:off x="2379821" y="-1479625"/>
              <a:ext cx="1708871" cy="541053"/>
              <a:chOff x="2379821" y="-1479625"/>
              <a:chExt cx="1708871" cy="541053"/>
            </a:xfrm>
          </p:grpSpPr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715B3E1B-E983-0955-B6F7-F50D38E85185}"/>
                  </a:ext>
                </a:extLst>
              </p:cNvPr>
              <p:cNvSpPr txBox="1"/>
              <p:nvPr/>
            </p:nvSpPr>
            <p:spPr>
              <a:xfrm>
                <a:off x="2379821" y="-1393285"/>
                <a:ext cx="12619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Machine A</a:t>
                </a:r>
                <a:endParaRPr kumimoji="1" lang="ja-JP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0BB4E7CB-5EF4-CE74-F618-D932A3D1A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7F7F7"/>
                  </a:clrFrom>
                  <a:clrTo>
                    <a:srgbClr val="F7F7F7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437221" y="-1479625"/>
                <a:ext cx="651471" cy="541053"/>
              </a:xfrm>
              <a:prstGeom prst="rect">
                <a:avLst/>
              </a:prstGeom>
            </p:spPr>
          </p:pic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EFEAC415-2118-785D-85D2-42476BF27100}"/>
                </a:ext>
              </a:extLst>
            </p:cNvPr>
            <p:cNvGrpSpPr/>
            <p:nvPr/>
          </p:nvGrpSpPr>
          <p:grpSpPr>
            <a:xfrm>
              <a:off x="7800066" y="-1506659"/>
              <a:ext cx="1719609" cy="623084"/>
              <a:chOff x="7860448" y="-1506659"/>
              <a:chExt cx="1719609" cy="623084"/>
            </a:xfrm>
          </p:grpSpPr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8D961AD7-F22D-4D89-8543-F979BA3CC74A}"/>
                  </a:ext>
                </a:extLst>
              </p:cNvPr>
              <p:cNvSpPr txBox="1"/>
              <p:nvPr/>
            </p:nvSpPr>
            <p:spPr>
              <a:xfrm>
                <a:off x="7860448" y="-1387379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Machine B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3C37D523-A63A-FDF9-B73D-E7A0B4F07B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7F7F7"/>
                  </a:clrFrom>
                  <a:clrTo>
                    <a:srgbClr val="F7F7F7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938880" y="-1506659"/>
                <a:ext cx="641177" cy="62308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92828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57</Words>
  <Application>Microsoft Office PowerPoint</Application>
  <PresentationFormat>ワイド画面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岡田　佳都</dc:creator>
  <cp:lastModifiedBy>岡田　佳都</cp:lastModifiedBy>
  <cp:revision>18</cp:revision>
  <dcterms:created xsi:type="dcterms:W3CDTF">2025-01-17T00:58:27Z</dcterms:created>
  <dcterms:modified xsi:type="dcterms:W3CDTF">2025-05-12T13:25:56Z</dcterms:modified>
</cp:coreProperties>
</file>