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754" y="8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B333DAA-5C25-B579-D89E-1BD4B4051738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183132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36673"/>
              <a:ext cx="5" cy="6464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23" idx="0"/>
            </p:cNvCxnSpPr>
            <p:nvPr/>
          </p:nvCxnSpPr>
          <p:spPr>
            <a:xfrm flipH="1">
              <a:off x="8129741" y="2791707"/>
              <a:ext cx="11" cy="6464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23" idx="2"/>
              <a:endCxn id="21" idx="0"/>
            </p:cNvCxnSpPr>
            <p:nvPr/>
          </p:nvCxnSpPr>
          <p:spPr>
            <a:xfrm>
              <a:off x="8129741" y="4041774"/>
              <a:ext cx="11" cy="85412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83132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36673"/>
              <a:ext cx="0" cy="6464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2" idx="0"/>
            </p:cNvCxnSpPr>
            <p:nvPr/>
          </p:nvCxnSpPr>
          <p:spPr>
            <a:xfrm flipH="1">
              <a:off x="3630000" y="2791707"/>
              <a:ext cx="1637" cy="64646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2" idx="2"/>
              <a:endCxn id="87" idx="0"/>
            </p:cNvCxnSpPr>
            <p:nvPr/>
          </p:nvCxnSpPr>
          <p:spPr>
            <a:xfrm>
              <a:off x="3630000" y="4041774"/>
              <a:ext cx="1637" cy="85412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15225" y="1706014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0398" y="2961049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0397" y="4206931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5729290" y="6265533"/>
              <a:ext cx="3798636" cy="338554"/>
              <a:chOff x="5615505" y="6309592"/>
              <a:chExt cx="379863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3264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r>
                  <a:rPr lang="ja-JP" altLang="en-US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(</a:t>
                </a:r>
                <a:r>
                  <a:rPr lang="en-US" altLang="ja-JP" sz="1600" i="1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ros2_control</a:t>
                </a:r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5729290" y="6627606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2" name="グループ化 41">
              <a:extLst>
                <a:ext uri="{FF2B5EF4-FFF2-40B4-BE49-F238E27FC236}">
                  <a16:creationId xmlns:a16="http://schemas.microsoft.com/office/drawing/2014/main" id="{B392682C-83FF-4671-88AD-A77A370A94B6}"/>
                </a:ext>
              </a:extLst>
            </p:cNvPr>
            <p:cNvGrpSpPr/>
            <p:nvPr/>
          </p:nvGrpSpPr>
          <p:grpSpPr>
            <a:xfrm>
              <a:off x="2984019" y="5903460"/>
              <a:ext cx="2088891" cy="338554"/>
              <a:chOff x="2685057" y="5905392"/>
              <a:chExt cx="208889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2685057" y="5972016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3098489" y="5905392"/>
                <a:ext cx="167545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5729290" y="5903460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AFA4FF78-16E6-B4C5-B3CE-C2491D39D948}"/>
                </a:ext>
              </a:extLst>
            </p:cNvPr>
            <p:cNvGrpSpPr/>
            <p:nvPr/>
          </p:nvGrpSpPr>
          <p:grpSpPr>
            <a:xfrm>
              <a:off x="3026214" y="6627606"/>
              <a:ext cx="1181074" cy="338554"/>
              <a:chOff x="2727252" y="6558424"/>
              <a:chExt cx="118107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2727252" y="6625048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3098489" y="6558424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102406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6874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53192" y="1706014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53192" y="2961048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53192" y="420693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28098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464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41624" y="45098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28098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4645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53192" y="45098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86B6626C-17F6-0843-6292-90D3ABBC6577}"/>
                </a:ext>
              </a:extLst>
            </p:cNvPr>
            <p:cNvGrpSpPr/>
            <p:nvPr/>
          </p:nvGrpSpPr>
          <p:grpSpPr>
            <a:xfrm>
              <a:off x="2379821" y="-1479625"/>
              <a:ext cx="1708871" cy="541053"/>
              <a:chOff x="2379821" y="-1479625"/>
              <a:chExt cx="1708871" cy="541053"/>
            </a:xfrm>
          </p:grpSpPr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715B3E1B-E983-0955-B6F7-F50D38E85185}"/>
                  </a:ext>
                </a:extLst>
              </p:cNvPr>
              <p:cNvSpPr txBox="1"/>
              <p:nvPr/>
            </p:nvSpPr>
            <p:spPr>
              <a:xfrm>
                <a:off x="2379821" y="-1393285"/>
                <a:ext cx="12619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A</a:t>
                </a:r>
                <a:endParaRPr kumimoji="1" lang="ja-JP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0BB4E7CB-5EF4-CE74-F618-D932A3D1A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3437221" y="-1479625"/>
                <a:ext cx="651471" cy="541053"/>
              </a:xfrm>
              <a:prstGeom prst="rect">
                <a:avLst/>
              </a:prstGeom>
            </p:spPr>
          </p:pic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EFEAC415-2118-785D-85D2-42476BF27100}"/>
                </a:ext>
              </a:extLst>
            </p:cNvPr>
            <p:cNvGrpSpPr/>
            <p:nvPr/>
          </p:nvGrpSpPr>
          <p:grpSpPr>
            <a:xfrm>
              <a:off x="7800066" y="-1506659"/>
              <a:ext cx="1719609" cy="623084"/>
              <a:chOff x="7860448" y="-1506659"/>
              <a:chExt cx="1719609" cy="623084"/>
            </a:xfrm>
          </p:grpSpPr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8D961AD7-F22D-4D89-8543-F979BA3CC74A}"/>
                  </a:ext>
                </a:extLst>
              </p:cNvPr>
              <p:cNvSpPr txBox="1"/>
              <p:nvPr/>
            </p:nvSpPr>
            <p:spPr>
              <a:xfrm>
                <a:off x="7860448" y="-1387379"/>
                <a:ext cx="1274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Machine B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3C37D523-A63A-FDF9-B73D-E7A0B4F07B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7F7F7"/>
                  </a:clrFrom>
                  <a:clrTo>
                    <a:srgbClr val="F7F7F7">
                      <a:alpha val="0"/>
                    </a:srgbClr>
                  </a:clrTo>
                </a:clrChange>
              </a:blip>
              <a:stretch>
                <a:fillRect/>
              </a:stretch>
            </p:blipFill>
            <p:spPr>
              <a:xfrm>
                <a:off x="8938880" y="-1506659"/>
                <a:ext cx="641177" cy="623084"/>
              </a:xfrm>
              <a:prstGeom prst="rect">
                <a:avLst/>
              </a:prstGeom>
            </p:spPr>
          </p:pic>
        </p:grp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07A5E401-97FD-91E1-13D8-E56B829C0FBA}"/>
                </a:ext>
              </a:extLst>
            </p:cNvPr>
            <p:cNvGrpSpPr/>
            <p:nvPr/>
          </p:nvGrpSpPr>
          <p:grpSpPr>
            <a:xfrm>
              <a:off x="2480068" y="3438167"/>
              <a:ext cx="2299864" cy="603607"/>
              <a:chOff x="2480068" y="3404622"/>
              <a:chExt cx="2299864" cy="603607"/>
            </a:xfrm>
          </p:grpSpPr>
          <p:sp>
            <p:nvSpPr>
              <p:cNvPr id="2" name="フローチャート: 準備 1">
                <a:extLst>
                  <a:ext uri="{FF2B5EF4-FFF2-40B4-BE49-F238E27FC236}">
                    <a16:creationId xmlns:a16="http://schemas.microsoft.com/office/drawing/2014/main" id="{C69B9F3F-7A1F-E1A3-7EDA-F5FBC7A674A5}"/>
                  </a:ext>
                </a:extLst>
              </p:cNvPr>
              <p:cNvSpPr/>
              <p:nvPr/>
            </p:nvSpPr>
            <p:spPr>
              <a:xfrm>
                <a:off x="2480068" y="3404622"/>
                <a:ext cx="2299864" cy="603607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24243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F9FC7B82-963C-CDF8-C1A2-51FA12B35F63}"/>
                </a:ext>
              </a:extLst>
            </p:cNvPr>
            <p:cNvGrpSpPr/>
            <p:nvPr/>
          </p:nvGrpSpPr>
          <p:grpSpPr>
            <a:xfrm>
              <a:off x="7052543" y="3438167"/>
              <a:ext cx="2154396" cy="603607"/>
              <a:chOff x="7052543" y="3471712"/>
              <a:chExt cx="2154396" cy="603607"/>
            </a:xfrm>
          </p:grpSpPr>
          <p:sp>
            <p:nvSpPr>
              <p:cNvPr id="23" name="フローチャート: 準備 22">
                <a:extLst>
                  <a:ext uri="{FF2B5EF4-FFF2-40B4-BE49-F238E27FC236}">
                    <a16:creationId xmlns:a16="http://schemas.microsoft.com/office/drawing/2014/main" id="{1CE92436-CC21-0FE3-3655-E4E1CF6001C4}"/>
                  </a:ext>
                </a:extLst>
              </p:cNvPr>
              <p:cNvSpPr/>
              <p:nvPr/>
            </p:nvSpPr>
            <p:spPr>
              <a:xfrm>
                <a:off x="7052543" y="3471712"/>
                <a:ext cx="2154396" cy="603607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35E1271A-5E4F-8754-730C-31B5A1D38F94}"/>
                </a:ext>
              </a:extLst>
            </p:cNvPr>
            <p:cNvGrpSpPr/>
            <p:nvPr/>
          </p:nvGrpSpPr>
          <p:grpSpPr>
            <a:xfrm>
              <a:off x="2984019" y="6265533"/>
              <a:ext cx="2146599" cy="338554"/>
              <a:chOff x="2685057" y="6231908"/>
              <a:chExt cx="2146599" cy="338554"/>
            </a:xfrm>
          </p:grpSpPr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BD1E7C9D-8E23-81B0-8D7E-CEDD96F4DA45}"/>
                  </a:ext>
                </a:extLst>
              </p:cNvPr>
              <p:cNvSpPr txBox="1"/>
              <p:nvPr/>
            </p:nvSpPr>
            <p:spPr>
              <a:xfrm>
                <a:off x="3098489" y="6231908"/>
                <a:ext cx="173316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9" name="フローチャート: 準備 38">
                <a:extLst>
                  <a:ext uri="{FF2B5EF4-FFF2-40B4-BE49-F238E27FC236}">
                    <a16:creationId xmlns:a16="http://schemas.microsoft.com/office/drawing/2014/main" id="{6B7EFE18-0535-E63D-5E30-20EF427EE8A3}"/>
                  </a:ext>
                </a:extLst>
              </p:cNvPr>
              <p:cNvSpPr/>
              <p:nvPr/>
            </p:nvSpPr>
            <p:spPr>
              <a:xfrm>
                <a:off x="2685057" y="6298193"/>
                <a:ext cx="414706" cy="205984"/>
              </a:xfrm>
              <a:prstGeom prst="flowChartPreparation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62</Words>
  <Application>Microsoft Office PowerPoint</Application>
  <PresentationFormat>ワイド画面</PresentationFormat>
  <Paragraphs>29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21</cp:revision>
  <dcterms:created xsi:type="dcterms:W3CDTF">2025-01-17T00:58:27Z</dcterms:created>
  <dcterms:modified xsi:type="dcterms:W3CDTF">2025-05-28T07:31:28Z</dcterms:modified>
</cp:coreProperties>
</file>