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0" r:id="rId2"/>
    <p:sldMasterId id="2147483768" r:id="rId3"/>
    <p:sldMasterId id="2147483901" r:id="rId4"/>
  </p:sldMasterIdLst>
  <p:notesMasterIdLst>
    <p:notesMasterId r:id="rId6"/>
  </p:notesMasterIdLst>
  <p:sldIdLst>
    <p:sldId id="961" r:id="rId5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鈴木 崚太" initials="鈴木" lastIdx="85" clrIdx="0">
    <p:extLst>
      <p:ext uri="{19B8F6BF-5375-455C-9EA6-DF929625EA0E}">
        <p15:presenceInfo xmlns:p15="http://schemas.microsoft.com/office/powerpoint/2012/main" userId="0c5af5a5e0eafa24" providerId="Windows Live"/>
      </p:ext>
    </p:extLst>
  </p:cmAuthor>
  <p:cmAuthor id="2" name="鈴木　崚太" initials="鈴木　崚太" lastIdx="2" clrIdx="1">
    <p:extLst>
      <p:ext uri="{19B8F6BF-5375-455C-9EA6-DF929625EA0E}">
        <p15:presenceInfo xmlns:p15="http://schemas.microsoft.com/office/powerpoint/2012/main" userId="鈴木　崚太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745"/>
    <a:srgbClr val="D1D5DA"/>
    <a:srgbClr val="E1E4E8"/>
    <a:srgbClr val="6A737D"/>
    <a:srgbClr val="6F42C1"/>
    <a:srgbClr val="22272E"/>
    <a:srgbClr val="F6F8FA"/>
    <a:srgbClr val="2F363D"/>
    <a:srgbClr val="0366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9730" autoAdjust="0"/>
  </p:normalViewPr>
  <p:slideViewPr>
    <p:cSldViewPr snapToGrid="0">
      <p:cViewPr>
        <p:scale>
          <a:sx n="60" d="100"/>
          <a:sy n="60" d="100"/>
        </p:scale>
        <p:origin x="987" y="8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11599" cy="1115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FB4BD46-5334-4DD1-B909-3EBB84EB9A22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13059307-0170-4CF3-BE94-26A87D744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5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59307-0170-4CF3-BE94-26A87D744AC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0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7E18D-87AA-4455-B69D-CE1EDEDB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E68D3A-38EC-4962-AA15-3FD650803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CA8BF-EFA1-4AA4-AB83-0B02DD84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916-14A6-4513-922E-EE716B505EF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63A97-BD26-4BE9-957E-249D88F6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A36F81-6DB8-4027-9774-E2BA89BD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99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010BAE-46FF-425A-8389-60F74127E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B12DC-6CE0-4BBB-B423-7E4E1E763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329170-A362-40D9-85B4-4DE0399E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25E8-6055-45E9-8972-B63CD0E4841A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340181-2812-47F7-B8D6-75EDF61C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6BC669-1599-46B3-92B8-C4BAD589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51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97972-7740-4B75-83EA-416D2685F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659006-DC09-4778-A33B-7E7A66CAE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07246A-4991-4C27-B2EF-643E5868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3612-BA35-4284-9A53-47CEDAD4A06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84FD38-BE89-44BE-9D80-BA446823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CB0A1-BE5D-43CF-8716-185D1FCD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0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94AB7-AFD4-45CC-89D6-61D87463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D56EAE-7149-444B-A4C7-13DE08B0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91FE9-AB25-42A9-AE02-3C50F306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F478-6FA5-496F-9C74-32E2333EBC6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E7174-78B3-47A2-8428-2C30811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4FAA6-2531-4D53-B02F-37B00353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38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FB3F1-DE21-44C6-9BE0-EE00D41A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45E39-54C7-455F-8C05-2718170F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F10CCB-2652-46AA-8002-30E1AB44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401B-C95A-40C7-9502-7B9144679C9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FB660-1179-437B-972F-7DC3285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10E73B-5C5A-41C4-8E5A-241471B3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44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453B1-E395-4FFE-9DCA-6FF11A50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637C8A-F7BD-4A4E-92BA-B5E128BB2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08A7EE-45AA-42AD-B2AD-92C13EDE4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AAF95-1773-4C81-B1AC-DE65EFB0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FEB7-0733-47F1-AF63-01D6B741236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ADC31-B7B1-4026-8E5C-4E5B564D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231B3-6370-4D6B-898C-3F66CE36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1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31D35-FEF7-498D-A98B-AF100FFE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C6A9E5-6CDB-4137-A7DE-E2CAF220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985868-7702-4A89-9998-67B3EE02E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483D89-1DB6-4187-A430-84654F56F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606E72-7714-4173-9E77-C1822DF0E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E0EC6D-FE92-4424-BD1A-BC831B51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2B61-0F3B-4643-A104-D06E5524A4F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1B1FF2-0656-442D-9DB2-DA746E80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607E42-4BB4-4337-A6F7-C45F7424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428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19C2D-64C2-48C1-BF17-887BFE0B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A914D7-E8B5-4049-88A1-631C7DE9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7F4C-E4E0-4752-9252-D19695EA0ED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86CFDE-C2A6-4776-AD75-698E916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E57DCC-47CB-4346-B6F4-1996849D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84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E18899-C764-4086-86C4-8F4A3FCC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9456-03C7-4DDF-BFFB-B7A11B29E49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67A169-35BA-4999-A697-C76C436B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6FD975-31F2-4CDB-8BA5-DA7F1390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9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57442-9037-4472-9A67-841A8259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CE9FE-6411-4619-8011-5D14ADB36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4893E1-5AA2-4096-A02D-E41DF26B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D7AAEB-8C17-44E0-A757-8DDE46FA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40BE-60C1-4587-A6D9-79F979EB70B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BE2A7A-153D-47CA-B8BF-35BB577E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4CAF68-38A0-42A1-8D67-6C18E398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08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31AA7-C902-45F6-A1B8-7975E994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DAA302-E8CA-4B5A-A820-FEE147570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F122F1-8103-4933-81C6-B3162A29B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469A72-0C43-4E2A-9219-023068AD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D63-5F31-46F1-A503-F1B686DBBB8E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3E4059-CD85-42A2-8464-EE64FC36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117880-3897-4AC7-9016-C9C73AC2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7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672EA-BCA4-48D3-9C68-4D5D8F64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06927-1F3B-4579-93C3-8293B4DA5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56B4E3-1898-47E0-89C2-C297EF6E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79-3270-41ED-B384-E3EFC4B3426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3B1B9C-D9E2-4CB8-AF4D-6CA3EDB4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B343C-058B-4455-A8DD-B7BE3B41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316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594E5-C892-4038-AB06-528CDEB8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D09E66-C11A-46C5-A5F1-96FD239F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06072-87EF-4765-A8F9-6F6B1F97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5B2E-6DED-49B5-8307-DE46A29845C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E24550-758F-4CCE-A15C-1EBB7965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104617-7F9E-453F-A129-6DCAB744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13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E382AF-3142-4653-B5CF-D6CBFBCBC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C48ADB-2DCC-4BB3-B1B4-FCEE6FD7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3FCB4-2715-4B92-A4BA-A4A78404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5A54-29AA-4EF2-AD07-BE0ADA32AD65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EBC7D-F8DD-41F0-ABF6-6340C945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AB4D5-94BD-4AA2-AFF1-2E198E55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46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53786-D124-475C-9073-697B0DC1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E154B7-B838-4700-9C98-C3DBF208B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5F2DEF-0083-4328-9FE1-2824BBAF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5873-C727-423A-8C47-371A4F6F29E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7DA75B-68F7-4F5D-BBAB-3A718B44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7150A7-CFF7-49A1-8BA1-80CAEE4F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76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B8A0D-31F4-48BA-B00B-D88E4FCC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22F1DF-4AB0-4187-8F7F-6632A892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7E695C-E45D-43AF-AB71-9C03ABFC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936B-F05C-4E16-9707-236247502DE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53D71-1F4F-487F-8D5F-E02C57DA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8C321-D1DB-47BD-9B86-520D5AA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96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96C50-C815-4F15-9B69-7D2FEDFB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DA39B-CAE1-4E47-8A8E-65F16786B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F1FC7F-B949-4C78-AA19-0DA1345E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C47E-4809-44A5-84C9-4B7E606994DB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56C0D8-C6B4-4CFA-8EE9-5504667D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343EA1-DB62-471F-BA8B-87A858CE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609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0F4E6-6371-4B0D-BA01-78DDC332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E0DFE6-4CD6-41FF-A0EE-DAFBDAB97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2CB0AA-0BA1-41BC-9EE8-BE6F92C20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C41041-A0B2-4517-863D-8DEF44CA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0201-23E9-4CCA-A9A7-B45B0232628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5286A1-0129-4F03-B890-26A83477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B00DDE-D7A8-4C6C-A94E-5C4EDD85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067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55B4A-7FB3-461C-8117-E4E17CD0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8BE089-803F-4A9D-88C7-27CD0B0D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52F007-1444-42DC-BA57-4151297B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632B3D-6F4B-4446-B96B-8B26AD513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AD7C6E-BC3F-4842-A836-8396B616F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55DF5D-15A9-41E5-BFCA-46542C6D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A15C-894F-4DAD-A4B4-3F5A0F6E1D7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4CF277-31BC-41FE-9545-ADAC430E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415C10-BCCD-44AD-956F-09F0D47C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078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C18F8-847F-45F9-AD8C-AABBD25F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B24391-603B-433B-8C19-8D7C0F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2777-C528-4D3B-BA63-827B6B127472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330292-7684-4A81-B4BE-54A18F4A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FB3403-FB47-45BE-83BF-578912C5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16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65B58F-4F9D-42F1-A50E-17725F3E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504F-B2F9-4443-A6FA-5353A5FB9F4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514BF9-65CF-4265-8282-78970853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C85BD7-F9C5-4CFA-AF9A-F2731B75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48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2F02F-4070-4965-933C-B85E56C4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1D07DE-5265-4F5A-82E7-3F8D874F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2E4032-2CBC-4CD5-A95F-A27B67BCE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F23289-46AD-44F5-B852-78B546EE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1A3A-BF05-4A7A-B280-4F9A23166A83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9C72A1-27C2-49EE-B53D-43EB28E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2B091-C422-4D34-9C30-E01BFFF0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3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65980-1AEF-466D-90CC-DBB6E895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FCD629-4B2F-4BB3-B3E1-40119480E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2F72D-1BAD-42C0-928B-2A15C9C4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419-8A22-42D6-958D-5ADCB8014076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A8EB3-CDCC-4BF2-B0FB-7CE7B580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A81C3C-3DFA-427A-B073-092CE66A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711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87E73-0BD9-4213-B610-95CA0667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5F545B-9DD7-4773-9BD6-FB185F907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765AA-D9C8-4E0C-AD36-5AAEE2D1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79AC0-1FDD-4EB5-8A7A-56FC71EF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C46-A721-48D5-9E00-67E3B1690B3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1BA63A-F697-40F0-AE48-62BBC73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68D57-3B50-448E-ACF2-7C3E3519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086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E1366-0FA4-42A6-B604-09001222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2A9BB6-1DF8-4B28-B433-C320D1F4B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76C042-B07D-4322-917A-2B426A45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9BC0-FAB1-40C4-96E0-54C81983C066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B26D8-F2A1-4AEA-AAC7-D4006268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B01D3-99A6-417F-B3CA-4C1F795A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076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DCCF28-5CA6-4A66-9F09-9EDBE815F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29DE51-66F7-4D0E-AAEC-4DFD863AC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3C44A-8BB7-437D-9087-47B69CF9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96A7-01AB-4EC0-9996-8639DEC37B99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3FA8F-1AD6-4B30-AFF5-5A8D412B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BFBF7-7B20-4554-BA47-BF010532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092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3AB7F-81DB-4943-8278-C30261C3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43A609-9097-4243-9D3D-1C675F23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A94-0DBF-48A5-84C2-AD280CBF5CE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EC52F2-1D0C-4B51-B348-168DA3D9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520A3D-B62F-446A-B6F5-630210DD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39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749C9-6E60-4B29-8CF1-D525ED3A9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C6E4B0-81A2-4897-88D3-29CECA684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11798-99AF-4500-AED6-5AF17D34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6110F-58A3-4C13-9A1A-BC129937A3E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7717F2-003F-4357-B8DB-5F62787E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A9BC7-7FD3-4F73-90FC-73A28ED5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4547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86909-0827-4973-A4A9-CBD629D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3CC2AA-403B-4D3B-9E8B-840DC444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49023-4BB3-457C-AE66-19C9926A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7811D-C536-4C9E-853A-9AF87F3C9AD1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378FE-E6D3-4422-81BC-A806533A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3CB1DF-91DF-4E98-9DEE-A0950630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734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AE41F-76AA-429A-AB0E-08258D4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01DA3-5A76-4F14-9F97-90B70B35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EDBAB3-23DB-4952-B2BC-6897344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E42455-8AA6-4921-B535-AE1289C0F44E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42A6B-6B94-4752-AE5C-2523F880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0695B-C03C-4EB7-AC22-A9F216FC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9985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62AD9-BCDA-45C5-98C7-B51F34F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7D4A84-3444-439F-940F-BFBB27D82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8E3900-4791-4EBD-A466-71C901443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5A3E89-FC77-4FB5-A654-025AE733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25D44-2A06-49D4-B335-F275A9D89636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D7CD21-BCF1-4AD1-B2CC-0D2003D7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8AF47A-40A5-4D97-8436-12A2866F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534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2ABEB-D3F8-4BA2-834B-CBB05BB5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34DC4-533F-4730-8B1C-2D76C33C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C9BD4A-F1AF-42AE-AD4F-01ABF597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B7A389-9966-4A15-9D2D-29C1F3A2F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9E6A2C-DF01-49D5-9C75-EFA64303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803DD0-C8C0-40AF-BD55-F069FB0F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3C9ED2-2D7B-40CB-8E90-103938214E9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BAEC0D-18F6-4CAE-838F-6AEF929D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9B05BE-2E5F-4764-AAE9-AF61F38E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6851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241DE-8ED5-4DCC-81C8-F4BE819D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6B344E-E640-4A65-A5E3-E12F179E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F21578-BDCC-4E1A-A46F-664BC4833CE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FDB622-8AB5-43E8-84B7-54221C50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7707DA-67B0-49B1-9644-065EB18A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00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5BA7C-6A95-409B-A336-13BB4FDF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BDC4C-A89A-40DC-917B-19ABD1040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0AC720-DCE2-4604-B0E7-E4696893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CDF9D9-6CDF-41F0-BE17-CE4AABBB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DD7A-04C9-458F-9284-7253D73E705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8A4B0A-9A59-4932-A570-5581549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D8903E-F91C-47BC-8BA6-5A6C7CB0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36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2F8037-9744-42A2-A5A3-24349EAF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8C2844-F6F3-4CB5-9AA2-E4F6C675E81E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CC258A-FE16-403D-812C-AD8DC8F3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63B8A1-03AF-47BA-9A5D-AE208959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7796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D4C93-18F8-4B9A-8707-DB9A201D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69C7C-893F-435E-BBEA-06EA375E0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0A83BD-09E1-47D5-AC78-11DC352B6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2341A5-401E-4161-94AC-B598A1EE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C0CA9B-D415-4107-8312-A09226612895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6BF491-9826-4D32-8ECA-76317514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B5152F-9AE1-46DA-93E1-DC34E2B1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4915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37B2E-71A7-4DF9-B328-284D291D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1D102C-165A-4B9C-A13B-0F3E28E05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D0E97A-E423-4BE3-83E0-2A56E235E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B7869-EB7B-48B9-BC39-EDD1E034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C8398-E09A-4743-AAA4-EACB5915D50F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A65C3-CA35-4FD6-9E54-0BA47DC0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19218B-01D9-4583-92F1-B96A9EB1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267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07E9D-8A19-4A2E-B3B1-C58527F9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4BCD4F-5A69-4870-8EA6-CC09984C9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C3164-2F8D-4E3E-A66A-7087DCFD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046B14-E508-485E-B92B-C6FB0D0AB94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A6ED7-8269-44D4-9E2B-B8B29989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9920F-9036-4830-82F7-17C28AB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36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8E2BCF-9014-4D8C-ADAF-E9958D897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07A5BC-5E97-4BC7-8E99-704B97002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9B3DA-D6AC-408E-87EC-9FA153FC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3FDFB-2D56-4329-90C5-6999C78AEFE1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5DE83-64F6-4EC3-913A-5DE120DD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2CCEE-1C0F-4840-9919-EF7D6FBF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5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3D4C-372C-492E-BAF9-62EC824A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6D658E-66F2-473A-8100-7C68702BF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D24CDB-B1E1-4A6D-9777-6C6BC0565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0B69D0-45D2-4D19-A16A-E672E7977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25DB0C-F9E6-496A-A84B-810F4D07E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F9F2BD-24D9-465D-B08A-83C2FE3A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AC79-B7C3-4BD6-B4F2-0B66E68D438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F7D7B7-9045-42DD-B7C0-AE3F9D7B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2F7CAB-2055-4010-8918-9FF6D801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6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B902EF-3BA1-4B54-BC44-1F5FF490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1061-6DB7-479D-AF76-63959C4BDEB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73AF18-0D1C-4853-A32C-21132340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3E7D6E-20B4-4672-B4DC-C44FD662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AB787E92-D314-4C67-8BD0-16EB3031DCC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6311BC7D-94AC-4668-9852-878D026308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75237" y="310318"/>
            <a:ext cx="6338625" cy="701675"/>
          </a:xfr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kumimoji="1" lang="ja-JP" altLang="en-US" dirty="0"/>
              <a:t>マスター テキストの書式設定あああああああああああああ</a:t>
            </a:r>
          </a:p>
        </p:txBody>
      </p:sp>
    </p:spTree>
    <p:extLst>
      <p:ext uri="{BB962C8B-B14F-4D97-AF65-F5344CB8AC3E}">
        <p14:creationId xmlns:p14="http://schemas.microsoft.com/office/powerpoint/2010/main" val="306425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59050-154F-4792-8C7C-236925DD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E01C6C-2BCF-48BD-B403-6FB84C8FA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41AB7A-CFBC-4A70-B13A-604F08893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C4DEE3-2927-4EDE-97F1-FCCC57CE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4BDF-2C1E-4F39-826C-8314526CD2BD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6A0FDF-E537-4163-AB55-59F4A10F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98A9A4-4D6C-400B-ADA6-14509E33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40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D951E-688E-4EEB-A454-03AD9C2D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8A8092-BB73-4E28-928D-9488048AF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19E2D2-BD50-4DED-9DD9-B237EAE05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43057-B781-4CA8-BAD1-475EA79D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02C7-CA07-4BDE-83A6-6343DF830580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02CAE8-0D0A-4EF9-A2BF-1FD64347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A700C3-5302-4C23-A75B-91FD49D3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7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D516E-0FD5-442B-AC78-22F3F9C9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E4E275-31E8-46E4-B64A-F46FF71A7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4024B-9C71-4EB7-9057-182AEAAF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687D-AD59-4AE2-8E7B-F3DC75085BD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9877E-488F-4D3A-9F3C-5C3BDFC7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FE166-DE77-4779-9058-FE15D206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5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F8FD0C-9D66-45F5-9207-3BD96416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301B44-0C5A-41DC-BCF9-2DE689B3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C1AF9-874F-41F0-AA9B-0BB97650F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4417-94BA-40DA-8DD3-1025D220CF7C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4E81B7-CBCB-43F0-9D27-8C54AA6BB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977DC-F7C4-4A40-B04E-6151170A9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7E92-D314-4C67-8BD0-16EB3031D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00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53E60B-C69B-48C0-9896-0F674188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3ADE32-D871-4934-ABA7-CADD241B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876A-CD3A-4E99-9FC1-99C313355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1CB0B-0457-4C2D-BA3F-730CB3B01FB8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688AAD-6F56-45E0-9B6F-171D62E0E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57BE6F-9F57-401B-8C67-D1BFEDEA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5134-9231-438B-AA16-EF82AC88DD3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7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0B3C2A-D4B5-4B14-87DC-B6A4A5B4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508F0F-88F1-41EB-B99E-FD341C2A9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E5334-FACB-438E-B9F3-5DD0CA0FC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A1FE-E5BB-4314-9BD4-4D508CF3F817}" type="datetime1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293F4-9A94-4838-9AC5-B0050A229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A2728-8909-4498-AD73-12AEEF2E1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607E-795A-4C3C-B413-5D93D28C2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8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C7AA3-3BB3-402F-9AFA-09186E24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595C-1B5C-4F3A-A1DD-FC710C3B639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02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75A52D-008E-4241-9A99-451EB0FDCE5A}"/>
              </a:ext>
            </a:extLst>
          </p:cNvPr>
          <p:cNvSpPr/>
          <p:nvPr/>
        </p:nvSpPr>
        <p:spPr>
          <a:xfrm>
            <a:off x="0" y="1"/>
            <a:ext cx="12197666" cy="3416026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7DEFE78-B93D-4651-8094-1CC295EF5209}"/>
              </a:ext>
            </a:extLst>
          </p:cNvPr>
          <p:cNvGrpSpPr/>
          <p:nvPr/>
        </p:nvGrpSpPr>
        <p:grpSpPr>
          <a:xfrm>
            <a:off x="668966" y="563391"/>
            <a:ext cx="4977894" cy="5731219"/>
            <a:chOff x="282488" y="325677"/>
            <a:chExt cx="4977894" cy="573121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7223AFD-0996-4DE6-9D18-F3195FA3CEA0}"/>
                </a:ext>
              </a:extLst>
            </p:cNvPr>
            <p:cNvSpPr/>
            <p:nvPr/>
          </p:nvSpPr>
          <p:spPr>
            <a:xfrm>
              <a:off x="282488" y="325677"/>
              <a:ext cx="2104373" cy="726510"/>
            </a:xfrm>
            <a:prstGeom prst="rect">
              <a:avLst/>
            </a:prstGeom>
            <a:solidFill>
              <a:srgbClr val="6A737D"/>
            </a:solidFill>
            <a:ln>
              <a:solidFill>
                <a:srgbClr val="2F36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>
                  <a:solidFill>
                    <a:srgbClr val="D1D5DA"/>
                  </a:solidFill>
                </a:rPr>
                <a:t>Gazebo</a:t>
              </a:r>
              <a:br>
                <a:rPr kumimoji="1" lang="en-US" altLang="ja-JP" sz="2000" b="1" dirty="0">
                  <a:solidFill>
                    <a:srgbClr val="D1D5DA"/>
                  </a:solidFill>
                </a:rPr>
              </a:br>
              <a:r>
                <a:rPr kumimoji="1" lang="en-US" altLang="ja-JP" sz="1400" b="1" dirty="0">
                  <a:solidFill>
                    <a:srgbClr val="D1D5DA"/>
                  </a:solidFill>
                </a:rPr>
                <a:t>(w/ ROS API)</a:t>
              </a:r>
              <a:endParaRPr kumimoji="1" lang="ja-JP" altLang="en-US" sz="1400" b="1" dirty="0">
                <a:solidFill>
                  <a:srgbClr val="D1D5DA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D22EE81-A69A-463E-B08B-EC373AE9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315231" y="1052187"/>
              <a:ext cx="0" cy="4447214"/>
            </a:xfrm>
            <a:prstGeom prst="line">
              <a:avLst/>
            </a:prstGeom>
            <a:ln w="57150">
              <a:solidFill>
                <a:srgbClr val="6A73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E093F2A-AA58-4553-A55A-47FD42C9B385}"/>
                </a:ext>
              </a:extLst>
            </p:cNvPr>
            <p:cNvSpPr/>
            <p:nvPr/>
          </p:nvSpPr>
          <p:spPr>
            <a:xfrm>
              <a:off x="3156009" y="325677"/>
              <a:ext cx="2104373" cy="726510"/>
            </a:xfrm>
            <a:prstGeom prst="rect">
              <a:avLst/>
            </a:prstGeom>
            <a:solidFill>
              <a:srgbClr val="0366D6"/>
            </a:solidFill>
            <a:ln>
              <a:solidFill>
                <a:srgbClr val="2F36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>
                  <a:solidFill>
                    <a:srgbClr val="D1D5DA"/>
                  </a:solidFill>
                </a:rPr>
                <a:t>create_</a:t>
              </a:r>
            </a:p>
            <a:p>
              <a:pPr algn="ctr"/>
              <a:r>
                <a:rPr kumimoji="1" lang="en-US" altLang="ja-JP" sz="2000" b="1" dirty="0">
                  <a:solidFill>
                    <a:srgbClr val="D1D5DA"/>
                  </a:solidFill>
                </a:rPr>
                <a:t>snapshot</a:t>
              </a:r>
              <a:endParaRPr kumimoji="1" lang="ja-JP" altLang="en-US" sz="2000" b="1" dirty="0">
                <a:solidFill>
                  <a:srgbClr val="D1D5DA"/>
                </a:solidFill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3044B4D-C379-4276-98CE-1D7FAB3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21" y="1052187"/>
              <a:ext cx="0" cy="4447214"/>
            </a:xfrm>
            <a:prstGeom prst="line">
              <a:avLst/>
            </a:prstGeom>
            <a:ln w="57150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2E36FE7-29C9-4798-966D-FC331FC07347}"/>
                </a:ext>
              </a:extLst>
            </p:cNvPr>
            <p:cNvGrpSpPr/>
            <p:nvPr/>
          </p:nvGrpSpPr>
          <p:grpSpPr>
            <a:xfrm>
              <a:off x="951631" y="1325597"/>
              <a:ext cx="2887199" cy="769843"/>
              <a:chOff x="951631" y="1325597"/>
              <a:chExt cx="2887199" cy="769843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4C7AEC1-D1B9-439D-9890-D96E73165A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1858724"/>
                <a:ext cx="2196000" cy="0"/>
              </a:xfrm>
              <a:prstGeom prst="line">
                <a:avLst/>
              </a:prstGeom>
              <a:ln w="57150">
                <a:solidFill>
                  <a:srgbClr val="0366D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6AAEEC18-BEA6-47A8-A900-0B2510C77DEB}"/>
                  </a:ext>
                </a:extLst>
              </p:cNvPr>
              <p:cNvSpPr txBox="1"/>
              <p:nvPr/>
            </p:nvSpPr>
            <p:spPr>
              <a:xfrm>
                <a:off x="1784157" y="1325597"/>
                <a:ext cx="19359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get_physics_properties</a:t>
                </a:r>
                <a:b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 </a:t>
                </a: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ja-JP" altLang="en-US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lang="ja-JP" altLang="en-US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D69D628-13FD-4E86-9CE4-43008C216AC1}"/>
                  </a:ext>
                </a:extLst>
              </p:cNvPr>
              <p:cNvCxnSpPr/>
              <p:nvPr/>
            </p:nvCxnSpPr>
            <p:spPr>
              <a:xfrm>
                <a:off x="1678830" y="2019552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AFAC947-5C7F-4F27-8F4F-398373C6743F}"/>
                  </a:ext>
                </a:extLst>
              </p:cNvPr>
              <p:cNvSpPr/>
              <p:nvPr/>
            </p:nvSpPr>
            <p:spPr>
              <a:xfrm>
                <a:off x="951631" y="1743597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F36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EFE408B-26C6-49E7-BE38-C0E4AD2FB657}"/>
                </a:ext>
              </a:extLst>
            </p:cNvPr>
            <p:cNvGrpSpPr/>
            <p:nvPr/>
          </p:nvGrpSpPr>
          <p:grpSpPr>
            <a:xfrm>
              <a:off x="951631" y="2363714"/>
              <a:ext cx="2887199" cy="555844"/>
              <a:chOff x="951631" y="2513002"/>
              <a:chExt cx="2887199" cy="555844"/>
            </a:xfrm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33EF232-658F-4B1F-AC2C-566A9D014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2824615"/>
                <a:ext cx="2196000" cy="0"/>
              </a:xfrm>
              <a:prstGeom prst="line">
                <a:avLst/>
              </a:prstGeom>
              <a:ln w="57150">
                <a:solidFill>
                  <a:srgbClr val="0366D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C1A5177-B8B0-4FA6-BE47-0B9ABC3DDFC6}"/>
                  </a:ext>
                </a:extLst>
              </p:cNvPr>
              <p:cNvSpPr txBox="1"/>
              <p:nvPr/>
            </p:nvSpPr>
            <p:spPr>
              <a:xfrm>
                <a:off x="1784157" y="2513002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</a:t>
                </a:r>
                <a:r>
                  <a:rPr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baseline="300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7E82140D-BFC2-46A7-882C-A5045D8544B0}"/>
                  </a:ext>
                </a:extLst>
              </p:cNvPr>
              <p:cNvCxnSpPr/>
              <p:nvPr/>
            </p:nvCxnSpPr>
            <p:spPr>
              <a:xfrm>
                <a:off x="1678830" y="2985443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F855C7CB-BF93-4E2E-8E8B-4CD58906EFAA}"/>
                  </a:ext>
                </a:extLst>
              </p:cNvPr>
              <p:cNvSpPr/>
              <p:nvPr/>
            </p:nvSpPr>
            <p:spPr>
              <a:xfrm>
                <a:off x="951631" y="2717003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F36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6E3CEA6-1879-438A-AD1D-C48CF590C727}"/>
                </a:ext>
              </a:extLst>
            </p:cNvPr>
            <p:cNvGrpSpPr/>
            <p:nvPr/>
          </p:nvGrpSpPr>
          <p:grpSpPr>
            <a:xfrm>
              <a:off x="951631" y="4857157"/>
              <a:ext cx="2887199" cy="555846"/>
              <a:chOff x="951631" y="5377198"/>
              <a:chExt cx="2887199" cy="555846"/>
            </a:xfrm>
          </p:grpSpPr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764752-848F-4ED6-B364-91258D636F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5688813"/>
                <a:ext cx="2196000" cy="0"/>
              </a:xfrm>
              <a:prstGeom prst="line">
                <a:avLst/>
              </a:prstGeom>
              <a:ln w="57150">
                <a:solidFill>
                  <a:srgbClr val="0366D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0B8D94A-DD4A-496A-BC08-7C32F05F9716}"/>
                  </a:ext>
                </a:extLst>
              </p:cNvPr>
              <p:cNvSpPr txBox="1"/>
              <p:nvPr/>
            </p:nvSpPr>
            <p:spPr>
              <a:xfrm>
                <a:off x="1784157" y="5377198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4AA41EEB-1C94-45CD-8FA9-161990F68AF7}"/>
                  </a:ext>
                </a:extLst>
              </p:cNvPr>
              <p:cNvCxnSpPr/>
              <p:nvPr/>
            </p:nvCxnSpPr>
            <p:spPr>
              <a:xfrm>
                <a:off x="1678830" y="5849641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116CC47B-C1E5-4B43-AAAD-D87DFFF5ED4A}"/>
                  </a:ext>
                </a:extLst>
              </p:cNvPr>
              <p:cNvSpPr/>
              <p:nvPr/>
            </p:nvSpPr>
            <p:spPr>
              <a:xfrm>
                <a:off x="951631" y="5581201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F36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E112C067-22D9-468C-8916-F8120B0F3882}"/>
                </a:ext>
              </a:extLst>
            </p:cNvPr>
            <p:cNvGrpSpPr/>
            <p:nvPr/>
          </p:nvGrpSpPr>
          <p:grpSpPr>
            <a:xfrm>
              <a:off x="1854199" y="3942672"/>
              <a:ext cx="1984631" cy="646210"/>
              <a:chOff x="1854199" y="4264415"/>
              <a:chExt cx="1984631" cy="646210"/>
            </a:xfrm>
          </p:grpSpPr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3B5F7AB-0B71-414F-85BD-A52A7407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883254"/>
                <a:ext cx="375630" cy="0"/>
              </a:xfrm>
              <a:prstGeom prst="line">
                <a:avLst/>
              </a:prstGeom>
              <a:ln w="57150">
                <a:solidFill>
                  <a:srgbClr val="0366D6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47781EEE-43C6-4C8D-A181-B7700E1FF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264415"/>
                <a:ext cx="0" cy="646210"/>
              </a:xfrm>
              <a:prstGeom prst="line">
                <a:avLst/>
              </a:prstGeom>
              <a:ln w="57150">
                <a:solidFill>
                  <a:srgbClr val="0366D6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C7417CAE-F4D9-4CE5-833F-D56974864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3200" y="4291451"/>
                <a:ext cx="374321" cy="0"/>
              </a:xfrm>
              <a:prstGeom prst="line">
                <a:avLst/>
              </a:prstGeom>
              <a:ln w="57150">
                <a:solidFill>
                  <a:srgbClr val="0366D6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DBA3A5-BBB0-42AF-8C41-13CBD78CC0AD}"/>
                  </a:ext>
                </a:extLst>
              </p:cNvPr>
              <p:cNvSpPr txBox="1"/>
              <p:nvPr/>
            </p:nvSpPr>
            <p:spPr>
              <a:xfrm>
                <a:off x="1854199" y="4317050"/>
                <a:ext cx="16192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link states</a:t>
                </a:r>
                <a:b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bag file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9731791-5866-44C8-8C3F-0D5B054900B5}"/>
                </a:ext>
              </a:extLst>
            </p:cNvPr>
            <p:cNvSpPr txBox="1"/>
            <p:nvPr/>
          </p:nvSpPr>
          <p:spPr>
            <a:xfrm>
              <a:off x="1773560" y="5533676"/>
              <a:ext cx="1935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aseline="300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* </a:t>
              </a:r>
              <a:r>
                <a:rPr kumimoji="1" lang="en-US" altLang="ja-JP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Called only if Gazebo is initially paused</a:t>
              </a:r>
              <a:endParaRPr kumimoji="1" lang="ja-JP" altLang="en-US" sz="1400" dirty="0">
                <a:solidFill>
                  <a:srgbClr val="6A73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C6A899C-7F99-4930-894F-5E8E24BD3AEA}"/>
                </a:ext>
              </a:extLst>
            </p:cNvPr>
            <p:cNvGrpSpPr/>
            <p:nvPr/>
          </p:nvGrpSpPr>
          <p:grpSpPr>
            <a:xfrm>
              <a:off x="951631" y="3187832"/>
              <a:ext cx="2885888" cy="486566"/>
              <a:chOff x="951631" y="4159327"/>
              <a:chExt cx="2885888" cy="486566"/>
            </a:xfrm>
          </p:grpSpPr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433F9F5-3AF8-48E0-B78C-32C3AE9D8416}"/>
                  </a:ext>
                </a:extLst>
              </p:cNvPr>
              <p:cNvSpPr txBox="1"/>
              <p:nvPr/>
            </p:nvSpPr>
            <p:spPr>
              <a:xfrm>
                <a:off x="1677523" y="4159327"/>
                <a:ext cx="21599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link_states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3035AA29-7462-4D5E-8C12-E4B5DE4D0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7519" y="4469971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4BAD9B3B-B32C-4685-B968-9394A02E23F7}"/>
                  </a:ext>
                </a:extLst>
              </p:cNvPr>
              <p:cNvSpPr/>
              <p:nvPr/>
            </p:nvSpPr>
            <p:spPr>
              <a:xfrm>
                <a:off x="951631" y="4294050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F36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E481F6F-8557-4546-B47D-661C038C204D}"/>
                </a:ext>
              </a:extLst>
            </p:cNvPr>
            <p:cNvSpPr/>
            <p:nvPr/>
          </p:nvSpPr>
          <p:spPr>
            <a:xfrm>
              <a:off x="3837521" y="1778696"/>
              <a:ext cx="727200" cy="3634307"/>
            </a:xfrm>
            <a:prstGeom prst="rect">
              <a:avLst/>
            </a:prstGeom>
            <a:solidFill>
              <a:srgbClr val="0366D6"/>
            </a:solidFill>
            <a:ln>
              <a:solidFill>
                <a:srgbClr val="2F36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6A1D69E-CF8C-4731-809A-7EEFAFC7BF1A}"/>
              </a:ext>
            </a:extLst>
          </p:cNvPr>
          <p:cNvGrpSpPr/>
          <p:nvPr/>
        </p:nvGrpSpPr>
        <p:grpSpPr>
          <a:xfrm>
            <a:off x="6371965" y="283872"/>
            <a:ext cx="4977894" cy="6290256"/>
            <a:chOff x="282488" y="325677"/>
            <a:chExt cx="4977894" cy="6290256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7D335DF-7F38-4643-924B-2BD8E366555A}"/>
                </a:ext>
              </a:extLst>
            </p:cNvPr>
            <p:cNvSpPr/>
            <p:nvPr/>
          </p:nvSpPr>
          <p:spPr>
            <a:xfrm>
              <a:off x="282488" y="325677"/>
              <a:ext cx="2104373" cy="726510"/>
            </a:xfrm>
            <a:prstGeom prst="rect">
              <a:avLst/>
            </a:prstGeom>
            <a:solidFill>
              <a:srgbClr val="6A737D"/>
            </a:solidFill>
            <a:ln>
              <a:solidFill>
                <a:srgbClr val="2227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>
                  <a:solidFill>
                    <a:srgbClr val="D1D5DA"/>
                  </a:solidFill>
                </a:rPr>
                <a:t>Gazebo</a:t>
              </a:r>
              <a:br>
                <a:rPr kumimoji="1" lang="en-US" altLang="ja-JP" sz="2000" b="1" dirty="0">
                  <a:solidFill>
                    <a:srgbClr val="D1D5DA"/>
                  </a:solidFill>
                </a:rPr>
              </a:br>
              <a:r>
                <a:rPr kumimoji="1" lang="en-US" altLang="ja-JP" sz="1400" b="1" dirty="0">
                  <a:solidFill>
                    <a:srgbClr val="D1D5DA"/>
                  </a:solidFill>
                </a:rPr>
                <a:t>(w/ ROS API)</a:t>
              </a:r>
              <a:endParaRPr kumimoji="1" lang="ja-JP" altLang="en-US" sz="1400" b="1" dirty="0">
                <a:solidFill>
                  <a:srgbClr val="D1D5DA"/>
                </a:solidFill>
              </a:endParaRPr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1056F61-F423-497C-9E93-279249BD929D}"/>
                </a:ext>
              </a:extLst>
            </p:cNvPr>
            <p:cNvCxnSpPr>
              <a:cxnSpLocks/>
            </p:cNvCxnSpPr>
            <p:nvPr/>
          </p:nvCxnSpPr>
          <p:spPr>
            <a:xfrm>
              <a:off x="1315231" y="1052187"/>
              <a:ext cx="0" cy="5039959"/>
            </a:xfrm>
            <a:prstGeom prst="line">
              <a:avLst/>
            </a:prstGeom>
            <a:ln w="57150">
              <a:solidFill>
                <a:srgbClr val="6A73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8511C746-49D3-4EA3-B6F0-3B673EDC904E}"/>
                </a:ext>
              </a:extLst>
            </p:cNvPr>
            <p:cNvSpPr/>
            <p:nvPr/>
          </p:nvSpPr>
          <p:spPr>
            <a:xfrm>
              <a:off x="3156009" y="325677"/>
              <a:ext cx="2104373" cy="726510"/>
            </a:xfrm>
            <a:prstGeom prst="rect">
              <a:avLst/>
            </a:prstGeom>
            <a:solidFill>
              <a:srgbClr val="28A745"/>
            </a:solidFill>
            <a:ln>
              <a:solidFill>
                <a:srgbClr val="2227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>
                  <a:solidFill>
                    <a:srgbClr val="D1D5DA"/>
                  </a:solidFill>
                </a:rPr>
                <a:t>r</a:t>
              </a:r>
              <a:r>
                <a:rPr kumimoji="1" lang="en-US" altLang="ja-JP" sz="2000" b="1" dirty="0">
                  <a:solidFill>
                    <a:srgbClr val="D1D5DA"/>
                  </a:solidFill>
                </a:rPr>
                <a:t>es</a:t>
              </a:r>
              <a:r>
                <a:rPr lang="en-US" altLang="ja-JP" sz="2000" b="1" dirty="0">
                  <a:solidFill>
                    <a:srgbClr val="D1D5DA"/>
                  </a:solidFill>
                </a:rPr>
                <a:t>tore_</a:t>
              </a:r>
            </a:p>
            <a:p>
              <a:pPr algn="ctr"/>
              <a:r>
                <a:rPr kumimoji="1" lang="en-US" altLang="ja-JP" sz="2000" b="1" dirty="0">
                  <a:solidFill>
                    <a:srgbClr val="D1D5DA"/>
                  </a:solidFill>
                </a:rPr>
                <a:t>snapshot</a:t>
              </a:r>
              <a:endParaRPr kumimoji="1" lang="ja-JP" altLang="en-US" sz="2000" b="1" dirty="0">
                <a:solidFill>
                  <a:srgbClr val="D1D5DA"/>
                </a:solidFill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D103CB47-E946-49F6-B0C4-B5EDA115BFA9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21" y="1052187"/>
              <a:ext cx="0" cy="5039959"/>
            </a:xfrm>
            <a:prstGeom prst="line">
              <a:avLst/>
            </a:prstGeom>
            <a:ln w="57150">
              <a:solidFill>
                <a:srgbClr val="28A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929B8AE7-2AB0-4001-8B8B-90C5C8CC8714}"/>
                </a:ext>
              </a:extLst>
            </p:cNvPr>
            <p:cNvGrpSpPr/>
            <p:nvPr/>
          </p:nvGrpSpPr>
          <p:grpSpPr>
            <a:xfrm>
              <a:off x="951631" y="1325597"/>
              <a:ext cx="2887199" cy="769843"/>
              <a:chOff x="951631" y="1325597"/>
              <a:chExt cx="2887199" cy="76984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9BFE3CA6-14C5-44D2-B14E-3D9F67FB9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1858724"/>
                <a:ext cx="2196000" cy="0"/>
              </a:xfrm>
              <a:prstGeom prst="line">
                <a:avLst/>
              </a:prstGeom>
              <a:ln w="57150">
                <a:solidFill>
                  <a:srgbClr val="28A74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74B6DA9-9DFE-4D93-AC0A-80508B5F9C38}"/>
                  </a:ext>
                </a:extLst>
              </p:cNvPr>
              <p:cNvSpPr txBox="1"/>
              <p:nvPr/>
            </p:nvSpPr>
            <p:spPr>
              <a:xfrm>
                <a:off x="1784157" y="1325597"/>
                <a:ext cx="19359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get_physics_properties</a:t>
                </a:r>
                <a:b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(to </a:t>
                </a: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ja-JP" altLang="en-US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lang="ja-JP" altLang="en-US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73744ACB-D736-461B-BBDB-EFB678327B1E}"/>
                  </a:ext>
                </a:extLst>
              </p:cNvPr>
              <p:cNvCxnSpPr/>
              <p:nvPr/>
            </p:nvCxnSpPr>
            <p:spPr>
              <a:xfrm>
                <a:off x="1678830" y="2019552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3A74AC15-D426-41DC-BB27-2BBA0B9685E7}"/>
                  </a:ext>
                </a:extLst>
              </p:cNvPr>
              <p:cNvSpPr/>
              <p:nvPr/>
            </p:nvSpPr>
            <p:spPr>
              <a:xfrm>
                <a:off x="951631" y="1743597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227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7015CFE9-9B5B-42E8-AE26-C0DCB62531F6}"/>
                </a:ext>
              </a:extLst>
            </p:cNvPr>
            <p:cNvGrpSpPr/>
            <p:nvPr/>
          </p:nvGrpSpPr>
          <p:grpSpPr>
            <a:xfrm>
              <a:off x="951631" y="2350949"/>
              <a:ext cx="2887199" cy="555844"/>
              <a:chOff x="951631" y="2513002"/>
              <a:chExt cx="2887199" cy="555844"/>
            </a:xfrm>
          </p:grpSpPr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7B93E4EC-276B-421C-AE92-F44AE5043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2824615"/>
                <a:ext cx="2196000" cy="0"/>
              </a:xfrm>
              <a:prstGeom prst="line">
                <a:avLst/>
              </a:prstGeom>
              <a:ln w="57150">
                <a:solidFill>
                  <a:srgbClr val="28A74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8876B115-EB43-4C82-B8A8-F263BC4D98F8}"/>
                  </a:ext>
                </a:extLst>
              </p:cNvPr>
              <p:cNvSpPr txBox="1"/>
              <p:nvPr/>
            </p:nvSpPr>
            <p:spPr>
              <a:xfrm>
                <a:off x="1784157" y="2513002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baseline="300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5F68EE5D-6DCD-4C27-860D-11C530A987AF}"/>
                  </a:ext>
                </a:extLst>
              </p:cNvPr>
              <p:cNvCxnSpPr/>
              <p:nvPr/>
            </p:nvCxnSpPr>
            <p:spPr>
              <a:xfrm>
                <a:off x="1678830" y="2985443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BCB09F67-8218-4943-B557-49575E925265}"/>
                  </a:ext>
                </a:extLst>
              </p:cNvPr>
              <p:cNvSpPr/>
              <p:nvPr/>
            </p:nvSpPr>
            <p:spPr>
              <a:xfrm>
                <a:off x="951631" y="2717003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227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05C20C54-153F-42CB-B592-BCFD713DFC13}"/>
                </a:ext>
              </a:extLst>
            </p:cNvPr>
            <p:cNvGrpSpPr/>
            <p:nvPr/>
          </p:nvGrpSpPr>
          <p:grpSpPr>
            <a:xfrm>
              <a:off x="951631" y="5377198"/>
              <a:ext cx="2887199" cy="555846"/>
              <a:chOff x="951631" y="5377198"/>
              <a:chExt cx="2887199" cy="555846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8C7D5EE-1EA5-4FB9-A1F3-67112A67E3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5688813"/>
                <a:ext cx="2196000" cy="0"/>
              </a:xfrm>
              <a:prstGeom prst="line">
                <a:avLst/>
              </a:prstGeom>
              <a:ln w="57150">
                <a:solidFill>
                  <a:srgbClr val="28A74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DFD900C4-175A-440B-92F0-C813A16B4743}"/>
                  </a:ext>
                </a:extLst>
              </p:cNvPr>
              <p:cNvSpPr txBox="1"/>
              <p:nvPr/>
            </p:nvSpPr>
            <p:spPr>
              <a:xfrm>
                <a:off x="1784157" y="5377198"/>
                <a:ext cx="1935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</a:t>
                </a:r>
                <a:r>
                  <a:rPr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pause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_physics</a:t>
                </a:r>
                <a:r>
                  <a:rPr lang="en-US" altLang="ja-JP" sz="1400" baseline="300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592D8F9C-E66F-4ACE-8B2C-84FC69783185}"/>
                  </a:ext>
                </a:extLst>
              </p:cNvPr>
              <p:cNvCxnSpPr/>
              <p:nvPr/>
            </p:nvCxnSpPr>
            <p:spPr>
              <a:xfrm>
                <a:off x="1678830" y="5849641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42900F91-F000-41D2-9A08-DF7A954073F3}"/>
                  </a:ext>
                </a:extLst>
              </p:cNvPr>
              <p:cNvSpPr/>
              <p:nvPr/>
            </p:nvSpPr>
            <p:spPr>
              <a:xfrm>
                <a:off x="951631" y="5581201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227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9CB5ADAF-BC3B-406F-BDE4-5CDC875563A1}"/>
                </a:ext>
              </a:extLst>
            </p:cNvPr>
            <p:cNvGrpSpPr/>
            <p:nvPr/>
          </p:nvGrpSpPr>
          <p:grpSpPr>
            <a:xfrm>
              <a:off x="1854199" y="3162302"/>
              <a:ext cx="1984631" cy="646210"/>
              <a:chOff x="1854199" y="4264415"/>
              <a:chExt cx="1984631" cy="646210"/>
            </a:xfrm>
          </p:grpSpPr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9CC72273-BE69-4B5D-8672-EFB32EB6A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883254"/>
                <a:ext cx="375630" cy="0"/>
              </a:xfrm>
              <a:prstGeom prst="line">
                <a:avLst/>
              </a:prstGeom>
              <a:ln w="57150">
                <a:solidFill>
                  <a:srgbClr val="28A745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F03E46B9-205B-4813-BFF8-72A484A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200" y="4264415"/>
                <a:ext cx="0" cy="646210"/>
              </a:xfrm>
              <a:prstGeom prst="line">
                <a:avLst/>
              </a:prstGeom>
              <a:ln w="57150">
                <a:solidFill>
                  <a:srgbClr val="28A745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AC076386-9BEC-4A5C-BE67-BFCC1605F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3200" y="4291451"/>
                <a:ext cx="374321" cy="0"/>
              </a:xfrm>
              <a:prstGeom prst="line">
                <a:avLst/>
              </a:prstGeom>
              <a:ln w="57150">
                <a:solidFill>
                  <a:srgbClr val="28A745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4BF221E-1977-4567-B7C1-5C09781CC738}"/>
                  </a:ext>
                </a:extLst>
              </p:cNvPr>
              <p:cNvSpPr txBox="1"/>
              <p:nvPr/>
            </p:nvSpPr>
            <p:spPr>
              <a:xfrm>
                <a:off x="1854199" y="4317050"/>
                <a:ext cx="16192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link states</a:t>
                </a:r>
                <a:b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 bag file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BFDB9C9-BD12-4218-B717-248FEC09A995}"/>
                </a:ext>
              </a:extLst>
            </p:cNvPr>
            <p:cNvSpPr txBox="1"/>
            <p:nvPr/>
          </p:nvSpPr>
          <p:spPr>
            <a:xfrm>
              <a:off x="1773560" y="6092713"/>
              <a:ext cx="1935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aseline="300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* </a:t>
              </a:r>
              <a:r>
                <a:rPr kumimoji="1" lang="en-US" altLang="ja-JP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Called only if Gazebo is initially </a:t>
              </a:r>
              <a:r>
                <a:rPr lang="en-US" altLang="ja-JP" sz="1400" dirty="0" err="1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kumimoji="1" lang="en-US" altLang="ja-JP" sz="1400" dirty="0" err="1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npaused</a:t>
              </a:r>
              <a:endParaRPr kumimoji="1" lang="ja-JP" altLang="en-US" sz="1400" dirty="0">
                <a:solidFill>
                  <a:srgbClr val="6A73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65F9E163-1E6E-421F-B374-BAE694B4F98F}"/>
                </a:ext>
              </a:extLst>
            </p:cNvPr>
            <p:cNvGrpSpPr/>
            <p:nvPr/>
          </p:nvGrpSpPr>
          <p:grpSpPr>
            <a:xfrm>
              <a:off x="951631" y="4064021"/>
              <a:ext cx="2887199" cy="1057667"/>
              <a:chOff x="951631" y="4084365"/>
              <a:chExt cx="2887199" cy="1057667"/>
            </a:xfrm>
          </p:grpSpPr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B970C1EC-4738-4E51-84AE-883DA4A636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1521" y="4401662"/>
                <a:ext cx="2196000" cy="0"/>
              </a:xfrm>
              <a:prstGeom prst="line">
                <a:avLst/>
              </a:prstGeom>
              <a:ln w="57150">
                <a:solidFill>
                  <a:srgbClr val="28A745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BC00DDA-9F12-4DAB-98A5-A58D1C6F8C80}"/>
                  </a:ext>
                </a:extLst>
              </p:cNvPr>
              <p:cNvSpPr txBox="1"/>
              <p:nvPr/>
            </p:nvSpPr>
            <p:spPr>
              <a:xfrm>
                <a:off x="1677523" y="4084365"/>
                <a:ext cx="21599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en-US" altLang="ja-JP" sz="1400" dirty="0" err="1">
                    <a:solidFill>
                      <a:srgbClr val="6A737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set_link_state</a:t>
                </a:r>
                <a:endParaRPr kumimoji="1" lang="ja-JP" altLang="en-US" sz="1400" dirty="0">
                  <a:solidFill>
                    <a:srgbClr val="6A737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56207170-F52E-426F-B926-18AE5CE024E7}"/>
                  </a:ext>
                </a:extLst>
              </p:cNvPr>
              <p:cNvCxnSpPr/>
              <p:nvPr/>
            </p:nvCxnSpPr>
            <p:spPr>
              <a:xfrm>
                <a:off x="1678830" y="4562490"/>
                <a:ext cx="2160000" cy="0"/>
              </a:xfrm>
              <a:prstGeom prst="line">
                <a:avLst/>
              </a:prstGeom>
              <a:ln w="57150">
                <a:solidFill>
                  <a:srgbClr val="6A737D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113F6772-8DD1-447D-BD94-5624C2F4DBD3}"/>
                  </a:ext>
                </a:extLst>
              </p:cNvPr>
              <p:cNvSpPr/>
              <p:nvPr/>
            </p:nvSpPr>
            <p:spPr>
              <a:xfrm>
                <a:off x="951631" y="4294050"/>
                <a:ext cx="727200" cy="351843"/>
              </a:xfrm>
              <a:prstGeom prst="rect">
                <a:avLst/>
              </a:prstGeom>
              <a:solidFill>
                <a:srgbClr val="6A737D"/>
              </a:solidFill>
              <a:ln>
                <a:solidFill>
                  <a:srgbClr val="2227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9A186E2-781D-4B12-B1AA-ADD2A04CE629}"/>
                  </a:ext>
                </a:extLst>
              </p:cNvPr>
              <p:cNvSpPr txBox="1"/>
              <p:nvPr/>
            </p:nvSpPr>
            <p:spPr>
              <a:xfrm>
                <a:off x="2455095" y="4552593"/>
                <a:ext cx="646331" cy="58943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ja-JP" sz="3000" b="1" dirty="0">
                    <a:solidFill>
                      <a:srgbClr val="28A74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ja-JP" altLang="en-US" sz="3000" b="1" dirty="0">
                  <a:solidFill>
                    <a:srgbClr val="28A74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1667DC9-7466-400B-8BAB-261C93F16347}"/>
                </a:ext>
              </a:extLst>
            </p:cNvPr>
            <p:cNvSpPr/>
            <p:nvPr/>
          </p:nvSpPr>
          <p:spPr>
            <a:xfrm>
              <a:off x="3837521" y="1778696"/>
              <a:ext cx="727200" cy="4154348"/>
            </a:xfrm>
            <a:prstGeom prst="rect">
              <a:avLst/>
            </a:prstGeom>
            <a:solidFill>
              <a:srgbClr val="28A745"/>
            </a:solidFill>
            <a:ln>
              <a:solidFill>
                <a:srgbClr val="2227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200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16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0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45132</TotalTime>
  <Words>112</Words>
  <Application>Microsoft Office PowerPoint</Application>
  <PresentationFormat>ワイド画面</PresentationFormat>
  <Paragraphs>20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Times New Roman</vt:lpstr>
      <vt:lpstr>Office テーマ</vt:lpstr>
      <vt:lpstr>デザインの設定</vt:lpstr>
      <vt:lpstr>9_デザインの設定</vt:lpstr>
      <vt:lpstr>20_デザインの設定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鈴木 崚太</dc:creator>
  <cp:lastModifiedBy>岡田　佳都</cp:lastModifiedBy>
  <cp:revision>4001</cp:revision>
  <cp:lastPrinted>2020-08-13T11:34:56Z</cp:lastPrinted>
  <dcterms:created xsi:type="dcterms:W3CDTF">2020-07-26T05:23:14Z</dcterms:created>
  <dcterms:modified xsi:type="dcterms:W3CDTF">2021-05-17T23:40:26Z</dcterms:modified>
</cp:coreProperties>
</file>