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  <p:sldMasterId id="2147483768" r:id="rId3"/>
    <p:sldMasterId id="2147483901" r:id="rId4"/>
  </p:sldMasterIdLst>
  <p:notesMasterIdLst>
    <p:notesMasterId r:id="rId7"/>
  </p:notesMasterIdLst>
  <p:sldIdLst>
    <p:sldId id="961" r:id="rId5"/>
    <p:sldId id="960" r:id="rId6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鈴木 崚太" initials="鈴木" lastIdx="85" clrIdx="0">
    <p:extLst>
      <p:ext uri="{19B8F6BF-5375-455C-9EA6-DF929625EA0E}">
        <p15:presenceInfo xmlns:p15="http://schemas.microsoft.com/office/powerpoint/2012/main" userId="0c5af5a5e0eafa24" providerId="Windows Live"/>
      </p:ext>
    </p:extLst>
  </p:cmAuthor>
  <p:cmAuthor id="2" name="鈴木　崚太" initials="鈴木　崚太" lastIdx="2" clrIdx="1">
    <p:extLst>
      <p:ext uri="{19B8F6BF-5375-455C-9EA6-DF929625EA0E}">
        <p15:presenceInfo xmlns:p15="http://schemas.microsoft.com/office/powerpoint/2012/main" userId="鈴木　崚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730" autoAdjust="0"/>
  </p:normalViewPr>
  <p:slideViewPr>
    <p:cSldViewPr snapToGrid="0">
      <p:cViewPr>
        <p:scale>
          <a:sx n="70" d="100"/>
          <a:sy n="70" d="100"/>
        </p:scale>
        <p:origin x="60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11599" cy="1115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FB4BD46-5334-4DD1-B909-3EBB84EB9A2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13059307-0170-4CF3-BE94-26A87D744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E18D-87AA-4455-B69D-CE1EDEDB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68D3A-38EC-4962-AA15-3FD65080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CA8BF-EFA1-4AA4-AB83-0B02DD84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916-14A6-4513-922E-EE716B505E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63A97-BD26-4BE9-957E-249D88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6F81-6DB8-4027-9774-E2BA89B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010BAE-46FF-425A-8389-60F74127E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12DC-6CE0-4BBB-B423-7E4E1E76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29170-A362-40D9-85B4-4DE0399E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25E8-6055-45E9-8972-B63CD0E4841A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40181-2812-47F7-B8D6-75EDF61C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BC669-1599-46B3-92B8-C4BAD58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97972-7740-4B75-83EA-416D268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659006-DC09-4778-A33B-7E7A66CA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7246A-4991-4C27-B2EF-643E586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3612-BA35-4284-9A53-47CEDAD4A06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4FD38-BE89-44BE-9D80-BA44682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CB0A1-BE5D-43CF-8716-185D1FC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94AB7-AFD4-45CC-89D6-61D8746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6EAE-7149-444B-A4C7-13DE08B0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91FE9-AB25-42A9-AE02-3C50F30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F478-6FA5-496F-9C74-32E2333EBC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E7174-78B3-47A2-8428-2C30811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AA6-2531-4D53-B02F-37B0035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38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FB3F1-DE21-44C6-9BE0-EE00D41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45E39-54C7-455F-8C05-2718170F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10CCB-2652-46AA-8002-30E1AB4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401B-C95A-40C7-9502-7B9144679C9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B660-1179-437B-972F-7DC3285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0E73B-5C5A-41C4-8E5A-241471B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4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453B1-E395-4FFE-9DCA-6FF11A5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37C8A-F7BD-4A4E-92BA-B5E128BB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8A7EE-45AA-42AD-B2AD-92C13EDE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AAF95-1773-4C81-B1AC-DE65EFB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EB7-0733-47F1-AF63-01D6B74123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ADC31-B7B1-4026-8E5C-4E5B564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231B3-6370-4D6B-898C-3F66CE3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1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31D35-FEF7-498D-A98B-AF100FF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6A9E5-6CDB-4137-A7DE-E2CAF220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985868-7702-4A89-9998-67B3EE02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483D89-1DB6-4187-A430-84654F56F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606E72-7714-4173-9E77-C1822DF0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E0EC6D-FE92-4424-BD1A-BC831B5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2B61-0F3B-4643-A104-D06E5524A4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1B1FF2-0656-442D-9DB2-DA746E8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607E42-4BB4-4337-A6F7-C45F742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2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19C2D-64C2-48C1-BF17-887BFE0B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914D7-E8B5-4049-88A1-631C7DE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7F4C-E4E0-4752-9252-D19695EA0ED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86CFDE-C2A6-4776-AD75-698E916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E57DCC-47CB-4346-B6F4-1996849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4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E18899-C764-4086-86C4-8F4A3FC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9456-03C7-4DDF-BFFB-B7A11B29E49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7A169-35BA-4999-A697-C76C436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FD975-31F2-4CDB-8BA5-DA7F139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57442-9037-4472-9A67-841A825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CE9FE-6411-4619-8011-5D14ADB3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893E1-5AA2-4096-A02D-E41DF26B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7AAEB-8C17-44E0-A757-8DDE46F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40BE-60C1-4587-A6D9-79F979EB70B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2A7A-153D-47CA-B8BF-35BB577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CAF68-38A0-42A1-8D67-6C18E39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0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31AA7-C902-45F6-A1B8-7975E994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DAA302-E8CA-4B5A-A820-FEE14757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F122F1-8103-4933-81C6-B3162A29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69A72-0C43-4E2A-9219-023068AD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D63-5F31-46F1-A503-F1B686DBBB8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E4059-CD85-42A2-8464-EE64FC3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17880-3897-4AC7-9016-C9C73AC2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672EA-BCA4-48D3-9C68-4D5D8F6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6927-1F3B-4579-93C3-8293B4D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B4E3-1898-47E0-89C2-C297EF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79-3270-41ED-B384-E3EFC4B3426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B1B9C-D9E2-4CB8-AF4D-6CA3EDB4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B343C-058B-4455-A8DD-B7BE3B41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594E5-C892-4038-AB06-528CDEB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D09E66-C11A-46C5-A5F1-96FD239F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06072-87EF-4765-A8F9-6F6B1F97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B2E-6DED-49B5-8307-DE46A29845C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24550-758F-4CCE-A15C-1EBB796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04617-7F9E-453F-A129-6DCAB744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3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E382AF-3142-4653-B5CF-D6CBFBCB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C48ADB-2DCC-4BB3-B1B4-FCEE6FD7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FCB4-2715-4B92-A4BA-A4A7840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5A54-29AA-4EF2-AD07-BE0ADA32AD6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EBC7D-F8DD-41F0-ABF6-6340C94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AB4D5-94BD-4AA2-AFF1-2E198E55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6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53786-D124-475C-9073-697B0DC1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E154B7-B838-4700-9C98-C3DBF208B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F2DEF-0083-4328-9FE1-2824BBAF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5873-C727-423A-8C47-371A4F6F29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DA75B-68F7-4F5D-BBAB-3A718B44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150A7-CFF7-49A1-8BA1-80CAEE4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76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8A0D-31F4-48BA-B00B-D88E4FCC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2F1DF-4AB0-4187-8F7F-6632A892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E695C-E45D-43AF-AB71-9C03ABF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36B-F05C-4E16-9707-236247502DE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53D71-1F4F-487F-8D5F-E02C57D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8C321-D1DB-47BD-9B86-520D5AA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6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96C50-C815-4F15-9B69-7D2FEDF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DA39B-CAE1-4E47-8A8E-65F1678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1FC7F-B949-4C78-AA19-0DA1345E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C47E-4809-44A5-84C9-4B7E606994DB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6C0D8-C6B4-4CFA-8EE9-5504667D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43EA1-DB62-471F-BA8B-87A858CE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09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0F4E6-6371-4B0D-BA01-78DDC33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0DFE6-4CD6-41FF-A0EE-DAFBDAB9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CB0AA-0BA1-41BC-9EE8-BE6F92C2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41041-A0B2-4517-863D-8DEF44CA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201-23E9-4CCA-A9A7-B45B0232628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286A1-0129-4F03-B890-26A83477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00DDE-D7A8-4C6C-A94E-5C4EDD8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6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55B4A-7FB3-461C-8117-E4E17CD0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BE089-803F-4A9D-88C7-27CD0B0D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2F007-1444-42DC-BA57-4151297B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632B3D-6F4B-4446-B96B-8B26AD51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D7C6E-BC3F-4842-A836-8396B616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55DF5D-15A9-41E5-BFCA-46542C6D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A15C-894F-4DAD-A4B4-3F5A0F6E1D7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4CF277-31BC-41FE-9545-ADAC430E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415C10-BCCD-44AD-956F-09F0D47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78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C18F8-847F-45F9-AD8C-AABBD25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B24391-603B-433B-8C19-8D7C0F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777-C528-4D3B-BA63-827B6B12747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330292-7684-4A81-B4BE-54A18F4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FB3403-FB47-45BE-83BF-578912C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16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65B58F-4F9D-42F1-A50E-17725F3E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504F-B2F9-4443-A6FA-5353A5FB9F4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514BF9-65CF-4265-8282-7897085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C85BD7-F9C5-4CFA-AF9A-F2731B7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4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F02F-4070-4965-933C-B85E56C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D07DE-5265-4F5A-82E7-3F8D874F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E4032-2CBC-4CD5-A95F-A27B67BC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F23289-46AD-44F5-B852-78B546E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1A3A-BF05-4A7A-B280-4F9A23166A83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C72A1-27C2-49EE-B53D-43EB28E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2B091-C422-4D34-9C30-E01BFFF0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65980-1AEF-466D-90CC-DBB6E895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CD629-4B2F-4BB3-B3E1-40119480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2F72D-1BAD-42C0-928B-2A15C9C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419-8A22-42D6-958D-5ADCB801407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A8EB3-CDCC-4BF2-B0FB-7CE7B58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81C3C-3DFA-427A-B073-092CE66A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11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87E73-0BD9-4213-B610-95CA066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5F545B-9DD7-4773-9BD6-FB185F907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765AA-D9C8-4E0C-AD36-5AAEE2D1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79AC0-1FDD-4EB5-8A7A-56FC71E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C46-A721-48D5-9E00-67E3B1690B3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BA63A-F697-40F0-AE48-62BBC73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68D57-3B50-448E-ACF2-7C3E351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086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E1366-0FA4-42A6-B604-0900122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A9BB6-1DF8-4B28-B433-C320D1F4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6C042-B07D-4322-917A-2B426A4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9BC0-FAB1-40C4-96E0-54C81983C06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B26D8-F2A1-4AEA-AAC7-D4006268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B01D3-99A6-417F-B3CA-4C1F795A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76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DCCF28-5CA6-4A66-9F09-9EDBE815F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29DE51-66F7-4D0E-AAEC-4DFD863A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3C44A-8BB7-437D-9087-47B69CF9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96A7-01AB-4EC0-9996-8639DEC37B9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FA8F-1AD6-4B30-AFF5-5A8D412B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BFBF7-7B20-4554-BA47-BF010532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92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B7F-81DB-4943-8278-C30261C3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43A609-9097-4243-9D3D-1C675F23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A94-0DBF-48A5-84C2-AD280CBF5CE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EC52F2-1D0C-4B51-B348-168DA3D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20A3D-B62F-446A-B6F5-630210D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749C9-6E60-4B29-8CF1-D525ED3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C6E4B0-81A2-4897-88D3-29CECA68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11798-99AF-4500-AED6-5AF17D3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6110F-58A3-4C13-9A1A-BC129937A3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717F2-003F-4357-B8DB-5F62787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A9BC7-7FD3-4F73-90FC-73A28ED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4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6909-0827-4973-A4A9-CBD629D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3CC2AA-403B-4D3B-9E8B-840DC444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023-4BB3-457C-AE66-19C9926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7811D-C536-4C9E-853A-9AF87F3C9AD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378FE-E6D3-4422-81BC-A806533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CB1DF-91DF-4E98-9DEE-A0950630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34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E41F-76AA-429A-AB0E-08258D4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1DA3-5A76-4F14-9F97-90B70B3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DBAB3-23DB-4952-B2BC-6897344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E42455-8AA6-4921-B535-AE1289C0F44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42A6B-6B94-4752-AE5C-2523F88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0695B-C03C-4EB7-AC22-A9F216F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2AD9-BCDA-45C5-98C7-B51F34F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D4A84-3444-439F-940F-BFBB27D8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E3900-4791-4EBD-A466-71C90144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A3E89-FC77-4FB5-A654-025AE733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25D44-2A06-49D4-B335-F275A9D8963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7CD21-BCF1-4AD1-B2CC-0D2003D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8AF47A-40A5-4D97-8436-12A2866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ABEB-D3F8-4BA2-834B-CBB05BB5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34DC4-533F-4730-8B1C-2D76C33C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9BD4A-F1AF-42AE-AD4F-01ABF597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B7A389-9966-4A15-9D2D-29C1F3A2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E6A2C-DF01-49D5-9C75-EFA64303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803DD0-C8C0-40AF-BD55-F069FB0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C9ED2-2D7B-40CB-8E90-103938214E9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AEC0D-18F6-4CAE-838F-6AEF929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9B05BE-2E5F-4764-AAE9-AF61F38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85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241DE-8ED5-4DCC-81C8-F4BE819D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6B344E-E640-4A65-A5E3-E12F179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F21578-BDCC-4E1A-A46F-664BC4833CE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FDB622-8AB5-43E8-84B7-54221C5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7707DA-67B0-49B1-9644-065EB18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5BA7C-6A95-409B-A336-13BB4FDF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BDC4C-A89A-40DC-917B-19ABD104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AC720-DCE2-4604-B0E7-E4696893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DF9D9-6CDF-41F0-BE17-CE4AABB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D7A-04C9-458F-9284-7253D73E705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A4B0A-9A59-4932-A570-5581549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8903E-F91C-47BC-8BA6-5A6C7CB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3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2F8037-9744-42A2-A5A3-24349EA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8C2844-F6F3-4CB5-9AA2-E4F6C675E81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C258A-FE16-403D-812C-AD8DC8F3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3B8A1-03AF-47BA-9A5D-AE20895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79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D4C93-18F8-4B9A-8707-DB9A201D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9C7C-893F-435E-BBEA-06EA375E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A83BD-09E1-47D5-AC78-11DC352B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341A5-401E-4161-94AC-B598A1E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0CA9B-D415-4107-8312-A0922661289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BF491-9826-4D32-8ECA-763175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5152F-9AE1-46DA-93E1-DC34E2B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91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7B2E-71A7-4DF9-B328-284D291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D102C-165A-4B9C-A13B-0F3E28E0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0E97A-E423-4BE3-83E0-2A56E235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B7869-EB7B-48B9-BC39-EDD1E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C8398-E09A-4743-AAA4-EACB5915D50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A65C3-CA35-4FD6-9E54-0BA47DC0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19218B-01D9-4583-92F1-B96A9EB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6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07E9D-8A19-4A2E-B3B1-C58527F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BCD4F-5A69-4870-8EA6-CC09984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C3164-2F8D-4E3E-A66A-7087DCF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46B14-E508-485E-B92B-C6FB0D0AB94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A6ED7-8269-44D4-9E2B-B8B29989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9920F-9036-4830-82F7-17C28AB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36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8E2BCF-9014-4D8C-ADAF-E9958D89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7A5BC-5E97-4BC7-8E99-704B970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9B3DA-D6AC-408E-87EC-9FA153FC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FDFB-2D56-4329-90C5-6999C78AEFE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5DE83-64F6-4EC3-913A-5DE120D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2CCEE-1C0F-4840-9919-EF7D6FB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3D4C-372C-492E-BAF9-62EC824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D658E-66F2-473A-8100-7C68702B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24CDB-B1E1-4A6D-9777-6C6BC056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B69D0-45D2-4D19-A16A-E672E797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25DB0C-F9E6-496A-A84B-810F4D0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F9F2BD-24D9-465D-B08A-83C2FE3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79-B7C3-4BD6-B4F2-0B66E68D438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F7D7B7-9045-42DD-B7C0-AE3F9D7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2F7CAB-2055-4010-8918-9FF6D80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B902EF-3BA1-4B54-BC44-1F5FF490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1061-6DB7-479D-AF76-63959C4BDEB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3AF18-0D1C-4853-A32C-2113234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E7D6E-20B4-4672-B4DC-C44FD66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B787E92-D314-4C67-8BD0-16EB3031DC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311BC7D-94AC-4668-9852-878D026308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5237" y="310318"/>
            <a:ext cx="6338625" cy="701675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kumimoji="1" lang="ja-JP" altLang="en-US" dirty="0"/>
              <a:t>マスター テキストの書式設定あああああああああああああ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642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59050-154F-4792-8C7C-236925DD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01C6C-2BCF-48BD-B403-6FB84C8F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1AB7A-CFBC-4A70-B13A-604F088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4DEE3-2927-4EDE-97F1-FCCC57CE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BDF-2C1E-4F39-826C-8314526CD2B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A0FDF-E537-4163-AB55-59F4A10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98A9A4-4D6C-400B-ADA6-14509E3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D951E-688E-4EEB-A454-03AD9C2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8092-BB73-4E28-928D-9488048A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9E2D2-BD50-4DED-9DD9-B237EAE0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43057-B781-4CA8-BAD1-475EA79D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02C7-CA07-4BDE-83A6-6343DF83058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2CAE8-0D0A-4EF9-A2BF-1FD6434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00C3-5302-4C23-A75B-91FD49D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D516E-0FD5-442B-AC78-22F3F9C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4E275-31E8-46E4-B64A-F46FF71A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4024B-9C71-4EB7-9057-182AEAA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7D-AD59-4AE2-8E7B-F3DC75085BD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9877E-488F-4D3A-9F3C-5C3BDFC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FE166-DE77-4779-9058-FE15D20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F8FD0C-9D66-45F5-9207-3BD9641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01B44-0C5A-41DC-BCF9-2DE689B3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C1AF9-874F-41F0-AA9B-0BB97650F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4417-94BA-40DA-8DD3-1025D220CF7C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E81B7-CBCB-43F0-9D27-8C54AA6B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77DC-F7C4-4A40-B04E-6151170A9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53E60B-C69B-48C0-9896-0F67418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ADE32-D871-4934-ABA7-CADD241B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876A-CD3A-4E99-9FC1-99C313355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CB0B-0457-4C2D-BA3F-730CB3B01FB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88AAD-6F56-45E0-9B6F-171D62E0E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7BE6F-9F57-401B-8C67-D1BFEDEA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7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0B3C2A-D4B5-4B14-87DC-B6A4A5B4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08F0F-88F1-41EB-B99E-FD341C2A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E5334-FACB-438E-B9F3-5DD0CA0FC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A1FE-E5BB-4314-9BD4-4D508CF3F81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293F4-9A94-4838-9AC5-B0050A22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2728-8909-4498-AD73-12AEEF2E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C7AA3-3BB3-402F-9AFA-09186E24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43121B-CA82-44F4-85C0-98CACE8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7DEFE78-B93D-4651-8094-1CC295EF5209}"/>
              </a:ext>
            </a:extLst>
          </p:cNvPr>
          <p:cNvGrpSpPr/>
          <p:nvPr/>
        </p:nvGrpSpPr>
        <p:grpSpPr>
          <a:xfrm>
            <a:off x="282488" y="325677"/>
            <a:ext cx="4977894" cy="5731219"/>
            <a:chOff x="282488" y="325677"/>
            <a:chExt cx="4977894" cy="57312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Gazebo</a:t>
              </a:r>
              <a:br>
                <a:rPr kumimoji="1" lang="en-US" altLang="ja-JP" sz="2000" b="1" dirty="0"/>
              </a:br>
              <a:r>
                <a:rPr kumimoji="1" lang="en-US" altLang="ja-JP" sz="1400" b="1" dirty="0"/>
                <a:t>(w/ ROS API)</a:t>
              </a:r>
              <a:endParaRPr kumimoji="1" lang="ja-JP" altLang="en-US" sz="1400" b="1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444721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/>
                <a:t>create_</a:t>
              </a:r>
            </a:p>
            <a:p>
              <a:pPr algn="ctr"/>
              <a:r>
                <a:rPr kumimoji="1" lang="en-US" altLang="ja-JP" sz="2000" b="1" dirty="0"/>
                <a:t>snapshot</a:t>
              </a:r>
              <a:endParaRPr kumimoji="1" lang="ja-JP" altLang="en-US" sz="2000" b="1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444721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36343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63714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4857157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94267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link states</a:t>
                </a:r>
                <a:b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bag file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5533676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paused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3187832"/>
              <a:ext cx="2885888" cy="486566"/>
              <a:chOff x="951631" y="4159327"/>
              <a:chExt cx="2885888" cy="486566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159327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link_states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7519" y="4469971"/>
                <a:ext cx="216000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00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43121B-CA82-44F4-85C0-98CACE8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EF0CA8-A5A2-4686-B305-1B5D968A8148}"/>
              </a:ext>
            </a:extLst>
          </p:cNvPr>
          <p:cNvGrpSpPr/>
          <p:nvPr/>
        </p:nvGrpSpPr>
        <p:grpSpPr>
          <a:xfrm>
            <a:off x="282488" y="325677"/>
            <a:ext cx="4977894" cy="6290256"/>
            <a:chOff x="282488" y="325677"/>
            <a:chExt cx="4977894" cy="629025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/>
                <a:t>Gazebo</a:t>
              </a:r>
              <a:br>
                <a:rPr kumimoji="1" lang="en-US" altLang="ja-JP" sz="2000" b="1" dirty="0"/>
              </a:br>
              <a:r>
                <a:rPr kumimoji="1" lang="en-US" altLang="ja-JP" sz="1400" b="1" dirty="0"/>
                <a:t>(w/ ROS API)</a:t>
              </a:r>
              <a:endParaRPr kumimoji="1" lang="ja-JP" altLang="en-US" sz="1400" b="1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503995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/>
                <a:t>r</a:t>
              </a:r>
              <a:r>
                <a:rPr kumimoji="1" lang="en-US" altLang="ja-JP" sz="2000" b="1" dirty="0"/>
                <a:t>es</a:t>
              </a:r>
              <a:r>
                <a:rPr lang="en-US" altLang="ja-JP" sz="2000" b="1" dirty="0"/>
                <a:t>tore_</a:t>
              </a:r>
            </a:p>
            <a:p>
              <a:pPr algn="ctr"/>
              <a:r>
                <a:rPr kumimoji="1" lang="en-US" altLang="ja-JP" sz="2000" b="1" dirty="0"/>
                <a:t>snapshot</a:t>
              </a:r>
              <a:endParaRPr kumimoji="1" lang="ja-JP" altLang="en-US" sz="2000" b="1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503995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41543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50949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5377198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16230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link states</a:t>
                </a:r>
                <a:b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bag file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6092713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</a:t>
              </a:r>
              <a:r>
                <a:rPr lang="en-US" altLang="ja-JP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npaused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4064021"/>
              <a:ext cx="2887199" cy="1057667"/>
              <a:chOff x="951631" y="4084365"/>
              <a:chExt cx="2887199" cy="1057667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C0F0E43-F621-486B-BFEF-781204D82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4401662"/>
                <a:ext cx="2196000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084365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set_link_state</a:t>
                </a:r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/>
              <p:nvPr/>
            </p:nvCxnSpPr>
            <p:spPr>
              <a:xfrm>
                <a:off x="1678830" y="4562490"/>
                <a:ext cx="2160000" cy="0"/>
              </a:xfrm>
              <a:prstGeom prst="line">
                <a:avLst/>
              </a:prstGeom>
              <a:ln w="57150"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9B3D8F7-C530-4321-AFD5-111199762740}"/>
                  </a:ext>
                </a:extLst>
              </p:cNvPr>
              <p:cNvSpPr txBox="1"/>
              <p:nvPr/>
            </p:nvSpPr>
            <p:spPr>
              <a:xfrm>
                <a:off x="2455095" y="4552593"/>
                <a:ext cx="646331" cy="5894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sz="3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ja-JP" altLang="en-US" sz="3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52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16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45105</TotalTime>
  <Words>113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デザインの設定</vt:lpstr>
      <vt:lpstr>9_デザインの設定</vt:lpstr>
      <vt:lpstr>20_デザインの設定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鈴木 崚太</dc:creator>
  <cp:lastModifiedBy>岡田　佳都</cp:lastModifiedBy>
  <cp:revision>3996</cp:revision>
  <cp:lastPrinted>2020-08-13T11:34:56Z</cp:lastPrinted>
  <dcterms:created xsi:type="dcterms:W3CDTF">2020-07-26T05:23:14Z</dcterms:created>
  <dcterms:modified xsi:type="dcterms:W3CDTF">2021-05-17T21:06:21Z</dcterms:modified>
</cp:coreProperties>
</file>