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2" autoAdjust="0"/>
    <p:restoredTop sz="94660"/>
  </p:normalViewPr>
  <p:slideViewPr>
    <p:cSldViewPr>
      <p:cViewPr>
        <p:scale>
          <a:sx n="100" d="100"/>
          <a:sy n="100" d="100"/>
        </p:scale>
        <p:origin x="-42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71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7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16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16CE-6AB6-46C1-9E38-D2D11335CF34}" type="datetimeFigureOut">
              <a:rPr kumimoji="1" lang="ja-JP" altLang="en-US" smtClean="0"/>
              <a:t>2012/5/22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9181-B747-49B8-A062-C796C1E84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カギ線コネクタ 61"/>
          <p:cNvCxnSpPr>
            <a:stCxn id="38" idx="1"/>
            <a:endCxn id="28" idx="1"/>
          </p:cNvCxnSpPr>
          <p:nvPr/>
        </p:nvCxnSpPr>
        <p:spPr>
          <a:xfrm>
            <a:off x="1964656" y="4052504"/>
            <a:ext cx="3539430" cy="1880517"/>
          </a:xfrm>
          <a:prstGeom prst="bentConnector3">
            <a:avLst>
              <a:gd name="adj1" fmla="val 34315"/>
            </a:avLst>
          </a:prstGeom>
          <a:ln w="317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" idx="3"/>
            <a:endCxn id="21" idx="0"/>
          </p:cNvCxnSpPr>
          <p:nvPr/>
        </p:nvCxnSpPr>
        <p:spPr>
          <a:xfrm>
            <a:off x="2123728" y="1340997"/>
            <a:ext cx="2606098" cy="125244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971600" y="656921"/>
            <a:ext cx="11521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71600" y="656921"/>
            <a:ext cx="1152128" cy="279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43608" y="1016961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403648" y="1016961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63688" y="1016961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043608" y="1304993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03648" y="1304993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63688" y="1304993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3588" y="332656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u="sng" dirty="0" smtClean="0"/>
              <a:t>ポータルページ</a:t>
            </a:r>
            <a:endParaRPr kumimoji="1" lang="ja-JP" altLang="en-US" b="1" u="sng" dirty="0"/>
          </a:p>
        </p:txBody>
      </p:sp>
      <p:sp>
        <p:nvSpPr>
          <p:cNvPr id="13" name="正方形/長方形 12"/>
          <p:cNvSpPr/>
          <p:nvPr/>
        </p:nvSpPr>
        <p:spPr>
          <a:xfrm>
            <a:off x="4099756" y="2924944"/>
            <a:ext cx="11521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99756" y="2917702"/>
            <a:ext cx="1152128" cy="279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207768" y="327774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11724" y="2593437"/>
            <a:ext cx="183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dirty="0"/>
              <a:t>コンテン</a:t>
            </a:r>
            <a:r>
              <a:rPr lang="ja-JP" altLang="en-US" sz="1400" b="1" u="sng" dirty="0" smtClean="0"/>
              <a:t>ツ詳細</a:t>
            </a:r>
            <a:r>
              <a:rPr kumimoji="1" lang="ja-JP" altLang="en-US" sz="1400" b="1" u="sng" dirty="0" smtClean="0"/>
              <a:t>ページ</a:t>
            </a:r>
            <a:endParaRPr kumimoji="1" lang="ja-JP" altLang="en-US" b="1" u="sng" dirty="0"/>
          </a:p>
        </p:txBody>
      </p:sp>
      <p:sp>
        <p:nvSpPr>
          <p:cNvPr id="22" name="額縁 21"/>
          <p:cNvSpPr/>
          <p:nvPr/>
        </p:nvSpPr>
        <p:spPr>
          <a:xfrm>
            <a:off x="4207768" y="3889581"/>
            <a:ext cx="936104" cy="316143"/>
          </a:xfrm>
          <a:prstGeom prst="bevel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読む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980076" y="2924944"/>
            <a:ext cx="11521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980076" y="2917702"/>
            <a:ext cx="1152128" cy="279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088088" y="327774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92044" y="2593437"/>
            <a:ext cx="183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dirty="0"/>
              <a:t>コンテン</a:t>
            </a:r>
            <a:r>
              <a:rPr lang="ja-JP" altLang="en-US" sz="1400" b="1" u="sng" dirty="0" smtClean="0"/>
              <a:t>ツ</a:t>
            </a:r>
            <a:r>
              <a:rPr lang="ja-JP" altLang="en-US" sz="1400" b="1" u="sng" dirty="0"/>
              <a:t>購入</a:t>
            </a:r>
            <a:r>
              <a:rPr kumimoji="1" lang="ja-JP" altLang="en-US" sz="1400" b="1" u="sng" dirty="0" smtClean="0"/>
              <a:t>ページ</a:t>
            </a:r>
            <a:endParaRPr kumimoji="1" lang="ja-JP" altLang="en-US" b="1" u="sng" dirty="0"/>
          </a:p>
        </p:txBody>
      </p:sp>
      <p:sp>
        <p:nvSpPr>
          <p:cNvPr id="27" name="額縁 26"/>
          <p:cNvSpPr/>
          <p:nvPr/>
        </p:nvSpPr>
        <p:spPr>
          <a:xfrm>
            <a:off x="7088088" y="3889581"/>
            <a:ext cx="936104" cy="316143"/>
          </a:xfrm>
          <a:prstGeom prst="bevel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購入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504086" y="5248945"/>
            <a:ext cx="11521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504086" y="5248945"/>
            <a:ext cx="1152128" cy="279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612098" y="5608985"/>
            <a:ext cx="9361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60070" y="494116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u="sng" dirty="0" smtClean="0"/>
              <a:t>内容表示ページ</a:t>
            </a:r>
            <a:endParaRPr kumimoji="1" lang="ja-JP" altLang="en-US" b="1" u="sng" dirty="0"/>
          </a:p>
        </p:txBody>
      </p:sp>
      <p:pic>
        <p:nvPicPr>
          <p:cNvPr id="1026" name="Picture 2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10" y="5747158"/>
            <a:ext cx="719327" cy="72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863588" y="2617167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u="sng" dirty="0" smtClean="0"/>
              <a:t>ログインページ</a:t>
            </a:r>
            <a:endParaRPr kumimoji="1" lang="ja-JP" altLang="en-US" b="1" u="sng" dirty="0"/>
          </a:p>
        </p:txBody>
      </p:sp>
      <p:sp>
        <p:nvSpPr>
          <p:cNvPr id="40" name="正方形/長方形 39"/>
          <p:cNvSpPr/>
          <p:nvPr/>
        </p:nvSpPr>
        <p:spPr>
          <a:xfrm>
            <a:off x="971600" y="5229200"/>
            <a:ext cx="11521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71600" y="5229200"/>
            <a:ext cx="1152128" cy="279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163851" y="5628202"/>
            <a:ext cx="76762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163851" y="5885687"/>
            <a:ext cx="76762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額縁 43"/>
          <p:cNvSpPr/>
          <p:nvPr/>
        </p:nvSpPr>
        <p:spPr>
          <a:xfrm>
            <a:off x="1068070" y="6198688"/>
            <a:ext cx="936104" cy="316143"/>
          </a:xfrm>
          <a:prstGeom prst="bevel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登録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588" y="4921423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dirty="0"/>
              <a:t>登録</a:t>
            </a:r>
            <a:r>
              <a:rPr kumimoji="1" lang="ja-JP" altLang="en-US" sz="1400" b="1" u="sng" dirty="0" smtClean="0"/>
              <a:t>ページ</a:t>
            </a:r>
            <a:endParaRPr kumimoji="1" lang="ja-JP" altLang="en-US" b="1" u="sng" dirty="0"/>
          </a:p>
        </p:txBody>
      </p:sp>
      <p:cxnSp>
        <p:nvCxnSpPr>
          <p:cNvPr id="48" name="直線矢印コネクタ 47"/>
          <p:cNvCxnSpPr>
            <a:stCxn id="13" idx="3"/>
            <a:endCxn id="23" idx="1"/>
          </p:cNvCxnSpPr>
          <p:nvPr/>
        </p:nvCxnSpPr>
        <p:spPr>
          <a:xfrm>
            <a:off x="5251884" y="3609020"/>
            <a:ext cx="17281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1403648" y="2025073"/>
            <a:ext cx="0" cy="5920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1691680" y="2025073"/>
            <a:ext cx="0" cy="5920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403648" y="4277066"/>
            <a:ext cx="0" cy="5920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1691680" y="4277066"/>
            <a:ext cx="0" cy="5920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23" idx="2"/>
            <a:endCxn id="28" idx="3"/>
          </p:cNvCxnSpPr>
          <p:nvPr/>
        </p:nvCxnSpPr>
        <p:spPr>
          <a:xfrm rot="5400000">
            <a:off x="6286215" y="4663095"/>
            <a:ext cx="1639925" cy="89992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13" idx="1"/>
            <a:endCxn id="34" idx="3"/>
          </p:cNvCxnSpPr>
          <p:nvPr/>
        </p:nvCxnSpPr>
        <p:spPr>
          <a:xfrm flipH="1">
            <a:off x="2123728" y="3609020"/>
            <a:ext cx="197602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504086" y="656921"/>
            <a:ext cx="11521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5504086" y="656921"/>
            <a:ext cx="1152128" cy="279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2123728" y="1011924"/>
            <a:ext cx="33803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541853" y="332656"/>
            <a:ext cx="107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u="sng" dirty="0" smtClean="0"/>
              <a:t>マイページ</a:t>
            </a:r>
            <a:endParaRPr kumimoji="1" lang="ja-JP" altLang="en-US" b="1" u="sng" dirty="0"/>
          </a:p>
        </p:txBody>
      </p:sp>
      <p:sp>
        <p:nvSpPr>
          <p:cNvPr id="93" name="正方形/長方形 92"/>
          <p:cNvSpPr/>
          <p:nvPr/>
        </p:nvSpPr>
        <p:spPr>
          <a:xfrm>
            <a:off x="5652120" y="1056938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5652120" y="1377001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5652120" y="1700808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447764" y="1351801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コ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ンテン</a:t>
            </a:r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ツクリック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915816" y="734925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ロ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グイ</a:t>
            </a:r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ンしている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481672" y="3296017"/>
            <a:ext cx="165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有料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＆</a:t>
            </a:r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未ログイン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9" name="カギ線コネクタ 98"/>
          <p:cNvCxnSpPr>
            <a:stCxn id="13" idx="2"/>
            <a:endCxn id="29" idx="1"/>
          </p:cNvCxnSpPr>
          <p:nvPr/>
        </p:nvCxnSpPr>
        <p:spPr>
          <a:xfrm rot="16200000" flipH="1">
            <a:off x="4542117" y="4426799"/>
            <a:ext cx="1095673" cy="82826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4680012" y="4407495"/>
            <a:ext cx="18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無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料</a:t>
            </a:r>
            <a:endParaRPr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購入済＆ログイン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31840" y="5960313"/>
            <a:ext cx="227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コンテンツ詳細⇒ログイン経由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472100" y="3656057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有料＆未購入</a:t>
            </a:r>
            <a:endParaRPr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524328" y="4952201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・ 購入成功</a:t>
            </a:r>
            <a:endParaRPr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71600" y="2924944"/>
            <a:ext cx="11521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971600" y="2924944"/>
            <a:ext cx="1152128" cy="279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163851" y="3323946"/>
            <a:ext cx="76762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163851" y="3581431"/>
            <a:ext cx="76762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額縁 37"/>
          <p:cNvSpPr/>
          <p:nvPr/>
        </p:nvSpPr>
        <p:spPr>
          <a:xfrm>
            <a:off x="1068070" y="3894432"/>
            <a:ext cx="936104" cy="316143"/>
          </a:xfrm>
          <a:prstGeom prst="bevel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ログイン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128</Words>
  <Application>Microsoft Office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ECナビ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大島 一将</dc:creator>
  <cp:lastModifiedBy>大島 一将</cp:lastModifiedBy>
  <cp:revision>5</cp:revision>
  <dcterms:created xsi:type="dcterms:W3CDTF">2012-05-22T06:22:55Z</dcterms:created>
  <dcterms:modified xsi:type="dcterms:W3CDTF">2012-05-22T07:31:43Z</dcterms:modified>
</cp:coreProperties>
</file>