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26F2358-68BD-4278-8D38-01EBE6CBCBFD}">
  <a:tblStyle styleId="{B26F2358-68BD-4278-8D38-01EBE6CBCBFD}"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DF2"/>
          </a:solidFill>
        </a:fill>
      </a:tcStyle>
    </a:wholeTbl>
    <a:band1H>
      <a:tcTxStyle/>
      <a:tcStyle>
        <a:fill>
          <a:solidFill>
            <a:srgbClr val="CDD9E4"/>
          </a:solidFill>
        </a:fill>
      </a:tcStyle>
    </a:band1H>
    <a:band2H>
      <a:tcTxStyle/>
    </a:band2H>
    <a:band1V>
      <a:tcTxStyle/>
      <a:tcStyle>
        <a:fill>
          <a:solidFill>
            <a:srgbClr val="CDD9E4"/>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A7619B03-1A75-47FB-82AE-EC8BD2E1DA42}"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Shape 4"/>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Shape 5"/>
          <p:cNvSpPr/>
          <p:nvPr>
            <p:ph idx="3"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Shape 6"/>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Shape 7"/>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Shape 8"/>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ja-JP"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 name="Shape 35"/>
        <p:cNvGrpSpPr/>
        <p:nvPr/>
      </p:nvGrpSpPr>
      <p:grpSpPr>
        <a:xfrm>
          <a:off x="0" y="0"/>
          <a:ext cx="0" cy="0"/>
          <a:chOff x="0" y="0"/>
          <a:chExt cx="0" cy="0"/>
        </a:xfrm>
      </p:grpSpPr>
      <p:sp>
        <p:nvSpPr>
          <p:cNvPr id="36" name="Shape 36"/>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37" name="Shape 3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36" name="Shape 13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44" name="Shape 14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53" name="Shape 15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 name="Shape 41"/>
        <p:cNvGrpSpPr/>
        <p:nvPr/>
      </p:nvGrpSpPr>
      <p:grpSpPr>
        <a:xfrm>
          <a:off x="0" y="0"/>
          <a:ext cx="0" cy="0"/>
          <a:chOff x="0" y="0"/>
          <a:chExt cx="0" cy="0"/>
        </a:xfrm>
      </p:grpSpPr>
      <p:sp>
        <p:nvSpPr>
          <p:cNvPr id="42" name="Shape 42"/>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43" name="Shape 4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 name="Shape 49"/>
        <p:cNvGrpSpPr/>
        <p:nvPr/>
      </p:nvGrpSpPr>
      <p:grpSpPr>
        <a:xfrm>
          <a:off x="0" y="0"/>
          <a:ext cx="0" cy="0"/>
          <a:chOff x="0" y="0"/>
          <a:chExt cx="0" cy="0"/>
        </a:xfrm>
      </p:grpSpPr>
      <p:sp>
        <p:nvSpPr>
          <p:cNvPr id="50" name="Shape 50"/>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51" name="Shape 5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60" name="Shape 6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68" name="Shape 6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76" name="Shape 7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99" name="Shape 9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07" name="Shape 10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28" name="Shape 12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タイトル スライド" type="title">
  <p:cSld name="TITLE">
    <p:spTree>
      <p:nvGrpSpPr>
        <p:cNvPr id="14" name="Shape 14"/>
        <p:cNvGrpSpPr/>
        <p:nvPr/>
      </p:nvGrpSpPr>
      <p:grpSpPr>
        <a:xfrm>
          <a:off x="0" y="0"/>
          <a:ext cx="0" cy="0"/>
          <a:chOff x="0" y="0"/>
          <a:chExt cx="0" cy="0"/>
        </a:xfrm>
      </p:grpSpPr>
      <p:sp>
        <p:nvSpPr>
          <p:cNvPr id="15" name="Shape 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lstStyle>
            <a:lvl1pPr lvl="0" marR="0" rtl="0" algn="ctr">
              <a:lnSpc>
                <a:spcPct val="90000"/>
              </a:lnSpc>
              <a:spcBef>
                <a:spcPts val="0"/>
              </a:spcBef>
              <a:spcAft>
                <a:spcPts val="0"/>
              </a:spcAft>
              <a:buClr>
                <a:schemeClr val="dk1"/>
              </a:buClr>
              <a:buSzPts val="4800"/>
              <a:buFont typeface="Calibri"/>
              <a:buNone/>
              <a:defRPr b="0" i="0" sz="48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 name="Shape 16"/>
          <p:cNvSpPr txBox="1"/>
          <p:nvPr>
            <p:ph idx="1" type="subTitle"/>
          </p:nvPr>
        </p:nvSpPr>
        <p:spPr>
          <a:xfrm>
            <a:off x="1524000" y="3661030"/>
            <a:ext cx="9144000" cy="1655762"/>
          </a:xfrm>
          <a:prstGeom prst="rect">
            <a:avLst/>
          </a:prstGeom>
          <a:noFill/>
          <a:ln>
            <a:noFill/>
          </a:ln>
        </p:spPr>
        <p:txBody>
          <a:bodyPr anchorCtr="0" anchor="t" bIns="45700" lIns="91425" spcFirstLastPara="1" rIns="91425" wrap="square" tIns="45700"/>
          <a:lstStyle>
            <a:lvl1pPr lvl="0" marR="0" rtl="0" algn="ctr">
              <a:lnSpc>
                <a:spcPct val="90000"/>
              </a:lnSpc>
              <a:spcBef>
                <a:spcPts val="1000"/>
              </a:spcBef>
              <a:spcAft>
                <a:spcPts val="0"/>
              </a:spcAft>
              <a:buClr>
                <a:schemeClr val="dk1"/>
              </a:buClr>
              <a:buSzPts val="2400"/>
              <a:buFont typeface="Noto Sans Symbols"/>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Noto Sans Symbols"/>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Noto Sans Symbols"/>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pic>
        <p:nvPicPr>
          <p:cNvPr id="17" name="Shape 17"/>
          <p:cNvPicPr preferRelativeResize="0"/>
          <p:nvPr/>
        </p:nvPicPr>
        <p:blipFill rotWithShape="1">
          <a:blip r:embed="rId2">
            <a:alphaModFix/>
          </a:blip>
          <a:srcRect b="0" l="423" r="397" t="0"/>
          <a:stretch/>
        </p:blipFill>
        <p:spPr>
          <a:xfrm>
            <a:off x="2755" y="3540946"/>
            <a:ext cx="12189245" cy="7503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タイトルとコンテンツ" type="obj">
  <p:cSld name="OBJECT">
    <p:spTree>
      <p:nvGrpSpPr>
        <p:cNvPr id="18" name="Shape 18"/>
        <p:cNvGrpSpPr/>
        <p:nvPr/>
      </p:nvGrpSpPr>
      <p:grpSpPr>
        <a:xfrm>
          <a:off x="0" y="0"/>
          <a:ext cx="0" cy="0"/>
          <a:chOff x="0" y="0"/>
          <a:chExt cx="0" cy="0"/>
        </a:xfrm>
      </p:grpSpPr>
      <p:pic>
        <p:nvPicPr>
          <p:cNvPr id="19" name="Shape 19"/>
          <p:cNvPicPr preferRelativeResize="0"/>
          <p:nvPr/>
        </p:nvPicPr>
        <p:blipFill rotWithShape="1">
          <a:blip r:embed="rId2">
            <a:alphaModFix/>
          </a:blip>
          <a:srcRect b="17477" l="80417" r="1148" t="0"/>
          <a:stretch/>
        </p:blipFill>
        <p:spPr>
          <a:xfrm>
            <a:off x="10763675" y="6405333"/>
            <a:ext cx="1428324" cy="386334"/>
          </a:xfrm>
          <a:prstGeom prst="rect">
            <a:avLst/>
          </a:prstGeom>
          <a:noFill/>
          <a:ln>
            <a:noFill/>
          </a:ln>
        </p:spPr>
      </p:pic>
      <p:sp>
        <p:nvSpPr>
          <p:cNvPr id="20" name="Shape 20"/>
          <p:cNvSpPr txBox="1"/>
          <p:nvPr>
            <p:ph type="title"/>
          </p:nvPr>
        </p:nvSpPr>
        <p:spPr>
          <a:xfrm>
            <a:off x="838200" y="126980"/>
            <a:ext cx="10515600" cy="609600"/>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2400"/>
              <a:buFont typeface="Calibri"/>
              <a:buNone/>
              <a:defRPr b="0" i="0" sz="2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Shape 21"/>
          <p:cNvSpPr txBox="1"/>
          <p:nvPr>
            <p:ph idx="1" type="body"/>
          </p:nvPr>
        </p:nvSpPr>
        <p:spPr>
          <a:xfrm>
            <a:off x="838200" y="933916"/>
            <a:ext cx="10515600" cy="5243047"/>
          </a:xfrm>
          <a:prstGeom prst="rect">
            <a:avLst/>
          </a:prstGeom>
          <a:noFill/>
          <a:ln>
            <a:noFill/>
          </a:ln>
        </p:spPr>
        <p:txBody>
          <a:bodyPr anchorCtr="0" anchor="t" bIns="45700" lIns="91425" spcFirstLastPara="1" rIns="91425" wrap="square" tIns="45700"/>
          <a:lstStyle>
            <a:lvl1pPr indent="-330200" lvl="0" marL="457200" marR="0" rtl="0" algn="l">
              <a:lnSpc>
                <a:spcPct val="90000"/>
              </a:lnSpc>
              <a:spcBef>
                <a:spcPts val="100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1pPr>
            <a:lvl2pPr indent="-317500" lvl="1" marL="9144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17500" lvl="2" marL="1371600" marR="0" rtl="0" algn="l">
              <a:lnSpc>
                <a:spcPct val="90000"/>
              </a:lnSpc>
              <a:spcBef>
                <a:spcPts val="5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3pPr>
            <a:lvl4pPr indent="-317500" lvl="3" marL="1828800" marR="0" rtl="0" algn="l">
              <a:lnSpc>
                <a:spcPct val="90000"/>
              </a:lnSpc>
              <a:spcBef>
                <a:spcPts val="5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1" type="ftr"/>
          </p:nvPr>
        </p:nvSpPr>
        <p:spPr>
          <a:xfrm>
            <a:off x="4038600" y="6317022"/>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Shape 23"/>
          <p:cNvSpPr txBox="1"/>
          <p:nvPr>
            <p:ph idx="12" type="sldNum"/>
          </p:nvPr>
        </p:nvSpPr>
        <p:spPr>
          <a:xfrm>
            <a:off x="11248103" y="6439541"/>
            <a:ext cx="823452"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ja-JP"/>
              <a:t>‹#›</a:t>
            </a:fld>
            <a:endParaRPr/>
          </a:p>
        </p:txBody>
      </p:sp>
      <p:pic>
        <p:nvPicPr>
          <p:cNvPr id="24" name="Shape 24"/>
          <p:cNvPicPr preferRelativeResize="0"/>
          <p:nvPr/>
        </p:nvPicPr>
        <p:blipFill rotWithShape="1">
          <a:blip r:embed="rId3">
            <a:alphaModFix/>
          </a:blip>
          <a:srcRect b="0" l="423" r="397" t="0"/>
          <a:stretch/>
        </p:blipFill>
        <p:spPr>
          <a:xfrm>
            <a:off x="2755" y="797733"/>
            <a:ext cx="12189245" cy="75030"/>
          </a:xfrm>
          <a:prstGeom prst="rect">
            <a:avLst/>
          </a:prstGeom>
          <a:noFill/>
          <a:ln>
            <a:noFill/>
          </a:ln>
        </p:spPr>
      </p:pic>
      <p:pic>
        <p:nvPicPr>
          <p:cNvPr id="25" name="Shape 25"/>
          <p:cNvPicPr preferRelativeResize="0"/>
          <p:nvPr/>
        </p:nvPicPr>
        <p:blipFill rotWithShape="1">
          <a:blip r:embed="rId4">
            <a:alphaModFix/>
          </a:blip>
          <a:srcRect b="17477" l="1318" r="19581" t="0"/>
          <a:stretch/>
        </p:blipFill>
        <p:spPr>
          <a:xfrm>
            <a:off x="1" y="6405333"/>
            <a:ext cx="10763674" cy="38633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つのコンテンツ">
  <p:cSld name="2 つのコンテンツ">
    <p:spTree>
      <p:nvGrpSpPr>
        <p:cNvPr id="26" name="Shape 26"/>
        <p:cNvGrpSpPr/>
        <p:nvPr/>
      </p:nvGrpSpPr>
      <p:grpSpPr>
        <a:xfrm>
          <a:off x="0" y="0"/>
          <a:ext cx="0" cy="0"/>
          <a:chOff x="0" y="0"/>
          <a:chExt cx="0" cy="0"/>
        </a:xfrm>
      </p:grpSpPr>
      <p:sp>
        <p:nvSpPr>
          <p:cNvPr id="27" name="Shape 27"/>
          <p:cNvSpPr txBox="1"/>
          <p:nvPr>
            <p:ph idx="1" type="body"/>
          </p:nvPr>
        </p:nvSpPr>
        <p:spPr>
          <a:xfrm>
            <a:off x="838200" y="933916"/>
            <a:ext cx="5181600" cy="5243047"/>
          </a:xfrm>
          <a:prstGeom prst="rect">
            <a:avLst/>
          </a:prstGeom>
          <a:noFill/>
          <a:ln>
            <a:noFill/>
          </a:ln>
        </p:spPr>
        <p:txBody>
          <a:bodyPr anchorCtr="0" anchor="t" bIns="45700" lIns="91425" spcFirstLastPara="1" rIns="91425" wrap="square" tIns="45700"/>
          <a:lstStyle>
            <a:lvl1pPr indent="-330200" lvl="0" marL="457200" marR="0" rtl="0" algn="l">
              <a:lnSpc>
                <a:spcPct val="90000"/>
              </a:lnSpc>
              <a:spcBef>
                <a:spcPts val="100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1pPr>
            <a:lvl2pPr indent="-317500" lvl="1" marL="9144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17500" lvl="2" marL="1371600" marR="0" rtl="0" algn="l">
              <a:lnSpc>
                <a:spcPct val="90000"/>
              </a:lnSpc>
              <a:spcBef>
                <a:spcPts val="5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3pPr>
            <a:lvl4pPr indent="-317500" lvl="3" marL="1828800" marR="0" rtl="0" algn="l">
              <a:lnSpc>
                <a:spcPct val="90000"/>
              </a:lnSpc>
              <a:spcBef>
                <a:spcPts val="5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2" type="body"/>
          </p:nvPr>
        </p:nvSpPr>
        <p:spPr>
          <a:xfrm>
            <a:off x="6172200" y="933916"/>
            <a:ext cx="5181600" cy="5243047"/>
          </a:xfrm>
          <a:prstGeom prst="rect">
            <a:avLst/>
          </a:prstGeom>
          <a:noFill/>
          <a:ln>
            <a:noFill/>
          </a:ln>
        </p:spPr>
        <p:txBody>
          <a:bodyPr anchorCtr="0" anchor="t" bIns="45700" lIns="91425" spcFirstLastPara="1" rIns="91425" wrap="square" tIns="45700"/>
          <a:lstStyle>
            <a:lvl1pPr indent="-330200" lvl="0" marL="457200" marR="0" rtl="0" algn="l">
              <a:lnSpc>
                <a:spcPct val="90000"/>
              </a:lnSpc>
              <a:spcBef>
                <a:spcPts val="100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1pPr>
            <a:lvl2pPr indent="-317500" lvl="1" marL="9144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17500" lvl="2" marL="1371600" marR="0" rtl="0" algn="l">
              <a:lnSpc>
                <a:spcPct val="90000"/>
              </a:lnSpc>
              <a:spcBef>
                <a:spcPts val="5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3pPr>
            <a:lvl4pPr indent="-317500" lvl="3" marL="1828800" marR="0" rtl="0" algn="l">
              <a:lnSpc>
                <a:spcPct val="90000"/>
              </a:lnSpc>
              <a:spcBef>
                <a:spcPts val="5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9" name="Shape 29"/>
          <p:cNvSpPr txBox="1"/>
          <p:nvPr>
            <p:ph type="title"/>
          </p:nvPr>
        </p:nvSpPr>
        <p:spPr>
          <a:xfrm>
            <a:off x="838200" y="126980"/>
            <a:ext cx="10515600" cy="609600"/>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2400"/>
              <a:buFont typeface="Calibri"/>
              <a:buNone/>
              <a:defRPr b="0" i="0" sz="2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pic>
        <p:nvPicPr>
          <p:cNvPr id="30" name="Shape 30"/>
          <p:cNvPicPr preferRelativeResize="0"/>
          <p:nvPr/>
        </p:nvPicPr>
        <p:blipFill rotWithShape="1">
          <a:blip r:embed="rId2">
            <a:alphaModFix/>
          </a:blip>
          <a:srcRect b="0" l="423" r="397" t="0"/>
          <a:stretch/>
        </p:blipFill>
        <p:spPr>
          <a:xfrm>
            <a:off x="2755" y="797733"/>
            <a:ext cx="12189245" cy="75030"/>
          </a:xfrm>
          <a:prstGeom prst="rect">
            <a:avLst/>
          </a:prstGeom>
          <a:noFill/>
          <a:ln>
            <a:noFill/>
          </a:ln>
        </p:spPr>
      </p:pic>
      <p:pic>
        <p:nvPicPr>
          <p:cNvPr id="31" name="Shape 31"/>
          <p:cNvPicPr preferRelativeResize="0"/>
          <p:nvPr/>
        </p:nvPicPr>
        <p:blipFill rotWithShape="1">
          <a:blip r:embed="rId3">
            <a:alphaModFix/>
          </a:blip>
          <a:srcRect b="17477" l="80417" r="1148" t="0"/>
          <a:stretch/>
        </p:blipFill>
        <p:spPr>
          <a:xfrm>
            <a:off x="10763675" y="6405333"/>
            <a:ext cx="1428324" cy="386334"/>
          </a:xfrm>
          <a:prstGeom prst="rect">
            <a:avLst/>
          </a:prstGeom>
          <a:noFill/>
          <a:ln>
            <a:noFill/>
          </a:ln>
        </p:spPr>
      </p:pic>
      <p:sp>
        <p:nvSpPr>
          <p:cNvPr id="32" name="Shape 32"/>
          <p:cNvSpPr txBox="1"/>
          <p:nvPr>
            <p:ph idx="11" type="ftr"/>
          </p:nvPr>
        </p:nvSpPr>
        <p:spPr>
          <a:xfrm>
            <a:off x="4038600" y="6317022"/>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2" type="sldNum"/>
          </p:nvPr>
        </p:nvSpPr>
        <p:spPr>
          <a:xfrm>
            <a:off x="11248103" y="6439541"/>
            <a:ext cx="823452"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ja-JP"/>
              <a:t>‹#›</a:t>
            </a:fld>
            <a:endParaRPr/>
          </a:p>
        </p:txBody>
      </p:sp>
      <p:pic>
        <p:nvPicPr>
          <p:cNvPr id="34" name="Shape 34"/>
          <p:cNvPicPr preferRelativeResize="0"/>
          <p:nvPr/>
        </p:nvPicPr>
        <p:blipFill rotWithShape="1">
          <a:blip r:embed="rId4">
            <a:alphaModFix/>
          </a:blip>
          <a:srcRect b="17477" l="1318" r="19581" t="0"/>
          <a:stretch/>
        </p:blipFill>
        <p:spPr>
          <a:xfrm>
            <a:off x="1" y="6405333"/>
            <a:ext cx="10763674" cy="38633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838200" y="166308"/>
            <a:ext cx="10515600" cy="609600"/>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2400"/>
              <a:buFont typeface="Calibri"/>
              <a:buNone/>
              <a:defRPr b="0" i="0" sz="2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Shape 11"/>
          <p:cNvSpPr txBox="1"/>
          <p:nvPr>
            <p:ph idx="1" type="body"/>
          </p:nvPr>
        </p:nvSpPr>
        <p:spPr>
          <a:xfrm>
            <a:off x="838200" y="957943"/>
            <a:ext cx="10515600" cy="5219020"/>
          </a:xfrm>
          <a:prstGeom prst="rect">
            <a:avLst/>
          </a:prstGeom>
          <a:noFill/>
          <a:ln>
            <a:noFill/>
          </a:ln>
        </p:spPr>
        <p:txBody>
          <a:bodyPr anchorCtr="0" anchor="t" bIns="45700" lIns="91425" spcFirstLastPara="1" rIns="91425" wrap="square" tIns="45700"/>
          <a:lstStyle>
            <a:lvl1pPr indent="-330200" lvl="0" marL="457200" marR="0" rtl="0" algn="l">
              <a:lnSpc>
                <a:spcPct val="90000"/>
              </a:lnSpc>
              <a:spcBef>
                <a:spcPts val="100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1pPr>
            <a:lvl2pPr indent="-317500" lvl="1" marL="9144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17500" lvl="2" marL="1371600" marR="0" rtl="0" algn="l">
              <a:lnSpc>
                <a:spcPct val="90000"/>
              </a:lnSpc>
              <a:spcBef>
                <a:spcPts val="5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3pPr>
            <a:lvl4pPr indent="-317500" lvl="3" marL="1828800" marR="0" rtl="0" algn="l">
              <a:lnSpc>
                <a:spcPct val="90000"/>
              </a:lnSpc>
              <a:spcBef>
                <a:spcPts val="5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Shape 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Shape 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ja-JP"/>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 name="Shape 38"/>
        <p:cNvGrpSpPr/>
        <p:nvPr/>
      </p:nvGrpSpPr>
      <p:grpSpPr>
        <a:xfrm>
          <a:off x="0" y="0"/>
          <a:ext cx="0" cy="0"/>
          <a:chOff x="0" y="0"/>
          <a:chExt cx="0" cy="0"/>
        </a:xfrm>
      </p:grpSpPr>
      <p:sp>
        <p:nvSpPr>
          <p:cNvPr id="39" name="Shape 3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4800"/>
              <a:buFont typeface="Calibri"/>
              <a:buNone/>
            </a:pPr>
            <a:r>
              <a:rPr b="0" i="0" lang="ja-JP" sz="4800" u="none" cap="none" strike="noStrike">
                <a:solidFill>
                  <a:schemeClr val="dk1"/>
                </a:solidFill>
                <a:latin typeface="Calibri"/>
                <a:ea typeface="Calibri"/>
                <a:cs typeface="Calibri"/>
                <a:sym typeface="Calibri"/>
              </a:rPr>
              <a:t>プロジェクト計画書</a:t>
            </a:r>
            <a:endParaRPr b="0" i="0" sz="4800" u="none" cap="none" strike="noStrike">
              <a:solidFill>
                <a:schemeClr val="dk1"/>
              </a:solidFill>
              <a:latin typeface="Calibri"/>
              <a:ea typeface="Calibri"/>
              <a:cs typeface="Calibri"/>
              <a:sym typeface="Calibri"/>
            </a:endParaRPr>
          </a:p>
        </p:txBody>
      </p:sp>
      <p:sp>
        <p:nvSpPr>
          <p:cNvPr id="40" name="Shape 40"/>
          <p:cNvSpPr txBox="1"/>
          <p:nvPr>
            <p:ph idx="1" type="subTitle"/>
          </p:nvPr>
        </p:nvSpPr>
        <p:spPr>
          <a:xfrm>
            <a:off x="1524000" y="3661030"/>
            <a:ext cx="9144000" cy="1655762"/>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2400"/>
              <a:buFont typeface="Noto Sans Symbols"/>
              <a:buNone/>
            </a:pPr>
            <a:r>
              <a:rPr lang="ja-JP"/>
              <a:t>旅行計画作成・管理アプリ「トラベる」（仮）作成プロジェクト</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838200" y="126980"/>
            <a:ext cx="10515600" cy="6096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Calibri"/>
              <a:buNone/>
            </a:pPr>
            <a:r>
              <a:rPr b="0" i="0" lang="ja-JP" sz="2400" u="none" cap="none" strike="noStrike">
                <a:solidFill>
                  <a:schemeClr val="dk1"/>
                </a:solidFill>
                <a:latin typeface="Calibri"/>
                <a:ea typeface="Calibri"/>
                <a:cs typeface="Calibri"/>
                <a:sym typeface="Calibri"/>
              </a:rPr>
              <a:t>7. プロジェクト運用方針</a:t>
            </a:r>
            <a:endParaRPr b="0" i="0" sz="2400" u="none" cap="none" strike="noStrike">
              <a:solidFill>
                <a:schemeClr val="dk1"/>
              </a:solidFill>
              <a:latin typeface="Calibri"/>
              <a:ea typeface="Calibri"/>
              <a:cs typeface="Calibri"/>
              <a:sym typeface="Calibri"/>
            </a:endParaRPr>
          </a:p>
        </p:txBody>
      </p:sp>
      <p:sp>
        <p:nvSpPr>
          <p:cNvPr id="139" name="Shape 139"/>
          <p:cNvSpPr txBox="1"/>
          <p:nvPr>
            <p:ph idx="1" type="body"/>
          </p:nvPr>
        </p:nvSpPr>
        <p:spPr>
          <a:xfrm>
            <a:off x="838200" y="933916"/>
            <a:ext cx="10515600" cy="5243047"/>
          </a:xfrm>
          <a:prstGeom prst="rect">
            <a:avLst/>
          </a:prstGeom>
          <a:noFill/>
          <a:ln>
            <a:noFill/>
          </a:ln>
        </p:spPr>
        <p:txBody>
          <a:bodyPr anchorCtr="0" anchor="t" bIns="45700" lIns="91425" spcFirstLastPara="1" rIns="91425" wrap="square" tIns="45700">
            <a:noAutofit/>
          </a:bodyPr>
          <a:lstStyle/>
          <a:p>
            <a:pPr indent="-400050" lvl="0" marL="400050" marR="0" rtl="0" algn="l">
              <a:lnSpc>
                <a:spcPct val="90000"/>
              </a:lnSpc>
              <a:spcBef>
                <a:spcPts val="0"/>
              </a:spcBef>
              <a:spcAft>
                <a:spcPts val="0"/>
              </a:spcAft>
              <a:buClr>
                <a:schemeClr val="dk1"/>
              </a:buClr>
              <a:buSzPts val="1600"/>
              <a:buFont typeface="Calibri"/>
              <a:buAutoNum type="romanLcPeriod"/>
            </a:pPr>
            <a:r>
              <a:rPr b="0" i="0" lang="ja-JP" sz="1600" u="none" cap="none" strike="noStrike">
                <a:solidFill>
                  <a:schemeClr val="dk1"/>
                </a:solidFill>
                <a:latin typeface="Calibri"/>
                <a:ea typeface="Calibri"/>
                <a:cs typeface="Calibri"/>
                <a:sym typeface="Calibri"/>
              </a:rPr>
              <a:t>課題管理方針</a:t>
            </a:r>
            <a:endParaRPr b="0" i="0" sz="1600" u="none" cap="none" strike="noStrike">
              <a:solidFill>
                <a:schemeClr val="dk1"/>
              </a:solidFill>
              <a:latin typeface="Calibri"/>
              <a:ea typeface="Calibri"/>
              <a:cs typeface="Calibri"/>
              <a:sym typeface="Calibri"/>
            </a:endParaRPr>
          </a:p>
          <a:p>
            <a:pPr indent="-228600" lvl="1" marL="685800" marR="0" rtl="0" algn="l">
              <a:lnSpc>
                <a:spcPct val="90000"/>
              </a:lnSpc>
              <a:spcBef>
                <a:spcPts val="500"/>
              </a:spcBef>
              <a:spcAft>
                <a:spcPts val="0"/>
              </a:spcAft>
              <a:buClr>
                <a:schemeClr val="dk1"/>
              </a:buClr>
              <a:buSzPts val="1400"/>
              <a:buFont typeface="Arial"/>
              <a:buChar char="•"/>
            </a:pPr>
            <a:r>
              <a:rPr b="0" i="0" lang="ja-JP" sz="1400" u="none" cap="none" strike="noStrike">
                <a:solidFill>
                  <a:schemeClr val="dk1"/>
                </a:solidFill>
                <a:latin typeface="Calibri"/>
                <a:ea typeface="Calibri"/>
                <a:cs typeface="Calibri"/>
                <a:sym typeface="Calibri"/>
              </a:rPr>
              <a:t>課題管理表を作成し、運用管理を行う。</a:t>
            </a:r>
            <a:endParaRPr b="0" i="0" sz="1400" u="none" cap="none" strike="noStrike">
              <a:solidFill>
                <a:schemeClr val="dk1"/>
              </a:solidFill>
              <a:latin typeface="Calibri"/>
              <a:ea typeface="Calibri"/>
              <a:cs typeface="Calibri"/>
              <a:sym typeface="Calibri"/>
            </a:endParaRPr>
          </a:p>
          <a:p>
            <a:pPr indent="-228600" lvl="2" marL="1143000" marR="0" rtl="0" algn="l">
              <a:lnSpc>
                <a:spcPct val="90000"/>
              </a:lnSpc>
              <a:spcBef>
                <a:spcPts val="500"/>
              </a:spcBef>
              <a:spcAft>
                <a:spcPts val="0"/>
              </a:spcAft>
              <a:buClr>
                <a:schemeClr val="dk1"/>
              </a:buClr>
              <a:buSzPts val="1400"/>
              <a:buFont typeface="Noto Sans Symbols"/>
              <a:buChar char="➢"/>
            </a:pPr>
            <a:r>
              <a:rPr b="0" i="0" lang="ja-JP" sz="1400" u="none" cap="none" strike="noStrike">
                <a:solidFill>
                  <a:schemeClr val="dk1"/>
                </a:solidFill>
                <a:latin typeface="Calibri"/>
                <a:ea typeface="Calibri"/>
                <a:cs typeface="Calibri"/>
                <a:sym typeface="Calibri"/>
              </a:rPr>
              <a:t>課題管理表は別途作成。</a:t>
            </a:r>
            <a:endParaRPr b="0" i="0" sz="1400" u="none" cap="none" strike="noStrike">
              <a:solidFill>
                <a:schemeClr val="dk1"/>
              </a:solidFill>
              <a:latin typeface="Calibri"/>
              <a:ea typeface="Calibri"/>
              <a:cs typeface="Calibri"/>
              <a:sym typeface="Calibri"/>
            </a:endParaRPr>
          </a:p>
          <a:p>
            <a:pPr indent="-298450" lvl="0" marL="400050" marR="0" rtl="0" algn="l">
              <a:lnSpc>
                <a:spcPct val="90000"/>
              </a:lnSpc>
              <a:spcBef>
                <a:spcPts val="1000"/>
              </a:spcBef>
              <a:spcAft>
                <a:spcPts val="0"/>
              </a:spcAft>
              <a:buClr>
                <a:schemeClr val="dk1"/>
              </a:buClr>
              <a:buSzPts val="1600"/>
              <a:buFont typeface="Calibri"/>
              <a:buNone/>
            </a:pPr>
            <a:r>
              <a:t/>
            </a:r>
            <a:endParaRPr b="0" i="0" sz="1600" u="none" cap="none" strike="noStrike">
              <a:solidFill>
                <a:schemeClr val="dk1"/>
              </a:solidFill>
              <a:latin typeface="Calibri"/>
              <a:ea typeface="Calibri"/>
              <a:cs typeface="Calibri"/>
              <a:sym typeface="Calibri"/>
            </a:endParaRPr>
          </a:p>
          <a:p>
            <a:pPr indent="-400050" lvl="0" marL="400050" marR="0" rtl="0" algn="l">
              <a:lnSpc>
                <a:spcPct val="90000"/>
              </a:lnSpc>
              <a:spcBef>
                <a:spcPts val="1000"/>
              </a:spcBef>
              <a:spcAft>
                <a:spcPts val="0"/>
              </a:spcAft>
              <a:buClr>
                <a:schemeClr val="dk1"/>
              </a:buClr>
              <a:buSzPts val="1600"/>
              <a:buFont typeface="Calibri"/>
              <a:buAutoNum type="romanLcPeriod"/>
            </a:pPr>
            <a:r>
              <a:rPr b="0" i="0" lang="ja-JP" sz="1600" u="none" cap="none" strike="noStrike">
                <a:solidFill>
                  <a:schemeClr val="dk1"/>
                </a:solidFill>
                <a:latin typeface="Calibri"/>
                <a:ea typeface="Calibri"/>
                <a:cs typeface="Calibri"/>
                <a:sym typeface="Calibri"/>
              </a:rPr>
              <a:t>リスクマネジメント方針</a:t>
            </a:r>
            <a:endParaRPr b="0" i="0" sz="1600" u="none" cap="none" strike="noStrike">
              <a:solidFill>
                <a:schemeClr val="dk1"/>
              </a:solidFill>
              <a:latin typeface="Calibri"/>
              <a:ea typeface="Calibri"/>
              <a:cs typeface="Calibri"/>
              <a:sym typeface="Calibri"/>
            </a:endParaRPr>
          </a:p>
          <a:p>
            <a:pPr indent="-228600" lvl="1" marL="685800" marR="0" rtl="0" algn="l">
              <a:lnSpc>
                <a:spcPct val="90000"/>
              </a:lnSpc>
              <a:spcBef>
                <a:spcPts val="500"/>
              </a:spcBef>
              <a:spcAft>
                <a:spcPts val="0"/>
              </a:spcAft>
              <a:buClr>
                <a:schemeClr val="dk1"/>
              </a:buClr>
              <a:buSzPts val="1400"/>
              <a:buFont typeface="Arial"/>
              <a:buChar char="•"/>
            </a:pPr>
            <a:r>
              <a:rPr b="0" i="0" lang="ja-JP" sz="1400" u="none" cap="none" strike="noStrike">
                <a:solidFill>
                  <a:schemeClr val="dk1"/>
                </a:solidFill>
                <a:latin typeface="Calibri"/>
                <a:ea typeface="Calibri"/>
                <a:cs typeface="Calibri"/>
                <a:sym typeface="Calibri"/>
              </a:rPr>
              <a:t>プロジェクトの規模、性質を踏まえ特にリスクマネジメントは行わない。</a:t>
            </a:r>
            <a:endParaRPr b="0" i="0" sz="1400" u="none" cap="none" strike="noStrike">
              <a:solidFill>
                <a:schemeClr val="dk1"/>
              </a:solidFill>
              <a:latin typeface="Calibri"/>
              <a:ea typeface="Calibri"/>
              <a:cs typeface="Calibri"/>
              <a:sym typeface="Calibri"/>
            </a:endParaRPr>
          </a:p>
          <a:p>
            <a:pPr indent="-228600" lvl="1" marL="685800" marR="0" rtl="0" algn="l">
              <a:lnSpc>
                <a:spcPct val="90000"/>
              </a:lnSpc>
              <a:spcBef>
                <a:spcPts val="500"/>
              </a:spcBef>
              <a:spcAft>
                <a:spcPts val="0"/>
              </a:spcAft>
              <a:buClr>
                <a:schemeClr val="dk1"/>
              </a:buClr>
              <a:buSzPts val="1400"/>
              <a:buFont typeface="Arial"/>
              <a:buChar char="•"/>
            </a:pPr>
            <a:r>
              <a:rPr b="0" i="0" lang="ja-JP" sz="1400" u="none" cap="none" strike="noStrike">
                <a:solidFill>
                  <a:schemeClr val="dk1"/>
                </a:solidFill>
                <a:latin typeface="Calibri"/>
                <a:ea typeface="Calibri"/>
                <a:cs typeface="Calibri"/>
                <a:sym typeface="Calibri"/>
              </a:rPr>
              <a:t>大きなリスクとなり得る事象は課題管理の対象として扱う。</a:t>
            </a:r>
            <a:endParaRPr b="0" i="0" sz="1400" u="none" cap="none" strike="noStrike">
              <a:solidFill>
                <a:schemeClr val="dk1"/>
              </a:solidFill>
              <a:latin typeface="Calibri"/>
              <a:ea typeface="Calibri"/>
              <a:cs typeface="Calibri"/>
              <a:sym typeface="Calibri"/>
            </a:endParaRPr>
          </a:p>
          <a:p>
            <a:pPr indent="-139700" lvl="1" marL="685800" marR="0" rtl="0" algn="l">
              <a:lnSpc>
                <a:spcPct val="90000"/>
              </a:lnSpc>
              <a:spcBef>
                <a:spcPts val="500"/>
              </a:spcBef>
              <a:spcAft>
                <a:spcPts val="0"/>
              </a:spcAft>
              <a:buClr>
                <a:schemeClr val="dk1"/>
              </a:buClr>
              <a:buSzPts val="1400"/>
              <a:buFont typeface="Arial"/>
              <a:buNone/>
            </a:pPr>
            <a:r>
              <a:t/>
            </a:r>
            <a:endParaRPr b="0" i="0" sz="1400" u="none" cap="none" strike="noStrike">
              <a:solidFill>
                <a:schemeClr val="dk1"/>
              </a:solidFill>
              <a:latin typeface="Calibri"/>
              <a:ea typeface="Calibri"/>
              <a:cs typeface="Calibri"/>
              <a:sym typeface="Calibri"/>
            </a:endParaRPr>
          </a:p>
          <a:p>
            <a:pPr indent="-400050" lvl="0" marL="400050" marR="0" rtl="0" algn="l">
              <a:lnSpc>
                <a:spcPct val="90000"/>
              </a:lnSpc>
              <a:spcBef>
                <a:spcPts val="1000"/>
              </a:spcBef>
              <a:spcAft>
                <a:spcPts val="0"/>
              </a:spcAft>
              <a:buClr>
                <a:schemeClr val="dk1"/>
              </a:buClr>
              <a:buSzPts val="1600"/>
              <a:buFont typeface="Calibri"/>
              <a:buAutoNum type="romanLcPeriod"/>
            </a:pPr>
            <a:r>
              <a:rPr b="0" i="0" lang="ja-JP" sz="1600" u="none" cap="none" strike="noStrike">
                <a:solidFill>
                  <a:schemeClr val="dk1"/>
                </a:solidFill>
                <a:latin typeface="Calibri"/>
                <a:ea typeface="Calibri"/>
                <a:cs typeface="Calibri"/>
                <a:sym typeface="Calibri"/>
              </a:rPr>
              <a:t>変更管理方針</a:t>
            </a:r>
            <a:endParaRPr b="0" i="0" sz="1600" u="none" cap="none" strike="noStrike">
              <a:solidFill>
                <a:schemeClr val="dk1"/>
              </a:solidFill>
              <a:latin typeface="Calibri"/>
              <a:ea typeface="Calibri"/>
              <a:cs typeface="Calibri"/>
              <a:sym typeface="Calibri"/>
            </a:endParaRPr>
          </a:p>
          <a:p>
            <a:pPr indent="-228600" lvl="1" marL="685800" marR="0" rtl="0" algn="l">
              <a:lnSpc>
                <a:spcPct val="90000"/>
              </a:lnSpc>
              <a:spcBef>
                <a:spcPts val="500"/>
              </a:spcBef>
              <a:spcAft>
                <a:spcPts val="0"/>
              </a:spcAft>
              <a:buClr>
                <a:schemeClr val="dk1"/>
              </a:buClr>
              <a:buSzPts val="1400"/>
              <a:buFont typeface="Arial"/>
              <a:buChar char="•"/>
            </a:pPr>
            <a:r>
              <a:rPr b="0" i="0" lang="ja-JP" sz="1400" u="none" cap="none" strike="noStrike">
                <a:solidFill>
                  <a:schemeClr val="dk1"/>
                </a:solidFill>
                <a:latin typeface="Calibri"/>
                <a:ea typeface="Calibri"/>
                <a:cs typeface="Calibri"/>
                <a:sym typeface="Calibri"/>
              </a:rPr>
              <a:t>スコープの変更など大きな変更はプロジェクトメンバー2名による変更管理会議を経て両名の同意の基に行う。</a:t>
            </a:r>
            <a:endParaRPr b="0" i="0" sz="1400" u="none" cap="none" strike="noStrike">
              <a:solidFill>
                <a:schemeClr val="dk1"/>
              </a:solidFill>
              <a:latin typeface="Calibri"/>
              <a:ea typeface="Calibri"/>
              <a:cs typeface="Calibri"/>
              <a:sym typeface="Calibri"/>
            </a:endParaRPr>
          </a:p>
          <a:p>
            <a:pPr indent="-139700" lvl="1" marL="685800" marR="0" rtl="0" algn="l">
              <a:lnSpc>
                <a:spcPct val="90000"/>
              </a:lnSpc>
              <a:spcBef>
                <a:spcPts val="500"/>
              </a:spcBef>
              <a:spcAft>
                <a:spcPts val="0"/>
              </a:spcAft>
              <a:buClr>
                <a:schemeClr val="dk1"/>
              </a:buClr>
              <a:buSzPts val="1400"/>
              <a:buFont typeface="Arial"/>
              <a:buNone/>
            </a:pPr>
            <a:r>
              <a:t/>
            </a:r>
            <a:endParaRPr b="0" i="0" sz="1400" u="none" cap="none" strike="noStrike">
              <a:solidFill>
                <a:schemeClr val="dk1"/>
              </a:solidFill>
              <a:latin typeface="Calibri"/>
              <a:ea typeface="Calibri"/>
              <a:cs typeface="Calibri"/>
              <a:sym typeface="Calibri"/>
            </a:endParaRPr>
          </a:p>
          <a:p>
            <a:pPr indent="-400050" lvl="0" marL="400050" marR="0" rtl="0" algn="l">
              <a:lnSpc>
                <a:spcPct val="90000"/>
              </a:lnSpc>
              <a:spcBef>
                <a:spcPts val="1000"/>
              </a:spcBef>
              <a:spcAft>
                <a:spcPts val="0"/>
              </a:spcAft>
              <a:buClr>
                <a:schemeClr val="dk1"/>
              </a:buClr>
              <a:buSzPts val="1600"/>
              <a:buFont typeface="Calibri"/>
              <a:buAutoNum type="romanLcPeriod"/>
            </a:pPr>
            <a:r>
              <a:rPr b="0" i="0" lang="ja-JP" sz="1600" u="none" cap="none" strike="noStrike">
                <a:solidFill>
                  <a:schemeClr val="dk1"/>
                </a:solidFill>
                <a:latin typeface="Calibri"/>
                <a:ea typeface="Calibri"/>
                <a:cs typeface="Calibri"/>
                <a:sym typeface="Calibri"/>
              </a:rPr>
              <a:t>品質管理方針</a:t>
            </a:r>
            <a:endParaRPr b="0" i="0" sz="1600" u="none" cap="none" strike="noStrike">
              <a:solidFill>
                <a:schemeClr val="dk1"/>
              </a:solidFill>
              <a:latin typeface="Calibri"/>
              <a:ea typeface="Calibri"/>
              <a:cs typeface="Calibri"/>
              <a:sym typeface="Calibri"/>
            </a:endParaRPr>
          </a:p>
          <a:p>
            <a:pPr indent="-139700" lvl="1" marL="685800" marR="0" rtl="0" algn="l">
              <a:lnSpc>
                <a:spcPct val="90000"/>
              </a:lnSpc>
              <a:spcBef>
                <a:spcPts val="500"/>
              </a:spcBef>
              <a:spcAft>
                <a:spcPts val="0"/>
              </a:spcAft>
              <a:buClr>
                <a:schemeClr val="dk1"/>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40" name="Shape 140"/>
          <p:cNvSpPr txBox="1"/>
          <p:nvPr>
            <p:ph idx="11" type="ftr"/>
          </p:nvPr>
        </p:nvSpPr>
        <p:spPr>
          <a:xfrm>
            <a:off x="4038600" y="631702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1200">
                <a:solidFill>
                  <a:srgbClr val="888888"/>
                </a:solidFill>
                <a:latin typeface="Calibri"/>
                <a:ea typeface="Calibri"/>
                <a:cs typeface="Calibri"/>
                <a:sym typeface="Calibri"/>
              </a:rPr>
              <a:t>プロジェクト計画書</a:t>
            </a:r>
            <a:endParaRPr sz="1200">
              <a:solidFill>
                <a:srgbClr val="888888"/>
              </a:solidFill>
              <a:latin typeface="Calibri"/>
              <a:ea typeface="Calibri"/>
              <a:cs typeface="Calibri"/>
              <a:sym typeface="Calibri"/>
            </a:endParaRPr>
          </a:p>
        </p:txBody>
      </p:sp>
      <p:sp>
        <p:nvSpPr>
          <p:cNvPr id="141" name="Shape 141"/>
          <p:cNvSpPr txBox="1"/>
          <p:nvPr>
            <p:ph idx="12" type="sldNum"/>
          </p:nvPr>
        </p:nvSpPr>
        <p:spPr>
          <a:xfrm>
            <a:off x="11248103" y="6439541"/>
            <a:ext cx="823452"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ja-JP"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838200" y="126980"/>
            <a:ext cx="10515600" cy="6096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Calibri"/>
              <a:buNone/>
            </a:pPr>
            <a:r>
              <a:rPr b="0" i="0" lang="ja-JP" sz="2400" u="none" cap="none" strike="noStrike">
                <a:solidFill>
                  <a:schemeClr val="dk1"/>
                </a:solidFill>
                <a:latin typeface="Calibri"/>
                <a:ea typeface="Calibri"/>
                <a:cs typeface="Calibri"/>
                <a:sym typeface="Calibri"/>
              </a:rPr>
              <a:t>7. プロジェクト運用方針</a:t>
            </a:r>
            <a:endParaRPr b="0" i="0" sz="2400" u="none" cap="none" strike="noStrike">
              <a:solidFill>
                <a:schemeClr val="dk1"/>
              </a:solidFill>
              <a:latin typeface="Calibri"/>
              <a:ea typeface="Calibri"/>
              <a:cs typeface="Calibri"/>
              <a:sym typeface="Calibri"/>
            </a:endParaRPr>
          </a:p>
        </p:txBody>
      </p:sp>
      <p:sp>
        <p:nvSpPr>
          <p:cNvPr id="147" name="Shape 147"/>
          <p:cNvSpPr txBox="1"/>
          <p:nvPr>
            <p:ph idx="1" type="body"/>
          </p:nvPr>
        </p:nvSpPr>
        <p:spPr>
          <a:xfrm>
            <a:off x="838200" y="933916"/>
            <a:ext cx="10515600" cy="5243047"/>
          </a:xfrm>
          <a:prstGeom prst="rect">
            <a:avLst/>
          </a:prstGeom>
          <a:noFill/>
          <a:ln>
            <a:noFill/>
          </a:ln>
        </p:spPr>
        <p:txBody>
          <a:bodyPr anchorCtr="0" anchor="t" bIns="45700" lIns="91425" spcFirstLastPara="1" rIns="91425" wrap="square" tIns="45700">
            <a:noAutofit/>
          </a:bodyPr>
          <a:lstStyle/>
          <a:p>
            <a:pPr indent="-400050" lvl="0" marL="400050" marR="0" rtl="0" algn="l">
              <a:lnSpc>
                <a:spcPct val="90000"/>
              </a:lnSpc>
              <a:spcBef>
                <a:spcPts val="0"/>
              </a:spcBef>
              <a:spcAft>
                <a:spcPts val="0"/>
              </a:spcAft>
              <a:buClr>
                <a:schemeClr val="dk1"/>
              </a:buClr>
              <a:buSzPts val="1600"/>
              <a:buFont typeface="Calibri"/>
              <a:buAutoNum type="romanLcPeriod" startAt="5"/>
            </a:pPr>
            <a:r>
              <a:rPr b="0" i="0" lang="ja-JP" sz="1600" u="none" cap="none" strike="noStrike">
                <a:solidFill>
                  <a:schemeClr val="dk1"/>
                </a:solidFill>
                <a:latin typeface="Calibri"/>
                <a:ea typeface="Calibri"/>
                <a:cs typeface="Calibri"/>
                <a:sym typeface="Calibri"/>
              </a:rPr>
              <a:t>コミュニケーション方針</a:t>
            </a:r>
            <a:endParaRPr b="0" i="0" sz="1600" u="none" cap="none" strike="noStrike">
              <a:solidFill>
                <a:schemeClr val="dk1"/>
              </a:solidFill>
              <a:latin typeface="Calibri"/>
              <a:ea typeface="Calibri"/>
              <a:cs typeface="Calibri"/>
              <a:sym typeface="Calibri"/>
            </a:endParaRPr>
          </a:p>
          <a:p>
            <a:pPr indent="-228600" lvl="1" marL="685800" marR="0" rtl="0" algn="l">
              <a:lnSpc>
                <a:spcPct val="90000"/>
              </a:lnSpc>
              <a:spcBef>
                <a:spcPts val="500"/>
              </a:spcBef>
              <a:spcAft>
                <a:spcPts val="0"/>
              </a:spcAft>
              <a:buClr>
                <a:schemeClr val="dk1"/>
              </a:buClr>
              <a:buSzPts val="1400"/>
              <a:buFont typeface="Arial"/>
              <a:buChar char="•"/>
            </a:pPr>
            <a:r>
              <a:rPr b="0" i="0" lang="ja-JP" sz="1400" u="none" cap="none" strike="noStrike">
                <a:solidFill>
                  <a:schemeClr val="dk1"/>
                </a:solidFill>
                <a:latin typeface="Calibri"/>
                <a:ea typeface="Calibri"/>
                <a:cs typeface="Calibri"/>
                <a:sym typeface="Calibri"/>
              </a:rPr>
              <a:t>通常のコミュニケーションは●●を用いて行う。　//チャットアプリ。Lineとかか？</a:t>
            </a:r>
            <a:endParaRPr b="0" i="0" sz="1400" u="none" cap="none" strike="noStrike">
              <a:solidFill>
                <a:schemeClr val="dk1"/>
              </a:solidFill>
              <a:latin typeface="Calibri"/>
              <a:ea typeface="Calibri"/>
              <a:cs typeface="Calibri"/>
              <a:sym typeface="Calibri"/>
            </a:endParaRPr>
          </a:p>
          <a:p>
            <a:pPr indent="-228600" lvl="1" marL="685800" marR="0" rtl="0" algn="l">
              <a:lnSpc>
                <a:spcPct val="90000"/>
              </a:lnSpc>
              <a:spcBef>
                <a:spcPts val="500"/>
              </a:spcBef>
              <a:spcAft>
                <a:spcPts val="0"/>
              </a:spcAft>
              <a:buClr>
                <a:schemeClr val="dk1"/>
              </a:buClr>
              <a:buSzPts val="1400"/>
              <a:buFont typeface="Arial"/>
              <a:buChar char="•"/>
            </a:pPr>
            <a:r>
              <a:rPr b="0" i="0" lang="ja-JP" sz="1400" u="none" cap="none" strike="noStrike">
                <a:solidFill>
                  <a:schemeClr val="dk1"/>
                </a:solidFill>
                <a:latin typeface="Calibri"/>
                <a:ea typeface="Calibri"/>
                <a:cs typeface="Calibri"/>
                <a:sym typeface="Calibri"/>
              </a:rPr>
              <a:t>会議体は下記の通り。</a:t>
            </a:r>
            <a:endParaRPr b="0" i="0" sz="1400" u="none" cap="none" strike="noStrike">
              <a:solidFill>
                <a:schemeClr val="dk1"/>
              </a:solidFill>
              <a:latin typeface="Calibri"/>
              <a:ea typeface="Calibri"/>
              <a:cs typeface="Calibri"/>
              <a:sym typeface="Calibri"/>
            </a:endParaRPr>
          </a:p>
        </p:txBody>
      </p:sp>
      <p:sp>
        <p:nvSpPr>
          <p:cNvPr id="148" name="Shape 148"/>
          <p:cNvSpPr txBox="1"/>
          <p:nvPr>
            <p:ph idx="11" type="ftr"/>
          </p:nvPr>
        </p:nvSpPr>
        <p:spPr>
          <a:xfrm>
            <a:off x="4038600" y="631702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1200">
                <a:solidFill>
                  <a:srgbClr val="888888"/>
                </a:solidFill>
                <a:latin typeface="Calibri"/>
                <a:ea typeface="Calibri"/>
                <a:cs typeface="Calibri"/>
                <a:sym typeface="Calibri"/>
              </a:rPr>
              <a:t>プロジェクト計画書</a:t>
            </a:r>
            <a:endParaRPr sz="1200">
              <a:solidFill>
                <a:srgbClr val="888888"/>
              </a:solidFill>
              <a:latin typeface="Calibri"/>
              <a:ea typeface="Calibri"/>
              <a:cs typeface="Calibri"/>
              <a:sym typeface="Calibri"/>
            </a:endParaRPr>
          </a:p>
        </p:txBody>
      </p:sp>
      <p:sp>
        <p:nvSpPr>
          <p:cNvPr id="149" name="Shape 149"/>
          <p:cNvSpPr txBox="1"/>
          <p:nvPr>
            <p:ph idx="12" type="sldNum"/>
          </p:nvPr>
        </p:nvSpPr>
        <p:spPr>
          <a:xfrm>
            <a:off x="11248103" y="6439541"/>
            <a:ext cx="823452"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ja-JP"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graphicFrame>
        <p:nvGraphicFramePr>
          <p:cNvPr id="150" name="Shape 150"/>
          <p:cNvGraphicFramePr/>
          <p:nvPr/>
        </p:nvGraphicFramePr>
        <p:xfrm>
          <a:off x="838200" y="2114514"/>
          <a:ext cx="3000000" cy="3000000"/>
        </p:xfrm>
        <a:graphic>
          <a:graphicData uri="http://schemas.openxmlformats.org/drawingml/2006/table">
            <a:tbl>
              <a:tblPr bandRow="1" firstRow="1">
                <a:noFill/>
                <a:tableStyleId>{B26F2358-68BD-4278-8D38-01EBE6CBCBFD}</a:tableStyleId>
              </a:tblPr>
              <a:tblGrid>
                <a:gridCol w="579900"/>
                <a:gridCol w="1483975"/>
                <a:gridCol w="1483975"/>
                <a:gridCol w="1483975"/>
                <a:gridCol w="1483975"/>
                <a:gridCol w="3999850"/>
              </a:tblGrid>
              <a:tr h="370850">
                <a:tc>
                  <a:txBody>
                    <a:bodyPr>
                      <a:noAutofit/>
                    </a:bodyPr>
                    <a:lstStyle/>
                    <a:p>
                      <a:pPr indent="0" lvl="0" marL="0" marR="0" rtl="0" algn="l">
                        <a:spcBef>
                          <a:spcPts val="0"/>
                        </a:spcBef>
                        <a:spcAft>
                          <a:spcPts val="0"/>
                        </a:spcAft>
                        <a:buNone/>
                      </a:pPr>
                      <a:r>
                        <a:rPr lang="ja-JP" sz="1200"/>
                        <a:t>#</a:t>
                      </a:r>
                      <a:endParaRPr sz="1200"/>
                    </a:p>
                  </a:txBody>
                  <a:tcPr marT="45725" marB="45725" marR="91450" marL="91450">
                    <a:lnL cap="flat" cmpd="sng" w="12700">
                      <a:solidFill>
                        <a:srgbClr val="A5A5A5"/>
                      </a:solidFill>
                      <a:prstDash val="solid"/>
                      <a:round/>
                      <a:headEnd len="sm" w="sm" type="none"/>
                      <a:tailEnd len="sm" w="sm" type="none"/>
                    </a:lnL>
                    <a:lnR cap="flat" cmpd="sng" w="12700">
                      <a:solidFill>
                        <a:srgbClr val="A5A5A5"/>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ja-JP" sz="1200"/>
                        <a:t>会議名</a:t>
                      </a:r>
                      <a:endParaRPr sz="1200"/>
                    </a:p>
                  </a:txBody>
                  <a:tcPr marT="45725" marB="45725" marR="91450" marL="91450">
                    <a:lnL cap="flat" cmpd="sng" w="12700">
                      <a:solidFill>
                        <a:srgbClr val="A5A5A5"/>
                      </a:solidFill>
                      <a:prstDash val="solid"/>
                      <a:round/>
                      <a:headEnd len="sm" w="sm" type="none"/>
                      <a:tailEnd len="sm" w="sm" type="none"/>
                    </a:lnL>
                    <a:lnR cap="flat" cmpd="sng" w="12700">
                      <a:solidFill>
                        <a:srgbClr val="A5A5A5"/>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ja-JP" sz="1200"/>
                        <a:t>曜日</a:t>
                      </a:r>
                      <a:endParaRPr sz="1200"/>
                    </a:p>
                  </a:txBody>
                  <a:tcPr marT="45725" marB="45725" marR="91450" marL="91450">
                    <a:lnL cap="flat" cmpd="sng" w="12700">
                      <a:solidFill>
                        <a:srgbClr val="A5A5A5"/>
                      </a:solidFill>
                      <a:prstDash val="solid"/>
                      <a:round/>
                      <a:headEnd len="sm" w="sm" type="none"/>
                      <a:tailEnd len="sm" w="sm" type="none"/>
                    </a:lnL>
                    <a:lnR cap="flat" cmpd="sng" w="12700">
                      <a:solidFill>
                        <a:srgbClr val="A5A5A5"/>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ja-JP" sz="1200"/>
                        <a:t>時間</a:t>
                      </a:r>
                      <a:endParaRPr sz="1200"/>
                    </a:p>
                  </a:txBody>
                  <a:tcPr marT="45725" marB="45725" marR="91450" marL="91450">
                    <a:lnL cap="flat" cmpd="sng" w="12700">
                      <a:solidFill>
                        <a:srgbClr val="A5A5A5"/>
                      </a:solidFill>
                      <a:prstDash val="solid"/>
                      <a:round/>
                      <a:headEnd len="sm" w="sm" type="none"/>
                      <a:tailEnd len="sm" w="sm" type="none"/>
                    </a:lnL>
                    <a:lnR cap="flat" cmpd="sng" w="12700">
                      <a:solidFill>
                        <a:srgbClr val="A5A5A5"/>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ja-JP" sz="1200"/>
                        <a:t>参加者</a:t>
                      </a:r>
                      <a:endParaRPr sz="1200"/>
                    </a:p>
                  </a:txBody>
                  <a:tcPr marT="45725" marB="45725" marR="91450" marL="91450">
                    <a:lnL cap="flat" cmpd="sng" w="12700">
                      <a:solidFill>
                        <a:srgbClr val="A5A5A5"/>
                      </a:solidFill>
                      <a:prstDash val="solid"/>
                      <a:round/>
                      <a:headEnd len="sm" w="sm" type="none"/>
                      <a:tailEnd len="sm" w="sm" type="none"/>
                    </a:lnL>
                    <a:lnR cap="flat" cmpd="sng" w="12700">
                      <a:solidFill>
                        <a:srgbClr val="A5A5A5"/>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ja-JP" sz="1200"/>
                        <a:t>目的</a:t>
                      </a:r>
                      <a:endParaRPr sz="1200"/>
                    </a:p>
                  </a:txBody>
                  <a:tcPr marT="45725" marB="45725" marR="91450" marL="91450">
                    <a:lnL cap="flat" cmpd="sng" w="12700">
                      <a:solidFill>
                        <a:srgbClr val="A5A5A5"/>
                      </a:solidFill>
                      <a:prstDash val="solid"/>
                      <a:round/>
                      <a:headEnd len="sm" w="sm" type="none"/>
                      <a:tailEnd len="sm" w="sm" type="none"/>
                    </a:lnL>
                    <a:lnR cap="flat" cmpd="sng" w="12700">
                      <a:solidFill>
                        <a:srgbClr val="A5A5A5"/>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457200">
                <a:tc>
                  <a:txBody>
                    <a:bodyPr>
                      <a:noAutofit/>
                    </a:bodyPr>
                    <a:lstStyle/>
                    <a:p>
                      <a:pPr indent="0" lvl="0" marL="0" marR="0" rtl="0" algn="l">
                        <a:spcBef>
                          <a:spcPts val="0"/>
                        </a:spcBef>
                        <a:spcAft>
                          <a:spcPts val="0"/>
                        </a:spcAft>
                        <a:buNone/>
                      </a:pPr>
                      <a:r>
                        <a:rPr lang="ja-JP" sz="1200"/>
                        <a:t>1.</a:t>
                      </a:r>
                      <a:endParaRPr sz="1200"/>
                    </a:p>
                  </a:txBody>
                  <a:tcPr marT="45725" marB="45725" marR="91450" marL="91450">
                    <a:lnL cap="flat" cmpd="sng" w="12700">
                      <a:solidFill>
                        <a:srgbClr val="A5A5A5"/>
                      </a:solidFill>
                      <a:prstDash val="solid"/>
                      <a:round/>
                      <a:headEnd len="sm" w="sm" type="none"/>
                      <a:tailEnd len="sm" w="sm" type="none"/>
                    </a:lnL>
                    <a:lnR cap="flat" cmpd="sng" w="12700">
                      <a:solidFill>
                        <a:srgbClr val="A5A5A5"/>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rPr lang="ja-JP" sz="1200"/>
                        <a:t>週次進捗MTG</a:t>
                      </a:r>
                      <a:endParaRPr sz="1200"/>
                    </a:p>
                  </a:txBody>
                  <a:tcPr marT="45725" marB="45725" marR="91450" marL="91450">
                    <a:lnL cap="flat" cmpd="sng" w="12700">
                      <a:solidFill>
                        <a:srgbClr val="A5A5A5"/>
                      </a:solidFill>
                      <a:prstDash val="solid"/>
                      <a:round/>
                      <a:headEnd len="sm" w="sm" type="none"/>
                      <a:tailEnd len="sm" w="sm" type="none"/>
                    </a:lnL>
                    <a:lnR cap="flat" cmpd="sng" w="12700">
                      <a:solidFill>
                        <a:srgbClr val="A5A5A5"/>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rPr lang="ja-JP" sz="1200"/>
                        <a:t>不定</a:t>
                      </a:r>
                      <a:endParaRPr sz="1200"/>
                    </a:p>
                  </a:txBody>
                  <a:tcPr marT="45725" marB="45725" marR="91450" marL="91450">
                    <a:lnL cap="flat" cmpd="sng" w="12700">
                      <a:solidFill>
                        <a:srgbClr val="A5A5A5"/>
                      </a:solidFill>
                      <a:prstDash val="solid"/>
                      <a:round/>
                      <a:headEnd len="sm" w="sm" type="none"/>
                      <a:tailEnd len="sm" w="sm" type="none"/>
                    </a:lnL>
                    <a:lnR cap="flat" cmpd="sng" w="12700">
                      <a:solidFill>
                        <a:srgbClr val="A5A5A5"/>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rPr lang="ja-JP" sz="1200"/>
                        <a:t>不定</a:t>
                      </a:r>
                      <a:endParaRPr sz="1200"/>
                    </a:p>
                  </a:txBody>
                  <a:tcPr marT="45725" marB="45725" marR="91450" marL="91450">
                    <a:lnL cap="flat" cmpd="sng" w="12700">
                      <a:solidFill>
                        <a:srgbClr val="A5A5A5"/>
                      </a:solidFill>
                      <a:prstDash val="solid"/>
                      <a:round/>
                      <a:headEnd len="sm" w="sm" type="none"/>
                      <a:tailEnd len="sm" w="sm" type="none"/>
                    </a:lnL>
                    <a:lnR cap="flat" cmpd="sng" w="12700">
                      <a:solidFill>
                        <a:srgbClr val="A5A5A5"/>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rPr lang="ja-JP" sz="1200"/>
                        <a:t>田中、荒居</a:t>
                      </a:r>
                      <a:endParaRPr sz="1200"/>
                    </a:p>
                  </a:txBody>
                  <a:tcPr marT="45725" marB="45725" marR="91450" marL="91450">
                    <a:lnL cap="flat" cmpd="sng" w="12700">
                      <a:solidFill>
                        <a:srgbClr val="A5A5A5"/>
                      </a:solidFill>
                      <a:prstDash val="solid"/>
                      <a:round/>
                      <a:headEnd len="sm" w="sm" type="none"/>
                      <a:tailEnd len="sm" w="sm" type="none"/>
                    </a:lnL>
                    <a:lnR cap="flat" cmpd="sng" w="12700">
                      <a:solidFill>
                        <a:srgbClr val="A5A5A5"/>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rPr lang="ja-JP" sz="1200"/>
                        <a:t>進捗の確認、課題確認、タスク分配など。</a:t>
                      </a:r>
                      <a:endParaRPr sz="1200"/>
                    </a:p>
                  </a:txBody>
                  <a:tcPr marT="45725" marB="45725" marR="91450" marL="91450">
                    <a:lnL cap="flat" cmpd="sng" w="12700">
                      <a:solidFill>
                        <a:srgbClr val="A5A5A5"/>
                      </a:solidFill>
                      <a:prstDash val="solid"/>
                      <a:round/>
                      <a:headEnd len="sm" w="sm" type="none"/>
                      <a:tailEnd len="sm" w="sm" type="none"/>
                    </a:lnL>
                    <a:lnR cap="flat" cmpd="sng" w="12700">
                      <a:solidFill>
                        <a:srgbClr val="A5A5A5"/>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solidFill>
                      <a:schemeClr val="lt1"/>
                    </a:solidFill>
                  </a:tcPr>
                </a:tc>
              </a:tr>
              <a:tr h="457200">
                <a:tc>
                  <a:txBody>
                    <a:bodyPr>
                      <a:noAutofit/>
                    </a:bodyPr>
                    <a:lstStyle/>
                    <a:p>
                      <a:pPr indent="0" lvl="0" marL="0" marR="0" rtl="0" algn="l">
                        <a:spcBef>
                          <a:spcPts val="0"/>
                        </a:spcBef>
                        <a:spcAft>
                          <a:spcPts val="0"/>
                        </a:spcAft>
                        <a:buNone/>
                      </a:pPr>
                      <a:r>
                        <a:rPr lang="ja-JP" sz="1200"/>
                        <a:t>2.</a:t>
                      </a:r>
                      <a:endParaRPr sz="1200"/>
                    </a:p>
                  </a:txBody>
                  <a:tcPr marT="45725" marB="45725" marR="91450" marL="91450">
                    <a:lnL cap="flat" cmpd="sng" w="12700">
                      <a:solidFill>
                        <a:srgbClr val="A5A5A5"/>
                      </a:solidFill>
                      <a:prstDash val="solid"/>
                      <a:round/>
                      <a:headEnd len="sm" w="sm" type="none"/>
                      <a:tailEnd len="sm" w="sm" type="none"/>
                    </a:lnL>
                    <a:lnR cap="flat" cmpd="sng" w="12700">
                      <a:solidFill>
                        <a:srgbClr val="A5A5A5"/>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rPr lang="ja-JP" sz="1200"/>
                        <a:t>Team MTG（SOLT）</a:t>
                      </a:r>
                      <a:endParaRPr sz="1200"/>
                    </a:p>
                  </a:txBody>
                  <a:tcPr marT="45725" marB="45725" marR="91450" marL="91450">
                    <a:lnL cap="flat" cmpd="sng" w="12700">
                      <a:solidFill>
                        <a:srgbClr val="A5A5A5"/>
                      </a:solidFill>
                      <a:prstDash val="solid"/>
                      <a:round/>
                      <a:headEnd len="sm" w="sm" type="none"/>
                      <a:tailEnd len="sm" w="sm" type="none"/>
                    </a:lnL>
                    <a:lnR cap="flat" cmpd="sng" w="12700">
                      <a:solidFill>
                        <a:srgbClr val="A5A5A5"/>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rPr lang="ja-JP" sz="1200"/>
                        <a:t>不定</a:t>
                      </a:r>
                      <a:endParaRPr sz="1200"/>
                    </a:p>
                  </a:txBody>
                  <a:tcPr marT="45725" marB="45725" marR="91450" marL="91450">
                    <a:lnL cap="flat" cmpd="sng" w="12700">
                      <a:solidFill>
                        <a:srgbClr val="A5A5A5"/>
                      </a:solidFill>
                      <a:prstDash val="solid"/>
                      <a:round/>
                      <a:headEnd len="sm" w="sm" type="none"/>
                      <a:tailEnd len="sm" w="sm" type="none"/>
                    </a:lnL>
                    <a:lnR cap="flat" cmpd="sng" w="12700">
                      <a:solidFill>
                        <a:srgbClr val="A5A5A5"/>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rPr lang="ja-JP" sz="1200"/>
                        <a:t>18:00~19:00</a:t>
                      </a:r>
                      <a:endParaRPr sz="1200"/>
                    </a:p>
                  </a:txBody>
                  <a:tcPr marT="45725" marB="45725" marR="91450" marL="91450">
                    <a:lnL cap="flat" cmpd="sng" w="12700">
                      <a:solidFill>
                        <a:srgbClr val="A5A5A5"/>
                      </a:solidFill>
                      <a:prstDash val="solid"/>
                      <a:round/>
                      <a:headEnd len="sm" w="sm" type="none"/>
                      <a:tailEnd len="sm" w="sm" type="none"/>
                    </a:lnL>
                    <a:lnR cap="flat" cmpd="sng" w="12700">
                      <a:solidFill>
                        <a:srgbClr val="A5A5A5"/>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rPr lang="ja-JP" sz="1200"/>
                        <a:t>SOLT I Group</a:t>
                      </a:r>
                      <a:endParaRPr sz="1200"/>
                    </a:p>
                  </a:txBody>
                  <a:tcPr marT="45725" marB="45725" marR="91450" marL="91450">
                    <a:lnL cap="flat" cmpd="sng" w="12700">
                      <a:solidFill>
                        <a:srgbClr val="A5A5A5"/>
                      </a:solidFill>
                      <a:prstDash val="solid"/>
                      <a:round/>
                      <a:headEnd len="sm" w="sm" type="none"/>
                      <a:tailEnd len="sm" w="sm" type="none"/>
                    </a:lnL>
                    <a:lnR cap="flat" cmpd="sng" w="12700">
                      <a:solidFill>
                        <a:srgbClr val="A5A5A5"/>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rPr lang="ja-JP" sz="1200"/>
                        <a:t>進捗の報告、アドバイスなど。</a:t>
                      </a:r>
                      <a:endParaRPr sz="1200"/>
                    </a:p>
                    <a:p>
                      <a:pPr indent="0" lvl="0" marL="0" marR="0" rtl="0" algn="l">
                        <a:spcBef>
                          <a:spcPts val="0"/>
                        </a:spcBef>
                        <a:spcAft>
                          <a:spcPts val="0"/>
                        </a:spcAft>
                        <a:buNone/>
                      </a:pPr>
                      <a:r>
                        <a:rPr lang="ja-JP" sz="1200"/>
                        <a:t>2018年5月~2018年10月まで毎月20日に開催。</a:t>
                      </a:r>
                      <a:endParaRPr sz="1200"/>
                    </a:p>
                  </a:txBody>
                  <a:tcPr marT="45725" marB="45725" marR="91450" marL="91450">
                    <a:lnL cap="flat" cmpd="sng" w="12700">
                      <a:solidFill>
                        <a:srgbClr val="A5A5A5"/>
                      </a:solidFill>
                      <a:prstDash val="solid"/>
                      <a:round/>
                      <a:headEnd len="sm" w="sm" type="none"/>
                      <a:tailEnd len="sm" w="sm" type="none"/>
                    </a:lnL>
                    <a:lnR cap="flat" cmpd="sng" w="12700">
                      <a:solidFill>
                        <a:srgbClr val="A5A5A5"/>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solidFill>
                      <a:schemeClr val="lt1"/>
                    </a:solidFill>
                  </a:tcPr>
                </a:tc>
              </a:tr>
              <a:tr h="457200">
                <a:tc>
                  <a:txBody>
                    <a:bodyPr>
                      <a:noAutofit/>
                    </a:bodyPr>
                    <a:lstStyle/>
                    <a:p>
                      <a:pPr indent="0" lvl="0" marL="0" marR="0" rtl="0" algn="l">
                        <a:spcBef>
                          <a:spcPts val="0"/>
                        </a:spcBef>
                        <a:spcAft>
                          <a:spcPts val="0"/>
                        </a:spcAft>
                        <a:buNone/>
                      </a:pPr>
                      <a:r>
                        <a:rPr lang="ja-JP" sz="1200"/>
                        <a:t>3. </a:t>
                      </a:r>
                      <a:endParaRPr sz="1200"/>
                    </a:p>
                  </a:txBody>
                  <a:tcPr marT="45725" marB="45725" marR="91450" marL="91450">
                    <a:lnL cap="flat" cmpd="sng" w="12700">
                      <a:solidFill>
                        <a:srgbClr val="A5A5A5"/>
                      </a:solidFill>
                      <a:prstDash val="solid"/>
                      <a:round/>
                      <a:headEnd len="sm" w="sm" type="none"/>
                      <a:tailEnd len="sm" w="sm" type="none"/>
                    </a:lnL>
                    <a:lnR cap="flat" cmpd="sng" w="12700">
                      <a:solidFill>
                        <a:srgbClr val="A5A5A5"/>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rPr lang="ja-JP" sz="1200"/>
                        <a:t>変更管理会議</a:t>
                      </a:r>
                      <a:endParaRPr sz="1200"/>
                    </a:p>
                  </a:txBody>
                  <a:tcPr marT="45725" marB="45725" marR="91450" marL="91450">
                    <a:lnL cap="flat" cmpd="sng" w="12700">
                      <a:solidFill>
                        <a:srgbClr val="A5A5A5"/>
                      </a:solidFill>
                      <a:prstDash val="solid"/>
                      <a:round/>
                      <a:headEnd len="sm" w="sm" type="none"/>
                      <a:tailEnd len="sm" w="sm" type="none"/>
                    </a:lnL>
                    <a:lnR cap="flat" cmpd="sng" w="12700">
                      <a:solidFill>
                        <a:srgbClr val="A5A5A5"/>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rPr lang="ja-JP" sz="1200"/>
                        <a:t>不定</a:t>
                      </a:r>
                      <a:endParaRPr sz="1200"/>
                    </a:p>
                  </a:txBody>
                  <a:tcPr marT="45725" marB="45725" marR="91450" marL="91450">
                    <a:lnL cap="flat" cmpd="sng" w="12700">
                      <a:solidFill>
                        <a:srgbClr val="A5A5A5"/>
                      </a:solidFill>
                      <a:prstDash val="solid"/>
                      <a:round/>
                      <a:headEnd len="sm" w="sm" type="none"/>
                      <a:tailEnd len="sm" w="sm" type="none"/>
                    </a:lnL>
                    <a:lnR cap="flat" cmpd="sng" w="12700">
                      <a:solidFill>
                        <a:srgbClr val="A5A5A5"/>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rPr lang="ja-JP" sz="1200"/>
                        <a:t>不定</a:t>
                      </a:r>
                      <a:endParaRPr sz="1200"/>
                    </a:p>
                  </a:txBody>
                  <a:tcPr marT="45725" marB="45725" marR="91450" marL="91450">
                    <a:lnL cap="flat" cmpd="sng" w="12700">
                      <a:solidFill>
                        <a:srgbClr val="A5A5A5"/>
                      </a:solidFill>
                      <a:prstDash val="solid"/>
                      <a:round/>
                      <a:headEnd len="sm" w="sm" type="none"/>
                      <a:tailEnd len="sm" w="sm" type="none"/>
                    </a:lnL>
                    <a:lnR cap="flat" cmpd="sng" w="12700">
                      <a:solidFill>
                        <a:srgbClr val="A5A5A5"/>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rPr lang="ja-JP" sz="1200"/>
                        <a:t>田中、荒居</a:t>
                      </a:r>
                      <a:endParaRPr sz="1200"/>
                    </a:p>
                  </a:txBody>
                  <a:tcPr marT="45725" marB="45725" marR="91450" marL="91450">
                    <a:lnL cap="flat" cmpd="sng" w="12700">
                      <a:solidFill>
                        <a:srgbClr val="A5A5A5"/>
                      </a:solidFill>
                      <a:prstDash val="solid"/>
                      <a:round/>
                      <a:headEnd len="sm" w="sm" type="none"/>
                      <a:tailEnd len="sm" w="sm" type="none"/>
                    </a:lnL>
                    <a:lnR cap="flat" cmpd="sng" w="12700">
                      <a:solidFill>
                        <a:srgbClr val="A5A5A5"/>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rPr lang="ja-JP" sz="1200"/>
                        <a:t>変更管理の要件発生時に不定期で開催。</a:t>
                      </a:r>
                      <a:endParaRPr sz="1200"/>
                    </a:p>
                  </a:txBody>
                  <a:tcPr marT="45725" marB="45725" marR="91450" marL="91450">
                    <a:lnL cap="flat" cmpd="sng" w="12700">
                      <a:solidFill>
                        <a:srgbClr val="A5A5A5"/>
                      </a:solidFill>
                      <a:prstDash val="solid"/>
                      <a:round/>
                      <a:headEnd len="sm" w="sm" type="none"/>
                      <a:tailEnd len="sm" w="sm" type="none"/>
                    </a:lnL>
                    <a:lnR cap="flat" cmpd="sng" w="12700">
                      <a:solidFill>
                        <a:srgbClr val="A5A5A5"/>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838200" y="126980"/>
            <a:ext cx="10515600" cy="6096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Calibri"/>
              <a:buNone/>
            </a:pPr>
            <a:r>
              <a:rPr b="0" i="0" lang="ja-JP" sz="2400" u="none" cap="none" strike="noStrike">
                <a:solidFill>
                  <a:schemeClr val="dk1"/>
                </a:solidFill>
                <a:latin typeface="Calibri"/>
                <a:ea typeface="Calibri"/>
                <a:cs typeface="Calibri"/>
                <a:sym typeface="Calibri"/>
              </a:rPr>
              <a:t>7. プロジェクト運用方針	</a:t>
            </a:r>
            <a:endParaRPr b="0" i="0" sz="2400" u="none" cap="none" strike="noStrike">
              <a:solidFill>
                <a:schemeClr val="dk1"/>
              </a:solidFill>
              <a:latin typeface="Calibri"/>
              <a:ea typeface="Calibri"/>
              <a:cs typeface="Calibri"/>
              <a:sym typeface="Calibri"/>
            </a:endParaRPr>
          </a:p>
        </p:txBody>
      </p:sp>
      <p:sp>
        <p:nvSpPr>
          <p:cNvPr id="156" name="Shape 156"/>
          <p:cNvSpPr txBox="1"/>
          <p:nvPr>
            <p:ph idx="1" type="body"/>
          </p:nvPr>
        </p:nvSpPr>
        <p:spPr>
          <a:xfrm>
            <a:off x="838200" y="933916"/>
            <a:ext cx="10515600" cy="5243047"/>
          </a:xfrm>
          <a:prstGeom prst="rect">
            <a:avLst/>
          </a:prstGeom>
          <a:noFill/>
          <a:ln>
            <a:noFill/>
          </a:ln>
        </p:spPr>
        <p:txBody>
          <a:bodyPr anchorCtr="0" anchor="t" bIns="45700" lIns="91425" spcFirstLastPara="1" rIns="91425" wrap="square" tIns="45700">
            <a:noAutofit/>
          </a:bodyPr>
          <a:lstStyle/>
          <a:p>
            <a:pPr indent="-400050" lvl="0" marL="400050" marR="0" rtl="0" algn="l">
              <a:lnSpc>
                <a:spcPct val="90000"/>
              </a:lnSpc>
              <a:spcBef>
                <a:spcPts val="0"/>
              </a:spcBef>
              <a:spcAft>
                <a:spcPts val="0"/>
              </a:spcAft>
              <a:buClr>
                <a:schemeClr val="dk1"/>
              </a:buClr>
              <a:buSzPts val="1600"/>
              <a:buFont typeface="Calibri"/>
              <a:buAutoNum type="romanLcPeriod" startAt="6"/>
            </a:pPr>
            <a:r>
              <a:rPr b="0" i="0" lang="ja-JP" sz="1600" u="none" cap="none" strike="noStrike">
                <a:solidFill>
                  <a:schemeClr val="dk1"/>
                </a:solidFill>
                <a:latin typeface="Calibri"/>
                <a:ea typeface="Calibri"/>
                <a:cs typeface="Calibri"/>
                <a:sym typeface="Calibri"/>
              </a:rPr>
              <a:t>ドキュメント管理方針</a:t>
            </a:r>
            <a:endParaRPr b="0" i="0" sz="1600" u="none" cap="none" strike="noStrike">
              <a:solidFill>
                <a:schemeClr val="dk1"/>
              </a:solidFill>
              <a:latin typeface="Calibri"/>
              <a:ea typeface="Calibri"/>
              <a:cs typeface="Calibri"/>
              <a:sym typeface="Calibri"/>
            </a:endParaRPr>
          </a:p>
          <a:p>
            <a:pPr indent="-228600" lvl="1" marL="685800" marR="0" rtl="0" algn="l">
              <a:lnSpc>
                <a:spcPct val="90000"/>
              </a:lnSpc>
              <a:spcBef>
                <a:spcPts val="500"/>
              </a:spcBef>
              <a:spcAft>
                <a:spcPts val="0"/>
              </a:spcAft>
              <a:buClr>
                <a:schemeClr val="dk1"/>
              </a:buClr>
              <a:buSzPts val="1400"/>
              <a:buFont typeface="Arial"/>
              <a:buChar char="•"/>
            </a:pPr>
            <a:r>
              <a:rPr b="0" i="0" lang="ja-JP" sz="1400" u="none" cap="none" strike="noStrike">
                <a:solidFill>
                  <a:schemeClr val="dk1"/>
                </a:solidFill>
                <a:latin typeface="Calibri"/>
                <a:ea typeface="Calibri"/>
                <a:cs typeface="Calibri"/>
                <a:sym typeface="Calibri"/>
              </a:rPr>
              <a:t>ドキュメント及び、コードはGithubで管理する。</a:t>
            </a:r>
            <a:endParaRPr b="0" i="0" sz="1400" u="none" cap="none" strike="noStrike">
              <a:solidFill>
                <a:schemeClr val="dk1"/>
              </a:solidFill>
              <a:latin typeface="Calibri"/>
              <a:ea typeface="Calibri"/>
              <a:cs typeface="Calibri"/>
              <a:sym typeface="Calibri"/>
            </a:endParaRPr>
          </a:p>
          <a:p>
            <a:pPr indent="-228600" lvl="1" marL="685800" marR="0" rtl="0" algn="l">
              <a:lnSpc>
                <a:spcPct val="90000"/>
              </a:lnSpc>
              <a:spcBef>
                <a:spcPts val="500"/>
              </a:spcBef>
              <a:spcAft>
                <a:spcPts val="0"/>
              </a:spcAft>
              <a:buClr>
                <a:schemeClr val="dk1"/>
              </a:buClr>
              <a:buSzPts val="1400"/>
              <a:buFont typeface="Arial"/>
              <a:buChar char="•"/>
            </a:pPr>
            <a:r>
              <a:rPr b="0" i="0" lang="ja-JP" sz="1400" u="none" cap="none" strike="noStrike">
                <a:solidFill>
                  <a:schemeClr val="dk1"/>
                </a:solidFill>
                <a:latin typeface="Calibri"/>
                <a:ea typeface="Calibri"/>
                <a:cs typeface="Calibri"/>
                <a:sym typeface="Calibri"/>
              </a:rPr>
              <a:t>フォルダ構成は</a:t>
            </a:r>
            <a:r>
              <a:rPr lang="ja-JP"/>
              <a:t>下記のようにプロセスごととする。各プロセス以下の階層は自由に設定する。</a:t>
            </a:r>
            <a:endParaRPr b="0" i="0" sz="1400" u="none" cap="none" strike="noStrike">
              <a:solidFill>
                <a:schemeClr val="dk1"/>
              </a:solidFill>
              <a:latin typeface="Calibri"/>
              <a:ea typeface="Calibri"/>
              <a:cs typeface="Calibri"/>
              <a:sym typeface="Calibri"/>
            </a:endParaRPr>
          </a:p>
          <a:p>
            <a:pPr indent="0" lvl="1" marL="457200" marR="0" rtl="0" algn="l">
              <a:lnSpc>
                <a:spcPct val="90000"/>
              </a:lnSpc>
              <a:spcBef>
                <a:spcPts val="500"/>
              </a:spcBef>
              <a:spcAft>
                <a:spcPts val="0"/>
              </a:spcAft>
              <a:buClr>
                <a:schemeClr val="dk1"/>
              </a:buClr>
              <a:buSzPts val="1400"/>
              <a:buFont typeface="Arial"/>
              <a:buNone/>
            </a:pPr>
            <a:r>
              <a:t/>
            </a:r>
            <a:endParaRPr b="0" i="0" sz="1400" u="none" cap="none" strike="noStrike">
              <a:solidFill>
                <a:schemeClr val="dk1"/>
              </a:solidFill>
              <a:latin typeface="Calibri"/>
              <a:ea typeface="Calibri"/>
              <a:cs typeface="Calibri"/>
              <a:sym typeface="Calibri"/>
            </a:endParaRPr>
          </a:p>
          <a:p>
            <a:pPr indent="0" lvl="1" marL="457200" marR="0" rtl="0" algn="l">
              <a:lnSpc>
                <a:spcPct val="90000"/>
              </a:lnSpc>
              <a:spcBef>
                <a:spcPts val="500"/>
              </a:spcBef>
              <a:spcAft>
                <a:spcPts val="0"/>
              </a:spcAft>
              <a:buClr>
                <a:schemeClr val="dk1"/>
              </a:buClr>
              <a:buSzPts val="1400"/>
              <a:buFont typeface="Arial"/>
              <a:buNone/>
            </a:pPr>
            <a:r>
              <a:t/>
            </a:r>
            <a:endParaRPr b="0" i="0" sz="1400" u="none" cap="none" strike="noStrike">
              <a:solidFill>
                <a:schemeClr val="dk1"/>
              </a:solidFill>
              <a:latin typeface="Calibri"/>
              <a:ea typeface="Calibri"/>
              <a:cs typeface="Calibri"/>
              <a:sym typeface="Calibri"/>
            </a:endParaRPr>
          </a:p>
          <a:p>
            <a:pPr indent="0" lvl="1" marL="457200" marR="0" rtl="0" algn="l">
              <a:lnSpc>
                <a:spcPct val="90000"/>
              </a:lnSpc>
              <a:spcBef>
                <a:spcPts val="500"/>
              </a:spcBef>
              <a:spcAft>
                <a:spcPts val="0"/>
              </a:spcAft>
              <a:buClr>
                <a:schemeClr val="dk1"/>
              </a:buClr>
              <a:buSzPts val="1400"/>
              <a:buFont typeface="Arial"/>
              <a:buNone/>
            </a:pPr>
            <a:r>
              <a:t/>
            </a:r>
            <a:endParaRPr b="0" i="0" sz="1400" u="none" cap="none" strike="noStrike">
              <a:solidFill>
                <a:schemeClr val="dk1"/>
              </a:solidFill>
              <a:latin typeface="Calibri"/>
              <a:ea typeface="Calibri"/>
              <a:cs typeface="Calibri"/>
              <a:sym typeface="Calibri"/>
            </a:endParaRPr>
          </a:p>
          <a:p>
            <a:pPr indent="0" lvl="1" marL="457200" marR="0" rtl="0" algn="l">
              <a:lnSpc>
                <a:spcPct val="90000"/>
              </a:lnSpc>
              <a:spcBef>
                <a:spcPts val="500"/>
              </a:spcBef>
              <a:spcAft>
                <a:spcPts val="0"/>
              </a:spcAft>
              <a:buClr>
                <a:schemeClr val="dk1"/>
              </a:buClr>
              <a:buSzPts val="1400"/>
              <a:buFont typeface="Arial"/>
              <a:buNone/>
            </a:pPr>
            <a:r>
              <a:t/>
            </a:r>
            <a:endParaRPr b="0" i="0" sz="1400" u="none" cap="none" strike="noStrike">
              <a:solidFill>
                <a:schemeClr val="dk1"/>
              </a:solidFill>
              <a:latin typeface="Calibri"/>
              <a:ea typeface="Calibri"/>
              <a:cs typeface="Calibri"/>
              <a:sym typeface="Calibri"/>
            </a:endParaRPr>
          </a:p>
          <a:p>
            <a:pPr indent="0" lvl="1" marL="457200" marR="0" rtl="0" algn="l">
              <a:lnSpc>
                <a:spcPct val="90000"/>
              </a:lnSpc>
              <a:spcBef>
                <a:spcPts val="500"/>
              </a:spcBef>
              <a:spcAft>
                <a:spcPts val="0"/>
              </a:spcAft>
              <a:buClr>
                <a:schemeClr val="dk1"/>
              </a:buClr>
              <a:buSzPts val="1400"/>
              <a:buFont typeface="Arial"/>
              <a:buNone/>
            </a:pPr>
            <a:r>
              <a:t/>
            </a:r>
            <a:endParaRPr b="0" i="0" sz="1400" u="none" cap="none" strike="noStrike">
              <a:solidFill>
                <a:schemeClr val="dk1"/>
              </a:solidFill>
              <a:latin typeface="Calibri"/>
              <a:ea typeface="Calibri"/>
              <a:cs typeface="Calibri"/>
              <a:sym typeface="Calibri"/>
            </a:endParaRPr>
          </a:p>
          <a:p>
            <a:pPr indent="0" lvl="1" marL="457200" marR="0" rtl="0" algn="l">
              <a:lnSpc>
                <a:spcPct val="90000"/>
              </a:lnSpc>
              <a:spcBef>
                <a:spcPts val="500"/>
              </a:spcBef>
              <a:spcAft>
                <a:spcPts val="0"/>
              </a:spcAft>
              <a:buClr>
                <a:schemeClr val="dk1"/>
              </a:buClr>
              <a:buSzPts val="1400"/>
              <a:buFont typeface="Arial"/>
              <a:buNone/>
            </a:pPr>
            <a:r>
              <a:t/>
            </a:r>
            <a:endParaRPr b="0" i="0" sz="1400" u="none" cap="none" strike="noStrike">
              <a:solidFill>
                <a:schemeClr val="dk1"/>
              </a:solidFill>
              <a:latin typeface="Calibri"/>
              <a:ea typeface="Calibri"/>
              <a:cs typeface="Calibri"/>
              <a:sym typeface="Calibri"/>
            </a:endParaRPr>
          </a:p>
          <a:p>
            <a:pPr indent="0" lvl="1" marL="457200" marR="0" rtl="0" algn="l">
              <a:lnSpc>
                <a:spcPct val="90000"/>
              </a:lnSpc>
              <a:spcBef>
                <a:spcPts val="500"/>
              </a:spcBef>
              <a:spcAft>
                <a:spcPts val="0"/>
              </a:spcAft>
              <a:buClr>
                <a:schemeClr val="dk1"/>
              </a:buClr>
              <a:buSzPts val="1400"/>
              <a:buFont typeface="Arial"/>
              <a:buNone/>
            </a:pPr>
            <a:r>
              <a:t/>
            </a:r>
            <a:endParaRPr b="0" i="0" sz="1400" u="none" cap="none" strike="noStrike">
              <a:solidFill>
                <a:schemeClr val="dk1"/>
              </a:solidFill>
              <a:latin typeface="Calibri"/>
              <a:ea typeface="Calibri"/>
              <a:cs typeface="Calibri"/>
              <a:sym typeface="Calibri"/>
            </a:endParaRPr>
          </a:p>
          <a:p>
            <a:pPr indent="0" lvl="1" marL="457200" marR="0" rtl="0" algn="l">
              <a:lnSpc>
                <a:spcPct val="90000"/>
              </a:lnSpc>
              <a:spcBef>
                <a:spcPts val="500"/>
              </a:spcBef>
              <a:spcAft>
                <a:spcPts val="0"/>
              </a:spcAft>
              <a:buClr>
                <a:schemeClr val="dk1"/>
              </a:buClr>
              <a:buSzPts val="1400"/>
              <a:buFont typeface="Arial"/>
              <a:buNone/>
            </a:pPr>
            <a:r>
              <a:t/>
            </a:r>
            <a:endParaRPr b="0" i="0" sz="1400" u="none" cap="none" strike="noStrike">
              <a:solidFill>
                <a:schemeClr val="dk1"/>
              </a:solidFill>
              <a:latin typeface="Calibri"/>
              <a:ea typeface="Calibri"/>
              <a:cs typeface="Calibri"/>
              <a:sym typeface="Calibri"/>
            </a:endParaRPr>
          </a:p>
          <a:p>
            <a:pPr indent="0" lvl="1" marL="457200" marR="0" rtl="0" algn="l">
              <a:lnSpc>
                <a:spcPct val="90000"/>
              </a:lnSpc>
              <a:spcBef>
                <a:spcPts val="500"/>
              </a:spcBef>
              <a:spcAft>
                <a:spcPts val="0"/>
              </a:spcAft>
              <a:buClr>
                <a:schemeClr val="dk1"/>
              </a:buClr>
              <a:buSzPts val="1400"/>
              <a:buFont typeface="Arial"/>
              <a:buNone/>
            </a:pPr>
            <a:r>
              <a:t/>
            </a:r>
            <a:endParaRPr b="0" i="0" sz="1400" u="none" cap="none" strike="noStrike">
              <a:solidFill>
                <a:schemeClr val="dk1"/>
              </a:solidFill>
              <a:latin typeface="Calibri"/>
              <a:ea typeface="Calibri"/>
              <a:cs typeface="Calibri"/>
              <a:sym typeface="Calibri"/>
            </a:endParaRPr>
          </a:p>
          <a:p>
            <a:pPr indent="0" lvl="1" marL="457200" marR="0" rtl="0" algn="l">
              <a:lnSpc>
                <a:spcPct val="90000"/>
              </a:lnSpc>
              <a:spcBef>
                <a:spcPts val="500"/>
              </a:spcBef>
              <a:spcAft>
                <a:spcPts val="0"/>
              </a:spcAft>
              <a:buClr>
                <a:schemeClr val="dk1"/>
              </a:buClr>
              <a:buSzPts val="1400"/>
              <a:buFont typeface="Arial"/>
              <a:buNone/>
            </a:pPr>
            <a:r>
              <a:t/>
            </a:r>
            <a:endParaRPr b="0" i="0" sz="1400" u="none" cap="none" strike="noStrike">
              <a:solidFill>
                <a:schemeClr val="dk1"/>
              </a:solidFill>
              <a:latin typeface="Calibri"/>
              <a:ea typeface="Calibri"/>
              <a:cs typeface="Calibri"/>
              <a:sym typeface="Calibri"/>
            </a:endParaRPr>
          </a:p>
          <a:p>
            <a:pPr indent="0" lvl="1" marL="0" marR="0" rtl="0" algn="l">
              <a:lnSpc>
                <a:spcPct val="90000"/>
              </a:lnSpc>
              <a:spcBef>
                <a:spcPts val="500"/>
              </a:spcBef>
              <a:spcAft>
                <a:spcPts val="0"/>
              </a:spcAft>
              <a:buClr>
                <a:schemeClr val="dk1"/>
              </a:buClr>
              <a:buSzPts val="1400"/>
              <a:buFont typeface="Arial"/>
              <a:buNone/>
            </a:pPr>
            <a:r>
              <a:t/>
            </a:r>
            <a:endParaRPr b="0" i="0" sz="1400" u="none" cap="none" strike="noStrike">
              <a:solidFill>
                <a:schemeClr val="dk1"/>
              </a:solidFill>
              <a:latin typeface="Calibri"/>
              <a:ea typeface="Calibri"/>
              <a:cs typeface="Calibri"/>
              <a:sym typeface="Calibri"/>
            </a:endParaRPr>
          </a:p>
          <a:p>
            <a:pPr indent="-228600" lvl="1" marL="685800" marR="0" rtl="0" algn="l">
              <a:lnSpc>
                <a:spcPct val="90000"/>
              </a:lnSpc>
              <a:spcBef>
                <a:spcPts val="500"/>
              </a:spcBef>
              <a:spcAft>
                <a:spcPts val="0"/>
              </a:spcAft>
              <a:buClr>
                <a:schemeClr val="dk1"/>
              </a:buClr>
              <a:buSzPts val="1400"/>
              <a:buFont typeface="Arial"/>
              <a:buChar char="•"/>
            </a:pPr>
            <a:r>
              <a:rPr b="0" i="0" lang="ja-JP" sz="1400" u="none" cap="none" strike="noStrike">
                <a:solidFill>
                  <a:schemeClr val="dk1"/>
                </a:solidFill>
                <a:latin typeface="Calibri"/>
                <a:ea typeface="Calibri"/>
                <a:cs typeface="Calibri"/>
                <a:sym typeface="Calibri"/>
              </a:rPr>
              <a:t>ドキュメント命名規則は下記の通り。</a:t>
            </a:r>
            <a:endParaRPr b="0" i="0" sz="1400" u="none" cap="none" strike="noStrike">
              <a:solidFill>
                <a:schemeClr val="dk1"/>
              </a:solidFill>
              <a:latin typeface="Calibri"/>
              <a:ea typeface="Calibri"/>
              <a:cs typeface="Calibri"/>
              <a:sym typeface="Calibri"/>
            </a:endParaRPr>
          </a:p>
          <a:p>
            <a:pPr indent="-342900" lvl="2" marL="1257300" marR="0" rtl="0" algn="l">
              <a:lnSpc>
                <a:spcPct val="90000"/>
              </a:lnSpc>
              <a:spcBef>
                <a:spcPts val="500"/>
              </a:spcBef>
              <a:spcAft>
                <a:spcPts val="0"/>
              </a:spcAft>
              <a:buClr>
                <a:schemeClr val="dk1"/>
              </a:buClr>
              <a:buSzPts val="1400"/>
              <a:buFont typeface="Calibri"/>
              <a:buAutoNum type="alphaLcPeriod"/>
            </a:pPr>
            <a:r>
              <a:rPr b="0" i="0" lang="ja-JP" sz="1400" u="none" cap="none" strike="noStrike">
                <a:solidFill>
                  <a:schemeClr val="dk1"/>
                </a:solidFill>
                <a:latin typeface="Calibri"/>
                <a:ea typeface="Calibri"/>
                <a:cs typeface="Calibri"/>
                <a:sym typeface="Calibri"/>
              </a:rPr>
              <a:t>ドキュメントの内容がわかる名前</a:t>
            </a:r>
            <a:endParaRPr b="0" i="0" sz="1400" u="none" cap="none" strike="noStrike">
              <a:solidFill>
                <a:schemeClr val="dk1"/>
              </a:solidFill>
              <a:latin typeface="Calibri"/>
              <a:ea typeface="Calibri"/>
              <a:cs typeface="Calibri"/>
              <a:sym typeface="Calibri"/>
            </a:endParaRPr>
          </a:p>
          <a:p>
            <a:pPr indent="-342900" lvl="2" marL="1257300" marR="0" rtl="0" algn="l">
              <a:lnSpc>
                <a:spcPct val="90000"/>
              </a:lnSpc>
              <a:spcBef>
                <a:spcPts val="500"/>
              </a:spcBef>
              <a:spcAft>
                <a:spcPts val="0"/>
              </a:spcAft>
              <a:buClr>
                <a:schemeClr val="dk1"/>
              </a:buClr>
              <a:buSzPts val="1400"/>
              <a:buFont typeface="Calibri"/>
              <a:buAutoNum type="alphaLcPeriod"/>
            </a:pPr>
            <a:r>
              <a:rPr b="0" i="0" lang="ja-JP" sz="1400" u="none" cap="none" strike="noStrike">
                <a:solidFill>
                  <a:schemeClr val="dk1"/>
                </a:solidFill>
                <a:latin typeface="Calibri"/>
                <a:ea typeface="Calibri"/>
                <a:cs typeface="Calibri"/>
                <a:sym typeface="Calibri"/>
              </a:rPr>
              <a:t>ドキュメントのバージョン。Fixしたらバージョンをv1.0にあげ、それ以降の変更は変更管理表に記載。</a:t>
            </a:r>
            <a:endParaRPr b="0" i="0" sz="1400" u="none" cap="none" strike="noStrike">
              <a:solidFill>
                <a:schemeClr val="dk1"/>
              </a:solidFill>
              <a:latin typeface="Calibri"/>
              <a:ea typeface="Calibri"/>
              <a:cs typeface="Calibri"/>
              <a:sym typeface="Calibri"/>
            </a:endParaRPr>
          </a:p>
          <a:p>
            <a:pPr indent="0" lvl="1" marL="457200" marR="0" rtl="0" algn="l">
              <a:lnSpc>
                <a:spcPct val="90000"/>
              </a:lnSpc>
              <a:spcBef>
                <a:spcPts val="500"/>
              </a:spcBef>
              <a:spcAft>
                <a:spcPts val="0"/>
              </a:spcAft>
              <a:buClr>
                <a:schemeClr val="dk1"/>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57" name="Shape 157"/>
          <p:cNvSpPr txBox="1"/>
          <p:nvPr>
            <p:ph idx="11" type="ftr"/>
          </p:nvPr>
        </p:nvSpPr>
        <p:spPr>
          <a:xfrm>
            <a:off x="4038600" y="631702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1200">
                <a:solidFill>
                  <a:srgbClr val="888888"/>
                </a:solidFill>
                <a:latin typeface="Calibri"/>
                <a:ea typeface="Calibri"/>
                <a:cs typeface="Calibri"/>
                <a:sym typeface="Calibri"/>
              </a:rPr>
              <a:t>プロジェクト計画書</a:t>
            </a:r>
            <a:endParaRPr sz="1200">
              <a:solidFill>
                <a:srgbClr val="888888"/>
              </a:solidFill>
              <a:latin typeface="Calibri"/>
              <a:ea typeface="Calibri"/>
              <a:cs typeface="Calibri"/>
              <a:sym typeface="Calibri"/>
            </a:endParaRPr>
          </a:p>
        </p:txBody>
      </p:sp>
      <p:sp>
        <p:nvSpPr>
          <p:cNvPr id="158" name="Shape 158"/>
          <p:cNvSpPr txBox="1"/>
          <p:nvPr>
            <p:ph idx="12" type="sldNum"/>
          </p:nvPr>
        </p:nvSpPr>
        <p:spPr>
          <a:xfrm>
            <a:off x="11248103" y="6439541"/>
            <a:ext cx="823452"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ja-JP"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grpSp>
        <p:nvGrpSpPr>
          <p:cNvPr id="159" name="Shape 159"/>
          <p:cNvGrpSpPr/>
          <p:nvPr/>
        </p:nvGrpSpPr>
        <p:grpSpPr>
          <a:xfrm>
            <a:off x="1831377" y="5851791"/>
            <a:ext cx="2874934" cy="724325"/>
            <a:chOff x="1831377" y="5813046"/>
            <a:chExt cx="2874934" cy="724325"/>
          </a:xfrm>
        </p:grpSpPr>
        <p:grpSp>
          <p:nvGrpSpPr>
            <p:cNvPr id="160" name="Shape 160"/>
            <p:cNvGrpSpPr/>
            <p:nvPr/>
          </p:nvGrpSpPr>
          <p:grpSpPr>
            <a:xfrm>
              <a:off x="2016717" y="6096673"/>
              <a:ext cx="1755182" cy="440698"/>
              <a:chOff x="1367726" y="6060730"/>
              <a:chExt cx="1755182" cy="440698"/>
            </a:xfrm>
          </p:grpSpPr>
          <p:sp>
            <p:nvSpPr>
              <p:cNvPr id="161" name="Shape 161"/>
              <p:cNvSpPr/>
              <p:nvPr/>
            </p:nvSpPr>
            <p:spPr>
              <a:xfrm rot="5400000">
                <a:off x="1938938" y="5489518"/>
                <a:ext cx="140059" cy="1282484"/>
              </a:xfrm>
              <a:prstGeom prst="rightBrace">
                <a:avLst>
                  <a:gd fmla="val 8333" name="adj1"/>
                  <a:gd fmla="val 50000" name="adj2"/>
                </a:avLst>
              </a:prstGeom>
              <a:noFill/>
              <a:ln cap="flat" cmpd="sng" w="12700">
                <a:solidFill>
                  <a:srgbClr val="3C86B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62" name="Shape 162"/>
              <p:cNvSpPr/>
              <p:nvPr/>
            </p:nvSpPr>
            <p:spPr>
              <a:xfrm rot="5400000">
                <a:off x="2824279" y="5964154"/>
                <a:ext cx="140058" cy="333213"/>
              </a:xfrm>
              <a:prstGeom prst="rightBrace">
                <a:avLst>
                  <a:gd fmla="val 8333" name="adj1"/>
                  <a:gd fmla="val 50000" name="adj2"/>
                </a:avLst>
              </a:prstGeom>
              <a:noFill/>
              <a:ln cap="flat" cmpd="sng" w="12700">
                <a:solidFill>
                  <a:srgbClr val="3C86B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63" name="Shape 163"/>
              <p:cNvSpPr/>
              <p:nvPr/>
            </p:nvSpPr>
            <p:spPr>
              <a:xfrm>
                <a:off x="1782305" y="6247169"/>
                <a:ext cx="457200" cy="2542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1400">
                    <a:solidFill>
                      <a:schemeClr val="dk1"/>
                    </a:solidFill>
                    <a:latin typeface="Calibri"/>
                    <a:ea typeface="Calibri"/>
                    <a:cs typeface="Calibri"/>
                    <a:sym typeface="Calibri"/>
                  </a:rPr>
                  <a:t>a</a:t>
                </a:r>
                <a:endParaRPr sz="1800">
                  <a:solidFill>
                    <a:schemeClr val="dk1"/>
                  </a:solidFill>
                  <a:latin typeface="Calibri"/>
                  <a:ea typeface="Calibri"/>
                  <a:cs typeface="Calibri"/>
                  <a:sym typeface="Calibri"/>
                </a:endParaRPr>
              </a:p>
            </p:txBody>
          </p:sp>
          <p:sp>
            <p:nvSpPr>
              <p:cNvPr id="164" name="Shape 164"/>
              <p:cNvSpPr/>
              <p:nvPr/>
            </p:nvSpPr>
            <p:spPr>
              <a:xfrm>
                <a:off x="2665708" y="6247169"/>
                <a:ext cx="457200" cy="2542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1400">
                    <a:solidFill>
                      <a:schemeClr val="dk1"/>
                    </a:solidFill>
                    <a:latin typeface="Calibri"/>
                    <a:ea typeface="Calibri"/>
                    <a:cs typeface="Calibri"/>
                    <a:sym typeface="Calibri"/>
                  </a:rPr>
                  <a:t>b</a:t>
                </a:r>
                <a:endParaRPr sz="1800">
                  <a:solidFill>
                    <a:schemeClr val="dk1"/>
                  </a:solidFill>
                  <a:latin typeface="Calibri"/>
                  <a:ea typeface="Calibri"/>
                  <a:cs typeface="Calibri"/>
                  <a:sym typeface="Calibri"/>
                </a:endParaRPr>
              </a:p>
            </p:txBody>
          </p:sp>
        </p:grpSp>
        <p:sp>
          <p:nvSpPr>
            <p:cNvPr id="165" name="Shape 165"/>
            <p:cNvSpPr/>
            <p:nvPr/>
          </p:nvSpPr>
          <p:spPr>
            <a:xfrm>
              <a:off x="1831377" y="5813046"/>
              <a:ext cx="2874934" cy="317714"/>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lang="ja-JP" sz="1400">
                  <a:solidFill>
                    <a:srgbClr val="000000"/>
                  </a:solidFill>
                  <a:latin typeface="Calibri"/>
                  <a:ea typeface="Calibri"/>
                  <a:cs typeface="Calibri"/>
                  <a:sym typeface="Calibri"/>
                </a:rPr>
                <a:t>xxxxxxxxxxxxxxxxxx_v0.1.pptx</a:t>
              </a:r>
              <a:endParaRPr sz="1400">
                <a:solidFill>
                  <a:srgbClr val="000000"/>
                </a:solidFill>
                <a:latin typeface="Calibri"/>
                <a:ea typeface="Calibri"/>
                <a:cs typeface="Calibri"/>
                <a:sym typeface="Calibri"/>
              </a:endParaRPr>
            </a:p>
          </p:txBody>
        </p:sp>
      </p:grpSp>
      <p:graphicFrame>
        <p:nvGraphicFramePr>
          <p:cNvPr id="166" name="Shape 166"/>
          <p:cNvGraphicFramePr/>
          <p:nvPr/>
        </p:nvGraphicFramePr>
        <p:xfrm>
          <a:off x="1387525" y="1935113"/>
          <a:ext cx="3000000" cy="3000000"/>
        </p:xfrm>
        <a:graphic>
          <a:graphicData uri="http://schemas.openxmlformats.org/drawingml/2006/table">
            <a:tbl>
              <a:tblPr>
                <a:noFill/>
                <a:tableStyleId>{A7619B03-1A75-47FB-82AE-EC8BD2E1DA42}</a:tableStyleId>
              </a:tblPr>
              <a:tblGrid>
                <a:gridCol w="2720925"/>
              </a:tblGrid>
              <a:tr h="329850">
                <a:tc>
                  <a:txBody>
                    <a:bodyPr>
                      <a:noAutofit/>
                    </a:bodyPr>
                    <a:lstStyle/>
                    <a:p>
                      <a:pPr indent="0" lvl="0" marL="0" rtl="0">
                        <a:spcBef>
                          <a:spcPts val="0"/>
                        </a:spcBef>
                        <a:spcAft>
                          <a:spcPts val="0"/>
                        </a:spcAft>
                        <a:buNone/>
                      </a:pPr>
                      <a:r>
                        <a:rPr lang="ja-JP" sz="1200"/>
                        <a:t>00_総合</a:t>
                      </a:r>
                      <a:endParaRPr sz="1200"/>
                    </a:p>
                  </a:txBody>
                  <a:tcPr marT="91425" marB="91425" marR="91425" marL="91425"/>
                </a:tc>
              </a:tr>
              <a:tr h="329850">
                <a:tc>
                  <a:txBody>
                    <a:bodyPr>
                      <a:noAutofit/>
                    </a:bodyPr>
                    <a:lstStyle/>
                    <a:p>
                      <a:pPr indent="0" lvl="0" marL="0" rtl="0">
                        <a:spcBef>
                          <a:spcPts val="0"/>
                        </a:spcBef>
                        <a:spcAft>
                          <a:spcPts val="0"/>
                        </a:spcAft>
                        <a:buNone/>
                      </a:pPr>
                      <a:r>
                        <a:rPr lang="ja-JP" sz="1200"/>
                        <a:t>01_要件定義</a:t>
                      </a:r>
                      <a:endParaRPr sz="1200"/>
                    </a:p>
                  </a:txBody>
                  <a:tcPr marT="91425" marB="91425" marR="91425" marL="91425"/>
                </a:tc>
              </a:tr>
              <a:tr h="329850">
                <a:tc>
                  <a:txBody>
                    <a:bodyPr>
                      <a:noAutofit/>
                    </a:bodyPr>
                    <a:lstStyle/>
                    <a:p>
                      <a:pPr indent="0" lvl="0" marL="0" rtl="0">
                        <a:spcBef>
                          <a:spcPts val="0"/>
                        </a:spcBef>
                        <a:spcAft>
                          <a:spcPts val="0"/>
                        </a:spcAft>
                        <a:buNone/>
                      </a:pPr>
                      <a:r>
                        <a:rPr lang="ja-JP" sz="1200"/>
                        <a:t>02_設計</a:t>
                      </a:r>
                      <a:endParaRPr sz="1200"/>
                    </a:p>
                  </a:txBody>
                  <a:tcPr marT="91425" marB="91425" marR="91425" marL="91425"/>
                </a:tc>
              </a:tr>
              <a:tr h="329850">
                <a:tc>
                  <a:txBody>
                    <a:bodyPr>
                      <a:noAutofit/>
                    </a:bodyPr>
                    <a:lstStyle/>
                    <a:p>
                      <a:pPr indent="0" lvl="0" marL="0" rtl="0">
                        <a:spcBef>
                          <a:spcPts val="0"/>
                        </a:spcBef>
                        <a:spcAft>
                          <a:spcPts val="0"/>
                        </a:spcAft>
                        <a:buNone/>
                      </a:pPr>
                      <a:r>
                        <a:rPr lang="ja-JP" sz="1200"/>
                        <a:t>03_開発</a:t>
                      </a:r>
                      <a:endParaRPr sz="1200"/>
                    </a:p>
                  </a:txBody>
                  <a:tcPr marT="91425" marB="91425" marR="91425" marL="91425"/>
                </a:tc>
              </a:tr>
              <a:tr h="329850">
                <a:tc>
                  <a:txBody>
                    <a:bodyPr>
                      <a:noAutofit/>
                    </a:bodyPr>
                    <a:lstStyle/>
                    <a:p>
                      <a:pPr indent="0" lvl="0" marL="0" rtl="0">
                        <a:spcBef>
                          <a:spcPts val="0"/>
                        </a:spcBef>
                        <a:spcAft>
                          <a:spcPts val="0"/>
                        </a:spcAft>
                        <a:buNone/>
                      </a:pPr>
                      <a:r>
                        <a:rPr lang="ja-JP" sz="1200"/>
                        <a:t>04_テスト</a:t>
                      </a:r>
                      <a:endParaRPr sz="1200"/>
                    </a:p>
                  </a:txBody>
                  <a:tcPr marT="91425" marB="91425" marR="91425" marL="91425"/>
                </a:tc>
              </a:tr>
              <a:tr h="329850">
                <a:tc>
                  <a:txBody>
                    <a:bodyPr>
                      <a:noAutofit/>
                    </a:bodyPr>
                    <a:lstStyle/>
                    <a:p>
                      <a:pPr indent="0" lvl="0" marL="0" rtl="0">
                        <a:spcBef>
                          <a:spcPts val="0"/>
                        </a:spcBef>
                        <a:spcAft>
                          <a:spcPts val="0"/>
                        </a:spcAft>
                        <a:buNone/>
                      </a:pPr>
                      <a:r>
                        <a:rPr lang="ja-JP" sz="1200"/>
                        <a:t>05_インフラ</a:t>
                      </a:r>
                      <a:endParaRPr sz="1200"/>
                    </a:p>
                  </a:txBody>
                  <a:tcPr marT="91425" marB="91425" marR="91425" marL="91425"/>
                </a:tc>
              </a:tr>
              <a:tr h="329850">
                <a:tc>
                  <a:txBody>
                    <a:bodyPr>
                      <a:noAutofit/>
                    </a:bodyPr>
                    <a:lstStyle/>
                    <a:p>
                      <a:pPr indent="0" lvl="0" marL="0" rtl="0">
                        <a:spcBef>
                          <a:spcPts val="0"/>
                        </a:spcBef>
                        <a:spcAft>
                          <a:spcPts val="0"/>
                        </a:spcAft>
                        <a:buNone/>
                      </a:pPr>
                      <a:r>
                        <a:rPr lang="ja-JP" sz="1200"/>
                        <a:t>06_その他</a:t>
                      </a:r>
                      <a:endParaRPr sz="1200"/>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 name="Shape 44"/>
        <p:cNvGrpSpPr/>
        <p:nvPr/>
      </p:nvGrpSpPr>
      <p:grpSpPr>
        <a:xfrm>
          <a:off x="0" y="0"/>
          <a:ext cx="0" cy="0"/>
          <a:chOff x="0" y="0"/>
          <a:chExt cx="0" cy="0"/>
        </a:xfrm>
      </p:grpSpPr>
      <p:sp>
        <p:nvSpPr>
          <p:cNvPr id="45" name="Shape 45"/>
          <p:cNvSpPr txBox="1"/>
          <p:nvPr>
            <p:ph type="title"/>
          </p:nvPr>
        </p:nvSpPr>
        <p:spPr>
          <a:xfrm>
            <a:off x="838200" y="126980"/>
            <a:ext cx="10515600" cy="6096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Calibri"/>
              <a:buNone/>
            </a:pPr>
            <a:r>
              <a:rPr b="0" i="0" lang="ja-JP" sz="2400" u="none" cap="none" strike="noStrike">
                <a:solidFill>
                  <a:schemeClr val="dk1"/>
                </a:solidFill>
                <a:latin typeface="Calibri"/>
                <a:ea typeface="Calibri"/>
                <a:cs typeface="Calibri"/>
                <a:sym typeface="Calibri"/>
              </a:rPr>
              <a:t>変更管理表</a:t>
            </a:r>
            <a:endParaRPr b="0" i="0" sz="2400" u="none" cap="none" strike="noStrike">
              <a:solidFill>
                <a:schemeClr val="dk1"/>
              </a:solidFill>
              <a:latin typeface="Calibri"/>
              <a:ea typeface="Calibri"/>
              <a:cs typeface="Calibri"/>
              <a:sym typeface="Calibri"/>
            </a:endParaRPr>
          </a:p>
        </p:txBody>
      </p:sp>
      <p:sp>
        <p:nvSpPr>
          <p:cNvPr id="46" name="Shape 46"/>
          <p:cNvSpPr txBox="1"/>
          <p:nvPr>
            <p:ph idx="11" type="ftr"/>
          </p:nvPr>
        </p:nvSpPr>
        <p:spPr>
          <a:xfrm>
            <a:off x="4038600" y="631702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ja-JP" sz="1200" u="none" cap="none" strike="noStrike">
                <a:solidFill>
                  <a:srgbClr val="888888"/>
                </a:solidFill>
                <a:latin typeface="Calibri"/>
                <a:ea typeface="Calibri"/>
                <a:cs typeface="Calibri"/>
                <a:sym typeface="Calibri"/>
              </a:rPr>
              <a:t>プロジェクト計画書</a:t>
            </a:r>
            <a:endParaRPr b="0" i="0" sz="1200" u="none" cap="none" strike="noStrike">
              <a:solidFill>
                <a:srgbClr val="888888"/>
              </a:solidFill>
              <a:latin typeface="Calibri"/>
              <a:ea typeface="Calibri"/>
              <a:cs typeface="Calibri"/>
              <a:sym typeface="Calibri"/>
            </a:endParaRPr>
          </a:p>
        </p:txBody>
      </p:sp>
      <p:sp>
        <p:nvSpPr>
          <p:cNvPr id="47" name="Shape 47"/>
          <p:cNvSpPr txBox="1"/>
          <p:nvPr>
            <p:ph idx="12" type="sldNum"/>
          </p:nvPr>
        </p:nvSpPr>
        <p:spPr>
          <a:xfrm>
            <a:off x="11248103" y="6439541"/>
            <a:ext cx="823452"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ja-JP"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graphicFrame>
        <p:nvGraphicFramePr>
          <p:cNvPr id="48" name="Shape 48"/>
          <p:cNvGraphicFramePr/>
          <p:nvPr/>
        </p:nvGraphicFramePr>
        <p:xfrm>
          <a:off x="838200" y="1184616"/>
          <a:ext cx="3000000" cy="3000000"/>
        </p:xfrm>
        <a:graphic>
          <a:graphicData uri="http://schemas.openxmlformats.org/drawingml/2006/table">
            <a:tbl>
              <a:tblPr bandRow="1" firstRow="1">
                <a:noFill/>
                <a:tableStyleId>{B26F2358-68BD-4278-8D38-01EBE6CBCBFD}</a:tableStyleId>
              </a:tblPr>
              <a:tblGrid>
                <a:gridCol w="419725"/>
                <a:gridCol w="1097825"/>
                <a:gridCol w="5153175"/>
                <a:gridCol w="1922425"/>
                <a:gridCol w="1922425"/>
              </a:tblGrid>
              <a:tr h="370850">
                <a:tc>
                  <a:txBody>
                    <a:bodyPr>
                      <a:noAutofit/>
                    </a:bodyPr>
                    <a:lstStyle/>
                    <a:p>
                      <a:pPr indent="0" lvl="0" marL="0" marR="0" rtl="0" algn="l">
                        <a:spcBef>
                          <a:spcPts val="0"/>
                        </a:spcBef>
                        <a:spcAft>
                          <a:spcPts val="0"/>
                        </a:spcAft>
                        <a:buNone/>
                      </a:pPr>
                      <a:r>
                        <a:rPr lang="ja-JP" sz="1400" u="none" cap="none" strike="noStrike"/>
                        <a:t>#</a:t>
                      </a:r>
                      <a:endParaRPr sz="1400"/>
                    </a:p>
                  </a:txBody>
                  <a:tcPr marT="45725" marB="45725" marR="91450" marL="91450"/>
                </a:tc>
                <a:tc>
                  <a:txBody>
                    <a:bodyPr>
                      <a:noAutofit/>
                    </a:bodyPr>
                    <a:lstStyle/>
                    <a:p>
                      <a:pPr indent="0" lvl="0" marL="0" marR="0" rtl="0" algn="l">
                        <a:spcBef>
                          <a:spcPts val="0"/>
                        </a:spcBef>
                        <a:spcAft>
                          <a:spcPts val="0"/>
                        </a:spcAft>
                        <a:buNone/>
                      </a:pPr>
                      <a:r>
                        <a:rPr lang="ja-JP" sz="1400"/>
                        <a:t>変更ページ</a:t>
                      </a:r>
                      <a:endParaRPr sz="1400"/>
                    </a:p>
                  </a:txBody>
                  <a:tcPr marT="45725" marB="45725" marR="91450" marL="91450"/>
                </a:tc>
                <a:tc>
                  <a:txBody>
                    <a:bodyPr>
                      <a:noAutofit/>
                    </a:bodyPr>
                    <a:lstStyle/>
                    <a:p>
                      <a:pPr indent="0" lvl="0" marL="0" marR="0" rtl="0" algn="l">
                        <a:spcBef>
                          <a:spcPts val="0"/>
                        </a:spcBef>
                        <a:spcAft>
                          <a:spcPts val="0"/>
                        </a:spcAft>
                        <a:buNone/>
                      </a:pPr>
                      <a:r>
                        <a:rPr lang="ja-JP" sz="1400"/>
                        <a:t>変更概要</a:t>
                      </a:r>
                      <a:endParaRPr sz="1400"/>
                    </a:p>
                  </a:txBody>
                  <a:tcPr marT="45725" marB="45725" marR="91450" marL="91450"/>
                </a:tc>
                <a:tc>
                  <a:txBody>
                    <a:bodyPr>
                      <a:noAutofit/>
                    </a:bodyPr>
                    <a:lstStyle/>
                    <a:p>
                      <a:pPr indent="0" lvl="0" marL="0" marR="0" rtl="0" algn="l">
                        <a:spcBef>
                          <a:spcPts val="0"/>
                        </a:spcBef>
                        <a:spcAft>
                          <a:spcPts val="0"/>
                        </a:spcAft>
                        <a:buNone/>
                      </a:pPr>
                      <a:r>
                        <a:rPr lang="ja-JP" sz="1400"/>
                        <a:t>変更日付</a:t>
                      </a:r>
                      <a:endParaRPr sz="1400"/>
                    </a:p>
                  </a:txBody>
                  <a:tcPr marT="45725" marB="45725" marR="91450" marL="91450"/>
                </a:tc>
                <a:tc>
                  <a:txBody>
                    <a:bodyPr>
                      <a:noAutofit/>
                    </a:bodyPr>
                    <a:lstStyle/>
                    <a:p>
                      <a:pPr indent="0" lvl="0" marL="0" marR="0" rtl="0" algn="l">
                        <a:spcBef>
                          <a:spcPts val="0"/>
                        </a:spcBef>
                        <a:spcAft>
                          <a:spcPts val="0"/>
                        </a:spcAft>
                        <a:buNone/>
                      </a:pPr>
                      <a:r>
                        <a:rPr lang="ja-JP" sz="1400"/>
                        <a:t>変更者</a:t>
                      </a:r>
                      <a:endParaRPr sz="1400"/>
                    </a:p>
                  </a:txBody>
                  <a:tcPr marT="45725" marB="45725" marR="91450" marL="91450"/>
                </a:tc>
              </a:tr>
              <a:tr h="370850">
                <a:tc>
                  <a:txBody>
                    <a:bodyPr>
                      <a:noAutofit/>
                    </a:bodyPr>
                    <a:lstStyle/>
                    <a:p>
                      <a:pPr indent="0" lvl="0" marL="0" marR="0" rtl="0" algn="l">
                        <a:spcBef>
                          <a:spcPts val="0"/>
                        </a:spcBef>
                        <a:spcAft>
                          <a:spcPts val="0"/>
                        </a:spcAft>
                        <a:buNone/>
                      </a:pPr>
                      <a:r>
                        <a:rPr lang="ja-JP" sz="1400"/>
                        <a:t>1.</a:t>
                      </a:r>
                      <a:endParaRPr sz="1400"/>
                    </a:p>
                  </a:txBody>
                  <a:tcPr marT="45725" marB="45725" marR="91450" marL="91450"/>
                </a:tc>
                <a:tc>
                  <a:txBody>
                    <a:bodyPr>
                      <a:noAutofit/>
                    </a:bodyPr>
                    <a:lstStyle/>
                    <a:p>
                      <a:pPr indent="0" lvl="0" marL="0" marR="0" rtl="0" algn="l">
                        <a:spcBef>
                          <a:spcPts val="0"/>
                        </a:spcBef>
                        <a:spcAft>
                          <a:spcPts val="0"/>
                        </a:spcAft>
                        <a:buNone/>
                      </a:pPr>
                      <a:r>
                        <a:t/>
                      </a:r>
                      <a:endParaRPr sz="1400"/>
                    </a:p>
                  </a:txBody>
                  <a:tcPr marT="45725" marB="45725" marR="91450" marL="91450"/>
                </a:tc>
                <a:tc>
                  <a:txBody>
                    <a:bodyPr>
                      <a:noAutofit/>
                    </a:bodyPr>
                    <a:lstStyle/>
                    <a:p>
                      <a:pPr indent="0" lvl="0" marL="0" marR="0" rtl="0" algn="l">
                        <a:spcBef>
                          <a:spcPts val="0"/>
                        </a:spcBef>
                        <a:spcAft>
                          <a:spcPts val="0"/>
                        </a:spcAft>
                        <a:buNone/>
                      </a:pPr>
                      <a:r>
                        <a:t/>
                      </a:r>
                      <a:endParaRPr sz="1400"/>
                    </a:p>
                  </a:txBody>
                  <a:tcPr marT="45725" marB="45725" marR="91450" marL="91450"/>
                </a:tc>
                <a:tc>
                  <a:txBody>
                    <a:bodyPr>
                      <a:noAutofit/>
                    </a:bodyPr>
                    <a:lstStyle/>
                    <a:p>
                      <a:pPr indent="0" lvl="0" marL="0" marR="0" rtl="0" algn="l">
                        <a:spcBef>
                          <a:spcPts val="0"/>
                        </a:spcBef>
                        <a:spcAft>
                          <a:spcPts val="0"/>
                        </a:spcAft>
                        <a:buNone/>
                      </a:pPr>
                      <a:r>
                        <a:t/>
                      </a:r>
                      <a:endParaRPr sz="1400"/>
                    </a:p>
                  </a:txBody>
                  <a:tcPr marT="45725" marB="45725" marR="91450" marL="91450"/>
                </a:tc>
                <a:tc>
                  <a:txBody>
                    <a:bodyPr>
                      <a:noAutofit/>
                    </a:bodyPr>
                    <a:lstStyle/>
                    <a:p>
                      <a:pPr indent="0" lvl="0" marL="0" marR="0" rtl="0" algn="l">
                        <a:spcBef>
                          <a:spcPts val="0"/>
                        </a:spcBef>
                        <a:spcAft>
                          <a:spcPts val="0"/>
                        </a:spcAft>
                        <a:buNone/>
                      </a:pPr>
                      <a:r>
                        <a:t/>
                      </a:r>
                      <a:endParaRPr sz="1400"/>
                    </a:p>
                  </a:txBody>
                  <a:tcPr marT="45725" marB="45725" marR="91450" marL="91450"/>
                </a:tc>
              </a:tr>
              <a:tr h="370850">
                <a:tc>
                  <a:txBody>
                    <a:bodyPr>
                      <a:noAutofit/>
                    </a:bodyPr>
                    <a:lstStyle/>
                    <a:p>
                      <a:pPr indent="0" lvl="0" marL="0" marR="0" rtl="0" algn="l">
                        <a:spcBef>
                          <a:spcPts val="0"/>
                        </a:spcBef>
                        <a:spcAft>
                          <a:spcPts val="0"/>
                        </a:spcAft>
                        <a:buNone/>
                      </a:pPr>
                      <a:r>
                        <a:rPr lang="ja-JP" sz="1400"/>
                        <a:t>2.</a:t>
                      </a:r>
                      <a:endParaRPr sz="1400"/>
                    </a:p>
                  </a:txBody>
                  <a:tcPr marT="45725" marB="45725" marR="91450" marL="91450"/>
                </a:tc>
                <a:tc>
                  <a:txBody>
                    <a:bodyPr>
                      <a:noAutofit/>
                    </a:bodyPr>
                    <a:lstStyle/>
                    <a:p>
                      <a:pPr indent="0" lvl="0" marL="0" marR="0" rtl="0" algn="l">
                        <a:spcBef>
                          <a:spcPts val="0"/>
                        </a:spcBef>
                        <a:spcAft>
                          <a:spcPts val="0"/>
                        </a:spcAft>
                        <a:buNone/>
                      </a:pPr>
                      <a:r>
                        <a:t/>
                      </a:r>
                      <a:endParaRPr sz="1400"/>
                    </a:p>
                  </a:txBody>
                  <a:tcPr marT="45725" marB="45725" marR="91450" marL="91450"/>
                </a:tc>
                <a:tc>
                  <a:txBody>
                    <a:bodyPr>
                      <a:noAutofit/>
                    </a:bodyPr>
                    <a:lstStyle/>
                    <a:p>
                      <a:pPr indent="0" lvl="0" marL="0" marR="0" rtl="0" algn="l">
                        <a:spcBef>
                          <a:spcPts val="0"/>
                        </a:spcBef>
                        <a:spcAft>
                          <a:spcPts val="0"/>
                        </a:spcAft>
                        <a:buNone/>
                      </a:pPr>
                      <a:r>
                        <a:t/>
                      </a:r>
                      <a:endParaRPr sz="1400"/>
                    </a:p>
                  </a:txBody>
                  <a:tcPr marT="45725" marB="45725" marR="91450" marL="91450"/>
                </a:tc>
                <a:tc>
                  <a:txBody>
                    <a:bodyPr>
                      <a:noAutofit/>
                    </a:bodyPr>
                    <a:lstStyle/>
                    <a:p>
                      <a:pPr indent="0" lvl="0" marL="0" marR="0" rtl="0" algn="l">
                        <a:spcBef>
                          <a:spcPts val="0"/>
                        </a:spcBef>
                        <a:spcAft>
                          <a:spcPts val="0"/>
                        </a:spcAft>
                        <a:buNone/>
                      </a:pPr>
                      <a:r>
                        <a:t/>
                      </a:r>
                      <a:endParaRPr sz="1400"/>
                    </a:p>
                  </a:txBody>
                  <a:tcPr marT="45725" marB="45725" marR="91450" marL="91450"/>
                </a:tc>
                <a:tc>
                  <a:txBody>
                    <a:bodyPr>
                      <a:noAutofit/>
                    </a:bodyPr>
                    <a:lstStyle/>
                    <a:p>
                      <a:pPr indent="0" lvl="0" marL="0" marR="0" rtl="0" algn="l">
                        <a:spcBef>
                          <a:spcPts val="0"/>
                        </a:spcBef>
                        <a:spcAft>
                          <a:spcPts val="0"/>
                        </a:spcAft>
                        <a:buNone/>
                      </a:pPr>
                      <a:r>
                        <a:t/>
                      </a:r>
                      <a:endParaRPr sz="1400"/>
                    </a:p>
                  </a:txBody>
                  <a:tcPr marT="45725" marB="45725" marR="91450" marL="91450"/>
                </a:tc>
              </a:tr>
              <a:tr h="370850">
                <a:tc>
                  <a:txBody>
                    <a:bodyPr>
                      <a:noAutofit/>
                    </a:bodyPr>
                    <a:lstStyle/>
                    <a:p>
                      <a:pPr indent="0" lvl="0" marL="0" marR="0" rtl="0" algn="l">
                        <a:spcBef>
                          <a:spcPts val="0"/>
                        </a:spcBef>
                        <a:spcAft>
                          <a:spcPts val="0"/>
                        </a:spcAft>
                        <a:buNone/>
                      </a:pPr>
                      <a:r>
                        <a:rPr lang="ja-JP" sz="1400"/>
                        <a:t>3.</a:t>
                      </a:r>
                      <a:endParaRPr sz="1400"/>
                    </a:p>
                  </a:txBody>
                  <a:tcPr marT="45725" marB="45725" marR="91450" marL="91450"/>
                </a:tc>
                <a:tc>
                  <a:txBody>
                    <a:bodyPr>
                      <a:noAutofit/>
                    </a:bodyPr>
                    <a:lstStyle/>
                    <a:p>
                      <a:pPr indent="0" lvl="0" marL="0" marR="0" rtl="0" algn="l">
                        <a:spcBef>
                          <a:spcPts val="0"/>
                        </a:spcBef>
                        <a:spcAft>
                          <a:spcPts val="0"/>
                        </a:spcAft>
                        <a:buNone/>
                      </a:pPr>
                      <a:r>
                        <a:t/>
                      </a:r>
                      <a:endParaRPr sz="1400"/>
                    </a:p>
                  </a:txBody>
                  <a:tcPr marT="45725" marB="45725" marR="91450" marL="91450"/>
                </a:tc>
                <a:tc>
                  <a:txBody>
                    <a:bodyPr>
                      <a:noAutofit/>
                    </a:bodyPr>
                    <a:lstStyle/>
                    <a:p>
                      <a:pPr indent="0" lvl="0" marL="0" marR="0" rtl="0" algn="l">
                        <a:spcBef>
                          <a:spcPts val="0"/>
                        </a:spcBef>
                        <a:spcAft>
                          <a:spcPts val="0"/>
                        </a:spcAft>
                        <a:buNone/>
                      </a:pPr>
                      <a:r>
                        <a:t/>
                      </a:r>
                      <a:endParaRPr sz="1400"/>
                    </a:p>
                  </a:txBody>
                  <a:tcPr marT="45725" marB="45725" marR="91450" marL="91450"/>
                </a:tc>
                <a:tc>
                  <a:txBody>
                    <a:bodyPr>
                      <a:noAutofit/>
                    </a:bodyPr>
                    <a:lstStyle/>
                    <a:p>
                      <a:pPr indent="0" lvl="0" marL="0" marR="0" rtl="0" algn="l">
                        <a:spcBef>
                          <a:spcPts val="0"/>
                        </a:spcBef>
                        <a:spcAft>
                          <a:spcPts val="0"/>
                        </a:spcAft>
                        <a:buNone/>
                      </a:pPr>
                      <a:r>
                        <a:t/>
                      </a:r>
                      <a:endParaRPr sz="1400"/>
                    </a:p>
                  </a:txBody>
                  <a:tcPr marT="45725" marB="45725" marR="91450" marL="91450"/>
                </a:tc>
                <a:tc>
                  <a:txBody>
                    <a:bodyPr>
                      <a:noAutofit/>
                    </a:bodyPr>
                    <a:lstStyle/>
                    <a:p>
                      <a:pPr indent="0" lvl="0" marL="0" marR="0" rtl="0" algn="l">
                        <a:spcBef>
                          <a:spcPts val="0"/>
                        </a:spcBef>
                        <a:spcAft>
                          <a:spcPts val="0"/>
                        </a:spcAft>
                        <a:buNone/>
                      </a:pPr>
                      <a:r>
                        <a:t/>
                      </a:r>
                      <a:endParaRPr sz="1400"/>
                    </a:p>
                  </a:txBody>
                  <a:tcPr marT="45725" marB="45725" marR="91450" marL="91450"/>
                </a:tc>
              </a:tr>
              <a:tr h="370850">
                <a:tc>
                  <a:txBody>
                    <a:bodyPr>
                      <a:noAutofit/>
                    </a:bodyPr>
                    <a:lstStyle/>
                    <a:p>
                      <a:pPr indent="0" lvl="0" marL="0" marR="0" rtl="0" algn="l">
                        <a:spcBef>
                          <a:spcPts val="0"/>
                        </a:spcBef>
                        <a:spcAft>
                          <a:spcPts val="0"/>
                        </a:spcAft>
                        <a:buNone/>
                      </a:pPr>
                      <a:r>
                        <a:rPr lang="ja-JP" sz="1400"/>
                        <a:t>4.</a:t>
                      </a:r>
                      <a:endParaRPr sz="1400"/>
                    </a:p>
                  </a:txBody>
                  <a:tcPr marT="45725" marB="45725" marR="91450" marL="91450"/>
                </a:tc>
                <a:tc>
                  <a:txBody>
                    <a:bodyPr>
                      <a:noAutofit/>
                    </a:bodyPr>
                    <a:lstStyle/>
                    <a:p>
                      <a:pPr indent="0" lvl="0" marL="0" marR="0" rtl="0" algn="l">
                        <a:spcBef>
                          <a:spcPts val="0"/>
                        </a:spcBef>
                        <a:spcAft>
                          <a:spcPts val="0"/>
                        </a:spcAft>
                        <a:buNone/>
                      </a:pPr>
                      <a:r>
                        <a:t/>
                      </a:r>
                      <a:endParaRPr sz="1400"/>
                    </a:p>
                  </a:txBody>
                  <a:tcPr marT="45725" marB="45725" marR="91450" marL="91450"/>
                </a:tc>
                <a:tc>
                  <a:txBody>
                    <a:bodyPr>
                      <a:noAutofit/>
                    </a:bodyPr>
                    <a:lstStyle/>
                    <a:p>
                      <a:pPr indent="0" lvl="0" marL="0" marR="0" rtl="0" algn="l">
                        <a:spcBef>
                          <a:spcPts val="0"/>
                        </a:spcBef>
                        <a:spcAft>
                          <a:spcPts val="0"/>
                        </a:spcAft>
                        <a:buNone/>
                      </a:pPr>
                      <a:r>
                        <a:t/>
                      </a:r>
                      <a:endParaRPr sz="1400"/>
                    </a:p>
                  </a:txBody>
                  <a:tcPr marT="45725" marB="45725" marR="91450" marL="91450"/>
                </a:tc>
                <a:tc>
                  <a:txBody>
                    <a:bodyPr>
                      <a:noAutofit/>
                    </a:bodyPr>
                    <a:lstStyle/>
                    <a:p>
                      <a:pPr indent="0" lvl="0" marL="0" marR="0" rtl="0" algn="l">
                        <a:spcBef>
                          <a:spcPts val="0"/>
                        </a:spcBef>
                        <a:spcAft>
                          <a:spcPts val="0"/>
                        </a:spcAft>
                        <a:buNone/>
                      </a:pPr>
                      <a:r>
                        <a:t/>
                      </a:r>
                      <a:endParaRPr sz="1400"/>
                    </a:p>
                  </a:txBody>
                  <a:tcPr marT="45725" marB="45725" marR="91450" marL="91450"/>
                </a:tc>
                <a:tc>
                  <a:txBody>
                    <a:bodyPr>
                      <a:noAutofit/>
                    </a:bodyPr>
                    <a:lstStyle/>
                    <a:p>
                      <a:pPr indent="0" lvl="0" marL="0" marR="0" rtl="0" algn="l">
                        <a:spcBef>
                          <a:spcPts val="0"/>
                        </a:spcBef>
                        <a:spcAft>
                          <a:spcPts val="0"/>
                        </a:spcAft>
                        <a:buNone/>
                      </a:pPr>
                      <a:r>
                        <a:t/>
                      </a:r>
                      <a:endParaRPr sz="1400"/>
                    </a:p>
                  </a:txBody>
                  <a:tcPr marT="45725" marB="45725" marR="91450" marL="91450"/>
                </a:tc>
              </a:tr>
              <a:tr h="370850">
                <a:tc>
                  <a:txBody>
                    <a:bodyPr>
                      <a:noAutofit/>
                    </a:bodyPr>
                    <a:lstStyle/>
                    <a:p>
                      <a:pPr indent="0" lvl="0" marL="0" marR="0" rtl="0" algn="l">
                        <a:spcBef>
                          <a:spcPts val="0"/>
                        </a:spcBef>
                        <a:spcAft>
                          <a:spcPts val="0"/>
                        </a:spcAft>
                        <a:buNone/>
                      </a:pPr>
                      <a:r>
                        <a:rPr lang="ja-JP" sz="1400"/>
                        <a:t>5.</a:t>
                      </a:r>
                      <a:endParaRPr sz="1400"/>
                    </a:p>
                  </a:txBody>
                  <a:tcPr marT="45725" marB="45725" marR="91450" marL="91450"/>
                </a:tc>
                <a:tc>
                  <a:txBody>
                    <a:bodyPr>
                      <a:noAutofit/>
                    </a:bodyPr>
                    <a:lstStyle/>
                    <a:p>
                      <a:pPr indent="0" lvl="0" marL="0" marR="0" rtl="0" algn="l">
                        <a:spcBef>
                          <a:spcPts val="0"/>
                        </a:spcBef>
                        <a:spcAft>
                          <a:spcPts val="0"/>
                        </a:spcAft>
                        <a:buNone/>
                      </a:pPr>
                      <a:r>
                        <a:t/>
                      </a:r>
                      <a:endParaRPr sz="1400"/>
                    </a:p>
                  </a:txBody>
                  <a:tcPr marT="45725" marB="45725" marR="91450" marL="91450"/>
                </a:tc>
                <a:tc>
                  <a:txBody>
                    <a:bodyPr>
                      <a:noAutofit/>
                    </a:bodyPr>
                    <a:lstStyle/>
                    <a:p>
                      <a:pPr indent="0" lvl="0" marL="0" marR="0" rtl="0" algn="l">
                        <a:spcBef>
                          <a:spcPts val="0"/>
                        </a:spcBef>
                        <a:spcAft>
                          <a:spcPts val="0"/>
                        </a:spcAft>
                        <a:buNone/>
                      </a:pPr>
                      <a:r>
                        <a:t/>
                      </a:r>
                      <a:endParaRPr sz="1400"/>
                    </a:p>
                  </a:txBody>
                  <a:tcPr marT="45725" marB="45725" marR="91450" marL="91450"/>
                </a:tc>
                <a:tc>
                  <a:txBody>
                    <a:bodyPr>
                      <a:noAutofit/>
                    </a:bodyPr>
                    <a:lstStyle/>
                    <a:p>
                      <a:pPr indent="0" lvl="0" marL="0" marR="0" rtl="0" algn="l">
                        <a:spcBef>
                          <a:spcPts val="0"/>
                        </a:spcBef>
                        <a:spcAft>
                          <a:spcPts val="0"/>
                        </a:spcAft>
                        <a:buNone/>
                      </a:pPr>
                      <a:r>
                        <a:t/>
                      </a:r>
                      <a:endParaRPr sz="1400"/>
                    </a:p>
                  </a:txBody>
                  <a:tcPr marT="45725" marB="45725" marR="91450" marL="91450"/>
                </a:tc>
                <a:tc>
                  <a:txBody>
                    <a:bodyPr>
                      <a:noAutofit/>
                    </a:bodyPr>
                    <a:lstStyle/>
                    <a:p>
                      <a:pPr indent="0" lvl="0" marL="0" marR="0" rtl="0" algn="l">
                        <a:spcBef>
                          <a:spcPts val="0"/>
                        </a:spcBef>
                        <a:spcAft>
                          <a:spcPts val="0"/>
                        </a:spcAft>
                        <a:buNone/>
                      </a:pPr>
                      <a:r>
                        <a:t/>
                      </a:r>
                      <a:endParaRPr sz="1400"/>
                    </a:p>
                  </a:txBody>
                  <a:tcPr marT="45725" marB="45725" marR="91450" marL="91450"/>
                </a:tc>
              </a:tr>
              <a:tr h="370850">
                <a:tc>
                  <a:txBody>
                    <a:bodyPr>
                      <a:noAutofit/>
                    </a:bodyPr>
                    <a:lstStyle/>
                    <a:p>
                      <a:pPr indent="0" lvl="0" marL="0" marR="0" rtl="0" algn="l">
                        <a:spcBef>
                          <a:spcPts val="0"/>
                        </a:spcBef>
                        <a:spcAft>
                          <a:spcPts val="0"/>
                        </a:spcAft>
                        <a:buNone/>
                      </a:pPr>
                      <a:r>
                        <a:rPr lang="ja-JP" sz="1400"/>
                        <a:t>6.</a:t>
                      </a:r>
                      <a:endParaRPr sz="1400"/>
                    </a:p>
                  </a:txBody>
                  <a:tcPr marT="45725" marB="45725" marR="91450" marL="91450"/>
                </a:tc>
                <a:tc>
                  <a:txBody>
                    <a:bodyPr>
                      <a:noAutofit/>
                    </a:bodyPr>
                    <a:lstStyle/>
                    <a:p>
                      <a:pPr indent="0" lvl="0" marL="0" marR="0" rtl="0" algn="l">
                        <a:spcBef>
                          <a:spcPts val="0"/>
                        </a:spcBef>
                        <a:spcAft>
                          <a:spcPts val="0"/>
                        </a:spcAft>
                        <a:buNone/>
                      </a:pPr>
                      <a:r>
                        <a:t/>
                      </a:r>
                      <a:endParaRPr sz="1400"/>
                    </a:p>
                  </a:txBody>
                  <a:tcPr marT="45725" marB="45725" marR="91450" marL="91450"/>
                </a:tc>
                <a:tc>
                  <a:txBody>
                    <a:bodyPr>
                      <a:noAutofit/>
                    </a:bodyPr>
                    <a:lstStyle/>
                    <a:p>
                      <a:pPr indent="0" lvl="0" marL="0" marR="0" rtl="0" algn="l">
                        <a:spcBef>
                          <a:spcPts val="0"/>
                        </a:spcBef>
                        <a:spcAft>
                          <a:spcPts val="0"/>
                        </a:spcAft>
                        <a:buNone/>
                      </a:pPr>
                      <a:r>
                        <a:t/>
                      </a:r>
                      <a:endParaRPr sz="1400"/>
                    </a:p>
                  </a:txBody>
                  <a:tcPr marT="45725" marB="45725" marR="91450" marL="91450"/>
                </a:tc>
                <a:tc>
                  <a:txBody>
                    <a:bodyPr>
                      <a:noAutofit/>
                    </a:bodyPr>
                    <a:lstStyle/>
                    <a:p>
                      <a:pPr indent="0" lvl="0" marL="0" marR="0" rtl="0" algn="l">
                        <a:spcBef>
                          <a:spcPts val="0"/>
                        </a:spcBef>
                        <a:spcAft>
                          <a:spcPts val="0"/>
                        </a:spcAft>
                        <a:buNone/>
                      </a:pPr>
                      <a:r>
                        <a:t/>
                      </a:r>
                      <a:endParaRPr sz="1400"/>
                    </a:p>
                  </a:txBody>
                  <a:tcPr marT="45725" marB="45725" marR="91450" marL="91450"/>
                </a:tc>
                <a:tc>
                  <a:txBody>
                    <a:bodyPr>
                      <a:noAutofit/>
                    </a:bodyPr>
                    <a:lstStyle/>
                    <a:p>
                      <a:pPr indent="0" lvl="0" marL="0" marR="0" rtl="0" algn="l">
                        <a:spcBef>
                          <a:spcPts val="0"/>
                        </a:spcBef>
                        <a:spcAft>
                          <a:spcPts val="0"/>
                        </a:spcAft>
                        <a:buNone/>
                      </a:pPr>
                      <a:r>
                        <a:t/>
                      </a:r>
                      <a:endParaRPr sz="1400"/>
                    </a:p>
                  </a:txBody>
                  <a:tcPr marT="45725" marB="45725" marR="91450" marL="91450"/>
                </a:tc>
              </a:tr>
              <a:tr h="370850">
                <a:tc>
                  <a:txBody>
                    <a:bodyPr>
                      <a:noAutofit/>
                    </a:bodyPr>
                    <a:lstStyle/>
                    <a:p>
                      <a:pPr indent="0" lvl="0" marL="0" marR="0" rtl="0" algn="l">
                        <a:spcBef>
                          <a:spcPts val="0"/>
                        </a:spcBef>
                        <a:spcAft>
                          <a:spcPts val="0"/>
                        </a:spcAft>
                        <a:buNone/>
                      </a:pPr>
                      <a:r>
                        <a:rPr lang="ja-JP" sz="1400"/>
                        <a:t>7.</a:t>
                      </a:r>
                      <a:endParaRPr sz="1400"/>
                    </a:p>
                  </a:txBody>
                  <a:tcPr marT="45725" marB="45725" marR="91450" marL="91450"/>
                </a:tc>
                <a:tc>
                  <a:txBody>
                    <a:bodyPr>
                      <a:noAutofit/>
                    </a:bodyPr>
                    <a:lstStyle/>
                    <a:p>
                      <a:pPr indent="0" lvl="0" marL="0" marR="0" rtl="0" algn="l">
                        <a:spcBef>
                          <a:spcPts val="0"/>
                        </a:spcBef>
                        <a:spcAft>
                          <a:spcPts val="0"/>
                        </a:spcAft>
                        <a:buNone/>
                      </a:pPr>
                      <a:r>
                        <a:t/>
                      </a:r>
                      <a:endParaRPr sz="1400"/>
                    </a:p>
                  </a:txBody>
                  <a:tcPr marT="45725" marB="45725" marR="91450" marL="91450"/>
                </a:tc>
                <a:tc>
                  <a:txBody>
                    <a:bodyPr>
                      <a:noAutofit/>
                    </a:bodyPr>
                    <a:lstStyle/>
                    <a:p>
                      <a:pPr indent="0" lvl="0" marL="0" marR="0" rtl="0" algn="l">
                        <a:spcBef>
                          <a:spcPts val="0"/>
                        </a:spcBef>
                        <a:spcAft>
                          <a:spcPts val="0"/>
                        </a:spcAft>
                        <a:buNone/>
                      </a:pPr>
                      <a:r>
                        <a:t/>
                      </a:r>
                      <a:endParaRPr sz="1400"/>
                    </a:p>
                  </a:txBody>
                  <a:tcPr marT="45725" marB="45725" marR="91450" marL="91450"/>
                </a:tc>
                <a:tc>
                  <a:txBody>
                    <a:bodyPr>
                      <a:noAutofit/>
                    </a:bodyPr>
                    <a:lstStyle/>
                    <a:p>
                      <a:pPr indent="0" lvl="0" marL="0" marR="0" rtl="0" algn="l">
                        <a:spcBef>
                          <a:spcPts val="0"/>
                        </a:spcBef>
                        <a:spcAft>
                          <a:spcPts val="0"/>
                        </a:spcAft>
                        <a:buNone/>
                      </a:pPr>
                      <a:r>
                        <a:t/>
                      </a:r>
                      <a:endParaRPr sz="1400"/>
                    </a:p>
                  </a:txBody>
                  <a:tcPr marT="45725" marB="45725" marR="91450" marL="91450"/>
                </a:tc>
                <a:tc>
                  <a:txBody>
                    <a:bodyPr>
                      <a:noAutofit/>
                    </a:bodyPr>
                    <a:lstStyle/>
                    <a:p>
                      <a:pPr indent="0" lvl="0" marL="0" marR="0" rtl="0" algn="l">
                        <a:spcBef>
                          <a:spcPts val="0"/>
                        </a:spcBef>
                        <a:spcAft>
                          <a:spcPts val="0"/>
                        </a:spcAft>
                        <a:buNone/>
                      </a:pPr>
                      <a:r>
                        <a:t/>
                      </a:r>
                      <a:endParaRPr sz="1400"/>
                    </a:p>
                  </a:txBody>
                  <a:tcPr marT="45725" marB="45725" marR="91450" marL="91450"/>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 name="Shape 52"/>
        <p:cNvGrpSpPr/>
        <p:nvPr/>
      </p:nvGrpSpPr>
      <p:grpSpPr>
        <a:xfrm>
          <a:off x="0" y="0"/>
          <a:ext cx="0" cy="0"/>
          <a:chOff x="0" y="0"/>
          <a:chExt cx="0" cy="0"/>
        </a:xfrm>
      </p:grpSpPr>
      <p:sp>
        <p:nvSpPr>
          <p:cNvPr id="53" name="Shape 53"/>
          <p:cNvSpPr txBox="1"/>
          <p:nvPr>
            <p:ph idx="1" type="body"/>
          </p:nvPr>
        </p:nvSpPr>
        <p:spPr>
          <a:xfrm>
            <a:off x="838200" y="933916"/>
            <a:ext cx="5181600" cy="5243047"/>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1600"/>
              <a:buFont typeface="Calibri"/>
              <a:buAutoNum type="arabicPeriod"/>
            </a:pPr>
            <a:r>
              <a:rPr b="0" i="0" lang="ja-JP" sz="1600" u="none" cap="none" strike="noStrike">
                <a:solidFill>
                  <a:schemeClr val="dk1"/>
                </a:solidFill>
                <a:latin typeface="Calibri"/>
                <a:ea typeface="Calibri"/>
                <a:cs typeface="Calibri"/>
                <a:sym typeface="Calibri"/>
              </a:rPr>
              <a:t>プロジェクト概要</a:t>
            </a:r>
            <a:endParaRPr b="0" i="0" sz="1600" u="none" cap="none" strike="noStrike">
              <a:solidFill>
                <a:schemeClr val="dk1"/>
              </a:solidFill>
              <a:latin typeface="Calibri"/>
              <a:ea typeface="Calibri"/>
              <a:cs typeface="Calibri"/>
              <a:sym typeface="Calibri"/>
            </a:endParaRPr>
          </a:p>
          <a:p>
            <a:pPr indent="-400050" lvl="1" marL="857250" marR="0" rtl="0" algn="l">
              <a:lnSpc>
                <a:spcPct val="90000"/>
              </a:lnSpc>
              <a:spcBef>
                <a:spcPts val="500"/>
              </a:spcBef>
              <a:spcAft>
                <a:spcPts val="0"/>
              </a:spcAft>
              <a:buClr>
                <a:schemeClr val="dk1"/>
              </a:buClr>
              <a:buSzPts val="1400"/>
              <a:buFont typeface="Calibri"/>
              <a:buAutoNum type="romanLcPeriod"/>
            </a:pPr>
            <a:r>
              <a:rPr b="0" i="0" lang="ja-JP" sz="1400" u="none" cap="none" strike="noStrike">
                <a:solidFill>
                  <a:schemeClr val="dk1"/>
                </a:solidFill>
                <a:latin typeface="Calibri"/>
                <a:ea typeface="Calibri"/>
                <a:cs typeface="Calibri"/>
                <a:sym typeface="Calibri"/>
              </a:rPr>
              <a:t>プロジェクト背景</a:t>
            </a:r>
            <a:endParaRPr b="0" i="0" sz="1400" u="none" cap="none" strike="noStrike">
              <a:solidFill>
                <a:schemeClr val="dk1"/>
              </a:solidFill>
              <a:latin typeface="Calibri"/>
              <a:ea typeface="Calibri"/>
              <a:cs typeface="Calibri"/>
              <a:sym typeface="Calibri"/>
            </a:endParaRPr>
          </a:p>
          <a:p>
            <a:pPr indent="-400050" lvl="1" marL="857250" marR="0" rtl="0" algn="l">
              <a:lnSpc>
                <a:spcPct val="90000"/>
              </a:lnSpc>
              <a:spcBef>
                <a:spcPts val="500"/>
              </a:spcBef>
              <a:spcAft>
                <a:spcPts val="0"/>
              </a:spcAft>
              <a:buClr>
                <a:schemeClr val="dk1"/>
              </a:buClr>
              <a:buSzPts val="1400"/>
              <a:buFont typeface="Calibri"/>
              <a:buAutoNum type="romanLcPeriod"/>
            </a:pPr>
            <a:r>
              <a:rPr b="0" i="0" lang="ja-JP" sz="1400" u="none" cap="none" strike="noStrike">
                <a:solidFill>
                  <a:schemeClr val="dk1"/>
                </a:solidFill>
                <a:latin typeface="Calibri"/>
                <a:ea typeface="Calibri"/>
                <a:cs typeface="Calibri"/>
                <a:sym typeface="Calibri"/>
              </a:rPr>
              <a:t>プロジェクトの目的</a:t>
            </a:r>
            <a:endParaRPr b="0" i="0" sz="1400" u="none" cap="none" strike="noStrike">
              <a:solidFill>
                <a:schemeClr val="dk1"/>
              </a:solidFill>
              <a:latin typeface="Calibri"/>
              <a:ea typeface="Calibri"/>
              <a:cs typeface="Calibri"/>
              <a:sym typeface="Calibri"/>
            </a:endParaRPr>
          </a:p>
          <a:p>
            <a:pPr indent="-400050" lvl="1" marL="857250" marR="0" rtl="0" algn="l">
              <a:lnSpc>
                <a:spcPct val="90000"/>
              </a:lnSpc>
              <a:spcBef>
                <a:spcPts val="500"/>
              </a:spcBef>
              <a:spcAft>
                <a:spcPts val="0"/>
              </a:spcAft>
              <a:buClr>
                <a:schemeClr val="dk1"/>
              </a:buClr>
              <a:buSzPts val="1400"/>
              <a:buFont typeface="Calibri"/>
              <a:buAutoNum type="romanLcPeriod"/>
            </a:pPr>
            <a:r>
              <a:rPr b="0" i="0" lang="ja-JP" sz="1400" u="none" cap="none" strike="noStrike">
                <a:solidFill>
                  <a:schemeClr val="dk1"/>
                </a:solidFill>
                <a:latin typeface="Calibri"/>
                <a:ea typeface="Calibri"/>
                <a:cs typeface="Calibri"/>
                <a:sym typeface="Calibri"/>
              </a:rPr>
              <a:t>前提</a:t>
            </a:r>
            <a:endParaRPr b="0" i="0" sz="1400" u="none" cap="none" strike="noStrike">
              <a:solidFill>
                <a:schemeClr val="dk1"/>
              </a:solidFill>
              <a:latin typeface="Calibri"/>
              <a:ea typeface="Calibri"/>
              <a:cs typeface="Calibri"/>
              <a:sym typeface="Calibri"/>
            </a:endParaRPr>
          </a:p>
          <a:p>
            <a:pPr indent="-400050" lvl="0" marL="400050" marR="0" rtl="0" algn="l">
              <a:lnSpc>
                <a:spcPct val="90000"/>
              </a:lnSpc>
              <a:spcBef>
                <a:spcPts val="1000"/>
              </a:spcBef>
              <a:spcAft>
                <a:spcPts val="0"/>
              </a:spcAft>
              <a:buClr>
                <a:schemeClr val="dk1"/>
              </a:buClr>
              <a:buSzPts val="1600"/>
              <a:buFont typeface="Calibri"/>
              <a:buAutoNum type="arabicPeriod"/>
            </a:pPr>
            <a:r>
              <a:rPr b="0" i="0" lang="ja-JP" sz="1600" u="none" cap="none" strike="noStrike">
                <a:solidFill>
                  <a:schemeClr val="dk1"/>
                </a:solidFill>
                <a:latin typeface="Calibri"/>
                <a:ea typeface="Calibri"/>
                <a:cs typeface="Calibri"/>
                <a:sym typeface="Calibri"/>
              </a:rPr>
              <a:t>プロジェクト要求事項</a:t>
            </a:r>
            <a:endParaRPr b="0" i="0" sz="1600" u="none" cap="none" strike="noStrike">
              <a:solidFill>
                <a:schemeClr val="dk1"/>
              </a:solidFill>
              <a:latin typeface="Calibri"/>
              <a:ea typeface="Calibri"/>
              <a:cs typeface="Calibri"/>
              <a:sym typeface="Calibri"/>
            </a:endParaRPr>
          </a:p>
          <a:p>
            <a:pPr indent="-400050" lvl="1" marL="857250" marR="0" rtl="0" algn="l">
              <a:lnSpc>
                <a:spcPct val="90000"/>
              </a:lnSpc>
              <a:spcBef>
                <a:spcPts val="500"/>
              </a:spcBef>
              <a:spcAft>
                <a:spcPts val="0"/>
              </a:spcAft>
              <a:buClr>
                <a:schemeClr val="dk1"/>
              </a:buClr>
              <a:buSzPts val="1400"/>
              <a:buFont typeface="Calibri"/>
              <a:buAutoNum type="romanLcPeriod"/>
            </a:pPr>
            <a:r>
              <a:rPr b="0" i="0" lang="ja-JP" sz="1400" u="none" cap="none" strike="noStrike">
                <a:solidFill>
                  <a:schemeClr val="dk1"/>
                </a:solidFill>
                <a:latin typeface="Calibri"/>
                <a:ea typeface="Calibri"/>
                <a:cs typeface="Calibri"/>
                <a:sym typeface="Calibri"/>
              </a:rPr>
              <a:t>成果物の定義</a:t>
            </a:r>
            <a:endParaRPr b="0" i="0" sz="1400" u="none" cap="none" strike="noStrike">
              <a:solidFill>
                <a:schemeClr val="dk1"/>
              </a:solidFill>
              <a:latin typeface="Calibri"/>
              <a:ea typeface="Calibri"/>
              <a:cs typeface="Calibri"/>
              <a:sym typeface="Calibri"/>
            </a:endParaRPr>
          </a:p>
          <a:p>
            <a:pPr indent="-400050" lvl="1" marL="857250" marR="0" rtl="0" algn="l">
              <a:lnSpc>
                <a:spcPct val="90000"/>
              </a:lnSpc>
              <a:spcBef>
                <a:spcPts val="500"/>
              </a:spcBef>
              <a:spcAft>
                <a:spcPts val="0"/>
              </a:spcAft>
              <a:buClr>
                <a:schemeClr val="dk1"/>
              </a:buClr>
              <a:buSzPts val="1400"/>
              <a:buFont typeface="Calibri"/>
              <a:buAutoNum type="romanLcPeriod"/>
            </a:pPr>
            <a:r>
              <a:rPr b="0" i="0" lang="ja-JP" sz="1400" u="none" cap="none" strike="noStrike">
                <a:solidFill>
                  <a:schemeClr val="dk1"/>
                </a:solidFill>
                <a:latin typeface="Calibri"/>
                <a:ea typeface="Calibri"/>
                <a:cs typeface="Calibri"/>
                <a:sym typeface="Calibri"/>
              </a:rPr>
              <a:t>プロジェクトスコープ</a:t>
            </a:r>
            <a:endParaRPr b="0" i="0" sz="1400" u="none" cap="none" strike="noStrike">
              <a:solidFill>
                <a:schemeClr val="dk1"/>
              </a:solidFill>
              <a:latin typeface="Calibri"/>
              <a:ea typeface="Calibri"/>
              <a:cs typeface="Calibri"/>
              <a:sym typeface="Calibri"/>
            </a:endParaRPr>
          </a:p>
          <a:p>
            <a:pPr indent="-400050" lvl="1" marL="857250" marR="0" rtl="0" algn="l">
              <a:lnSpc>
                <a:spcPct val="90000"/>
              </a:lnSpc>
              <a:spcBef>
                <a:spcPts val="500"/>
              </a:spcBef>
              <a:spcAft>
                <a:spcPts val="0"/>
              </a:spcAft>
              <a:buClr>
                <a:schemeClr val="dk1"/>
              </a:buClr>
              <a:buSzPts val="1400"/>
              <a:buFont typeface="Calibri"/>
              <a:buAutoNum type="romanLcPeriod"/>
            </a:pPr>
            <a:r>
              <a:rPr b="0" i="0" lang="ja-JP" sz="1400" u="none" cap="none" strike="noStrike">
                <a:solidFill>
                  <a:schemeClr val="dk1"/>
                </a:solidFill>
                <a:latin typeface="Calibri"/>
                <a:ea typeface="Calibri"/>
                <a:cs typeface="Calibri"/>
                <a:sym typeface="Calibri"/>
              </a:rPr>
              <a:t>除外事項</a:t>
            </a:r>
            <a:endParaRPr b="0" i="0" sz="1400" u="none" cap="none" strike="noStrike">
              <a:solidFill>
                <a:schemeClr val="dk1"/>
              </a:solidFill>
              <a:latin typeface="Calibri"/>
              <a:ea typeface="Calibri"/>
              <a:cs typeface="Calibri"/>
              <a:sym typeface="Calibri"/>
            </a:endParaRPr>
          </a:p>
          <a:p>
            <a:pPr indent="-400050" lvl="1" marL="857250" marR="0" rtl="0" algn="l">
              <a:lnSpc>
                <a:spcPct val="90000"/>
              </a:lnSpc>
              <a:spcBef>
                <a:spcPts val="500"/>
              </a:spcBef>
              <a:spcAft>
                <a:spcPts val="0"/>
              </a:spcAft>
              <a:buClr>
                <a:schemeClr val="dk1"/>
              </a:buClr>
              <a:buSzPts val="1400"/>
              <a:buFont typeface="Calibri"/>
              <a:buAutoNum type="romanLcPeriod"/>
            </a:pPr>
            <a:r>
              <a:rPr b="0" i="0" lang="ja-JP" sz="1400" u="none" cap="none" strike="noStrike">
                <a:solidFill>
                  <a:schemeClr val="dk1"/>
                </a:solidFill>
                <a:latin typeface="Calibri"/>
                <a:ea typeface="Calibri"/>
                <a:cs typeface="Calibri"/>
                <a:sym typeface="Calibri"/>
              </a:rPr>
              <a:t>成果物受入基準</a:t>
            </a:r>
            <a:endParaRPr b="0" i="0" sz="1400" u="none" cap="none" strike="noStrike">
              <a:solidFill>
                <a:schemeClr val="dk1"/>
              </a:solidFill>
              <a:latin typeface="Calibri"/>
              <a:ea typeface="Calibri"/>
              <a:cs typeface="Calibri"/>
              <a:sym typeface="Calibri"/>
            </a:endParaRPr>
          </a:p>
          <a:p>
            <a:pPr indent="-400050" lvl="0" marL="400050" marR="0" rtl="0" algn="l">
              <a:lnSpc>
                <a:spcPct val="90000"/>
              </a:lnSpc>
              <a:spcBef>
                <a:spcPts val="1000"/>
              </a:spcBef>
              <a:spcAft>
                <a:spcPts val="0"/>
              </a:spcAft>
              <a:buClr>
                <a:schemeClr val="dk1"/>
              </a:buClr>
              <a:buSzPts val="1600"/>
              <a:buFont typeface="Calibri"/>
              <a:buAutoNum type="arabicPeriod"/>
            </a:pPr>
            <a:r>
              <a:rPr b="0" i="0" lang="ja-JP" sz="1600" u="none" cap="none" strike="noStrike">
                <a:solidFill>
                  <a:schemeClr val="dk1"/>
                </a:solidFill>
                <a:latin typeface="Calibri"/>
                <a:ea typeface="Calibri"/>
                <a:cs typeface="Calibri"/>
                <a:sym typeface="Calibri"/>
              </a:rPr>
              <a:t>プロジェクトスケジュール</a:t>
            </a:r>
            <a:endParaRPr b="0" i="0" sz="1600" u="none" cap="none" strike="noStrike">
              <a:solidFill>
                <a:schemeClr val="dk1"/>
              </a:solidFill>
              <a:latin typeface="Calibri"/>
              <a:ea typeface="Calibri"/>
              <a:cs typeface="Calibri"/>
              <a:sym typeface="Calibri"/>
            </a:endParaRPr>
          </a:p>
          <a:p>
            <a:pPr indent="-400050" lvl="1" marL="857250" marR="0" rtl="0" algn="l">
              <a:lnSpc>
                <a:spcPct val="90000"/>
              </a:lnSpc>
              <a:spcBef>
                <a:spcPts val="500"/>
              </a:spcBef>
              <a:spcAft>
                <a:spcPts val="0"/>
              </a:spcAft>
              <a:buClr>
                <a:schemeClr val="dk1"/>
              </a:buClr>
              <a:buSzPts val="1400"/>
              <a:buFont typeface="Calibri"/>
              <a:buAutoNum type="romanLcPeriod"/>
            </a:pPr>
            <a:r>
              <a:rPr b="0" i="0" lang="ja-JP" sz="1400" u="none" cap="none" strike="noStrike">
                <a:solidFill>
                  <a:schemeClr val="dk1"/>
                </a:solidFill>
                <a:latin typeface="Calibri"/>
                <a:ea typeface="Calibri"/>
                <a:cs typeface="Calibri"/>
                <a:sym typeface="Calibri"/>
              </a:rPr>
              <a:t>主要マイルストーン</a:t>
            </a:r>
            <a:endParaRPr b="0" i="0" sz="1400" u="none" cap="none" strike="noStrike">
              <a:solidFill>
                <a:schemeClr val="dk1"/>
              </a:solidFill>
              <a:latin typeface="Calibri"/>
              <a:ea typeface="Calibri"/>
              <a:cs typeface="Calibri"/>
              <a:sym typeface="Calibri"/>
            </a:endParaRPr>
          </a:p>
          <a:p>
            <a:pPr indent="-400050" lvl="1" marL="857250" marR="0" rtl="0" algn="l">
              <a:lnSpc>
                <a:spcPct val="90000"/>
              </a:lnSpc>
              <a:spcBef>
                <a:spcPts val="500"/>
              </a:spcBef>
              <a:spcAft>
                <a:spcPts val="0"/>
              </a:spcAft>
              <a:buClr>
                <a:schemeClr val="dk1"/>
              </a:buClr>
              <a:buSzPts val="1400"/>
              <a:buFont typeface="Calibri"/>
              <a:buAutoNum type="romanLcPeriod"/>
            </a:pPr>
            <a:r>
              <a:rPr b="0" i="0" lang="ja-JP" sz="1400" u="none" cap="none" strike="noStrike">
                <a:solidFill>
                  <a:schemeClr val="dk1"/>
                </a:solidFill>
                <a:latin typeface="Calibri"/>
                <a:ea typeface="Calibri"/>
                <a:cs typeface="Calibri"/>
                <a:sym typeface="Calibri"/>
              </a:rPr>
              <a:t>マスタースケジュール</a:t>
            </a:r>
            <a:endParaRPr b="0" i="0" sz="1400" u="none" cap="none" strike="noStrike">
              <a:solidFill>
                <a:schemeClr val="dk1"/>
              </a:solidFill>
              <a:latin typeface="Calibri"/>
              <a:ea typeface="Calibri"/>
              <a:cs typeface="Calibri"/>
              <a:sym typeface="Calibri"/>
            </a:endParaRPr>
          </a:p>
          <a:p>
            <a:pPr indent="-400050" lvl="0" marL="400050" marR="0" rtl="0" algn="l">
              <a:lnSpc>
                <a:spcPct val="90000"/>
              </a:lnSpc>
              <a:spcBef>
                <a:spcPts val="1000"/>
              </a:spcBef>
              <a:spcAft>
                <a:spcPts val="0"/>
              </a:spcAft>
              <a:buClr>
                <a:schemeClr val="dk1"/>
              </a:buClr>
              <a:buSzPts val="1600"/>
              <a:buFont typeface="Calibri"/>
              <a:buAutoNum type="arabicPeriod"/>
            </a:pPr>
            <a:r>
              <a:rPr b="0" i="0" lang="ja-JP" sz="1600" u="none" cap="none" strike="noStrike">
                <a:solidFill>
                  <a:schemeClr val="dk1"/>
                </a:solidFill>
                <a:latin typeface="Calibri"/>
                <a:ea typeface="Calibri"/>
                <a:cs typeface="Calibri"/>
                <a:sym typeface="Calibri"/>
              </a:rPr>
              <a:t>コスト</a:t>
            </a:r>
            <a:endParaRPr b="0" i="0" sz="1600" u="none" cap="none" strike="noStrike">
              <a:solidFill>
                <a:schemeClr val="dk1"/>
              </a:solidFill>
              <a:latin typeface="Calibri"/>
              <a:ea typeface="Calibri"/>
              <a:cs typeface="Calibri"/>
              <a:sym typeface="Calibri"/>
            </a:endParaRPr>
          </a:p>
          <a:p>
            <a:pPr indent="-400050" lvl="0" marL="400050" marR="0" rtl="0" algn="l">
              <a:lnSpc>
                <a:spcPct val="90000"/>
              </a:lnSpc>
              <a:spcBef>
                <a:spcPts val="1000"/>
              </a:spcBef>
              <a:spcAft>
                <a:spcPts val="0"/>
              </a:spcAft>
              <a:buClr>
                <a:schemeClr val="dk1"/>
              </a:buClr>
              <a:buSzPts val="1600"/>
              <a:buFont typeface="Calibri"/>
              <a:buAutoNum type="arabicPeriod"/>
            </a:pPr>
            <a:r>
              <a:rPr b="0" i="0" lang="ja-JP" sz="1600" u="none" cap="none" strike="noStrike">
                <a:solidFill>
                  <a:schemeClr val="dk1"/>
                </a:solidFill>
                <a:latin typeface="Calibri"/>
                <a:ea typeface="Calibri"/>
                <a:cs typeface="Calibri"/>
                <a:sym typeface="Calibri"/>
              </a:rPr>
              <a:t>プロジェクト体制</a:t>
            </a:r>
            <a:endParaRPr b="0" i="0" sz="1600" u="none" cap="none" strike="noStrike">
              <a:solidFill>
                <a:schemeClr val="dk1"/>
              </a:solidFill>
              <a:latin typeface="Calibri"/>
              <a:ea typeface="Calibri"/>
              <a:cs typeface="Calibri"/>
              <a:sym typeface="Calibri"/>
            </a:endParaRPr>
          </a:p>
          <a:p>
            <a:pPr indent="-400050" lvl="0" marL="400050" marR="0" rtl="0" algn="l">
              <a:lnSpc>
                <a:spcPct val="90000"/>
              </a:lnSpc>
              <a:spcBef>
                <a:spcPts val="1000"/>
              </a:spcBef>
              <a:spcAft>
                <a:spcPts val="0"/>
              </a:spcAft>
              <a:buClr>
                <a:schemeClr val="dk1"/>
              </a:buClr>
              <a:buSzPts val="1600"/>
              <a:buFont typeface="Calibri"/>
              <a:buAutoNum type="arabicPeriod"/>
            </a:pPr>
            <a:r>
              <a:rPr b="0" i="0" lang="ja-JP" sz="1600" u="none" cap="none" strike="noStrike">
                <a:solidFill>
                  <a:schemeClr val="dk1"/>
                </a:solidFill>
                <a:latin typeface="Calibri"/>
                <a:ea typeface="Calibri"/>
                <a:cs typeface="Calibri"/>
                <a:sym typeface="Calibri"/>
              </a:rPr>
              <a:t>開発環境</a:t>
            </a:r>
            <a:endParaRPr b="0" i="0" sz="1600" u="none" cap="none" strike="noStrike">
              <a:solidFill>
                <a:schemeClr val="dk1"/>
              </a:solidFill>
              <a:latin typeface="Calibri"/>
              <a:ea typeface="Calibri"/>
              <a:cs typeface="Calibri"/>
              <a:sym typeface="Calibri"/>
            </a:endParaRPr>
          </a:p>
          <a:p>
            <a:pPr indent="-241300" lvl="0" marL="342900" marR="0" rtl="0" algn="l">
              <a:lnSpc>
                <a:spcPct val="90000"/>
              </a:lnSpc>
              <a:spcBef>
                <a:spcPts val="1000"/>
              </a:spcBef>
              <a:spcAft>
                <a:spcPts val="0"/>
              </a:spcAft>
              <a:buClr>
                <a:schemeClr val="dk1"/>
              </a:buClr>
              <a:buSzPts val="1600"/>
              <a:buFont typeface="Calibri"/>
              <a:buNone/>
            </a:pPr>
            <a:r>
              <a:t/>
            </a:r>
            <a:endParaRPr b="0" i="0" sz="1600" u="none" cap="none" strike="noStrike">
              <a:solidFill>
                <a:schemeClr val="dk1"/>
              </a:solidFill>
              <a:latin typeface="Calibri"/>
              <a:ea typeface="Calibri"/>
              <a:cs typeface="Calibri"/>
              <a:sym typeface="Calibri"/>
            </a:endParaRPr>
          </a:p>
        </p:txBody>
      </p:sp>
      <p:sp>
        <p:nvSpPr>
          <p:cNvPr id="54" name="Shape 54"/>
          <p:cNvSpPr txBox="1"/>
          <p:nvPr>
            <p:ph idx="2" type="body"/>
          </p:nvPr>
        </p:nvSpPr>
        <p:spPr>
          <a:xfrm>
            <a:off x="6172200" y="933916"/>
            <a:ext cx="5181600" cy="5243047"/>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1600"/>
              <a:buFont typeface="Calibri"/>
              <a:buAutoNum type="arabicPeriod" startAt="7"/>
            </a:pPr>
            <a:r>
              <a:rPr b="0" i="0" lang="ja-JP" sz="1600" u="none" cap="none" strike="noStrike">
                <a:solidFill>
                  <a:schemeClr val="dk1"/>
                </a:solidFill>
                <a:latin typeface="Calibri"/>
                <a:ea typeface="Calibri"/>
                <a:cs typeface="Calibri"/>
                <a:sym typeface="Calibri"/>
              </a:rPr>
              <a:t>プロジェクト運用方針</a:t>
            </a:r>
            <a:endParaRPr b="0" i="0" sz="1600" u="none" cap="none" strike="noStrike">
              <a:solidFill>
                <a:schemeClr val="dk1"/>
              </a:solidFill>
              <a:latin typeface="Calibri"/>
              <a:ea typeface="Calibri"/>
              <a:cs typeface="Calibri"/>
              <a:sym typeface="Calibri"/>
            </a:endParaRPr>
          </a:p>
          <a:p>
            <a:pPr indent="-400050" lvl="1" marL="857250" marR="0" rtl="0" algn="l">
              <a:lnSpc>
                <a:spcPct val="90000"/>
              </a:lnSpc>
              <a:spcBef>
                <a:spcPts val="500"/>
              </a:spcBef>
              <a:spcAft>
                <a:spcPts val="0"/>
              </a:spcAft>
              <a:buClr>
                <a:schemeClr val="dk1"/>
              </a:buClr>
              <a:buSzPts val="1400"/>
              <a:buFont typeface="Calibri"/>
              <a:buAutoNum type="romanLcPeriod"/>
            </a:pPr>
            <a:r>
              <a:rPr b="0" i="0" lang="ja-JP" sz="1400" u="none" cap="none" strike="noStrike">
                <a:solidFill>
                  <a:schemeClr val="dk1"/>
                </a:solidFill>
                <a:latin typeface="Calibri"/>
                <a:ea typeface="Calibri"/>
                <a:cs typeface="Calibri"/>
                <a:sym typeface="Calibri"/>
              </a:rPr>
              <a:t>課題管理方針</a:t>
            </a:r>
            <a:endParaRPr b="0" i="0" sz="1400" u="none" cap="none" strike="noStrike">
              <a:solidFill>
                <a:schemeClr val="dk1"/>
              </a:solidFill>
              <a:latin typeface="Calibri"/>
              <a:ea typeface="Calibri"/>
              <a:cs typeface="Calibri"/>
              <a:sym typeface="Calibri"/>
            </a:endParaRPr>
          </a:p>
          <a:p>
            <a:pPr indent="-400050" lvl="1" marL="857250" marR="0" rtl="0" algn="l">
              <a:lnSpc>
                <a:spcPct val="90000"/>
              </a:lnSpc>
              <a:spcBef>
                <a:spcPts val="500"/>
              </a:spcBef>
              <a:spcAft>
                <a:spcPts val="0"/>
              </a:spcAft>
              <a:buClr>
                <a:schemeClr val="dk1"/>
              </a:buClr>
              <a:buSzPts val="1400"/>
              <a:buFont typeface="Calibri"/>
              <a:buAutoNum type="romanLcPeriod"/>
            </a:pPr>
            <a:r>
              <a:rPr b="0" i="0" lang="ja-JP" sz="1400" u="none" cap="none" strike="noStrike">
                <a:solidFill>
                  <a:schemeClr val="dk1"/>
                </a:solidFill>
                <a:latin typeface="Calibri"/>
                <a:ea typeface="Calibri"/>
                <a:cs typeface="Calibri"/>
                <a:sym typeface="Calibri"/>
              </a:rPr>
              <a:t>リスクマネジメント方針</a:t>
            </a:r>
            <a:endParaRPr b="0" i="0" sz="1400" u="none" cap="none" strike="noStrike">
              <a:solidFill>
                <a:schemeClr val="dk1"/>
              </a:solidFill>
              <a:latin typeface="Calibri"/>
              <a:ea typeface="Calibri"/>
              <a:cs typeface="Calibri"/>
              <a:sym typeface="Calibri"/>
            </a:endParaRPr>
          </a:p>
          <a:p>
            <a:pPr indent="-400050" lvl="1" marL="857250" marR="0" rtl="0" algn="l">
              <a:lnSpc>
                <a:spcPct val="90000"/>
              </a:lnSpc>
              <a:spcBef>
                <a:spcPts val="500"/>
              </a:spcBef>
              <a:spcAft>
                <a:spcPts val="0"/>
              </a:spcAft>
              <a:buClr>
                <a:schemeClr val="dk1"/>
              </a:buClr>
              <a:buSzPts val="1400"/>
              <a:buFont typeface="Calibri"/>
              <a:buAutoNum type="romanLcPeriod"/>
            </a:pPr>
            <a:r>
              <a:rPr b="0" i="0" lang="ja-JP" sz="1400" u="none" cap="none" strike="noStrike">
                <a:solidFill>
                  <a:schemeClr val="dk1"/>
                </a:solidFill>
                <a:latin typeface="Calibri"/>
                <a:ea typeface="Calibri"/>
                <a:cs typeface="Calibri"/>
                <a:sym typeface="Calibri"/>
              </a:rPr>
              <a:t>変更管理方針</a:t>
            </a:r>
            <a:endParaRPr b="0" i="0" sz="1400" u="none" cap="none" strike="noStrike">
              <a:solidFill>
                <a:schemeClr val="dk1"/>
              </a:solidFill>
              <a:latin typeface="Calibri"/>
              <a:ea typeface="Calibri"/>
              <a:cs typeface="Calibri"/>
              <a:sym typeface="Calibri"/>
            </a:endParaRPr>
          </a:p>
          <a:p>
            <a:pPr indent="-400050" lvl="1" marL="857250" marR="0" rtl="0" algn="l">
              <a:lnSpc>
                <a:spcPct val="90000"/>
              </a:lnSpc>
              <a:spcBef>
                <a:spcPts val="500"/>
              </a:spcBef>
              <a:spcAft>
                <a:spcPts val="0"/>
              </a:spcAft>
              <a:buClr>
                <a:schemeClr val="dk1"/>
              </a:buClr>
              <a:buSzPts val="1400"/>
              <a:buFont typeface="Calibri"/>
              <a:buAutoNum type="romanLcPeriod"/>
            </a:pPr>
            <a:r>
              <a:rPr b="0" i="0" lang="ja-JP" sz="1400" u="none" cap="none" strike="noStrike">
                <a:solidFill>
                  <a:schemeClr val="dk1"/>
                </a:solidFill>
                <a:latin typeface="Calibri"/>
                <a:ea typeface="Calibri"/>
                <a:cs typeface="Calibri"/>
                <a:sym typeface="Calibri"/>
              </a:rPr>
              <a:t>品質管理方針</a:t>
            </a:r>
            <a:endParaRPr b="0" i="0" sz="1400" u="none" cap="none" strike="noStrike">
              <a:solidFill>
                <a:schemeClr val="dk1"/>
              </a:solidFill>
              <a:latin typeface="Calibri"/>
              <a:ea typeface="Calibri"/>
              <a:cs typeface="Calibri"/>
              <a:sym typeface="Calibri"/>
            </a:endParaRPr>
          </a:p>
          <a:p>
            <a:pPr indent="-400050" lvl="1" marL="857250" marR="0" rtl="0" algn="l">
              <a:lnSpc>
                <a:spcPct val="90000"/>
              </a:lnSpc>
              <a:spcBef>
                <a:spcPts val="500"/>
              </a:spcBef>
              <a:spcAft>
                <a:spcPts val="0"/>
              </a:spcAft>
              <a:buClr>
                <a:schemeClr val="dk1"/>
              </a:buClr>
              <a:buSzPts val="1400"/>
              <a:buFont typeface="Calibri"/>
              <a:buAutoNum type="romanLcPeriod"/>
            </a:pPr>
            <a:r>
              <a:rPr b="0" i="0" lang="ja-JP" sz="1400" u="none" cap="none" strike="noStrike">
                <a:solidFill>
                  <a:schemeClr val="dk1"/>
                </a:solidFill>
                <a:latin typeface="Calibri"/>
                <a:ea typeface="Calibri"/>
                <a:cs typeface="Calibri"/>
                <a:sym typeface="Calibri"/>
              </a:rPr>
              <a:t>コミュニケーション方針</a:t>
            </a:r>
            <a:endParaRPr b="0" i="0" sz="1400" u="none" cap="none" strike="noStrike">
              <a:solidFill>
                <a:schemeClr val="dk1"/>
              </a:solidFill>
              <a:latin typeface="Calibri"/>
              <a:ea typeface="Calibri"/>
              <a:cs typeface="Calibri"/>
              <a:sym typeface="Calibri"/>
            </a:endParaRPr>
          </a:p>
          <a:p>
            <a:pPr indent="-400050" lvl="1" marL="857250" marR="0" rtl="0" algn="l">
              <a:lnSpc>
                <a:spcPct val="90000"/>
              </a:lnSpc>
              <a:spcBef>
                <a:spcPts val="500"/>
              </a:spcBef>
              <a:spcAft>
                <a:spcPts val="0"/>
              </a:spcAft>
              <a:buClr>
                <a:schemeClr val="dk1"/>
              </a:buClr>
              <a:buSzPts val="1400"/>
              <a:buFont typeface="Calibri"/>
              <a:buAutoNum type="romanLcPeriod"/>
            </a:pPr>
            <a:r>
              <a:rPr b="0" i="0" lang="ja-JP" sz="1400" u="none" cap="none" strike="noStrike">
                <a:solidFill>
                  <a:schemeClr val="dk1"/>
                </a:solidFill>
                <a:latin typeface="Calibri"/>
                <a:ea typeface="Calibri"/>
                <a:cs typeface="Calibri"/>
                <a:sym typeface="Calibri"/>
              </a:rPr>
              <a:t>ドキュメント管理方針</a:t>
            </a:r>
            <a:endParaRPr/>
          </a:p>
        </p:txBody>
      </p:sp>
      <p:sp>
        <p:nvSpPr>
          <p:cNvPr id="55" name="Shape 55"/>
          <p:cNvSpPr txBox="1"/>
          <p:nvPr>
            <p:ph type="title"/>
          </p:nvPr>
        </p:nvSpPr>
        <p:spPr>
          <a:xfrm>
            <a:off x="838200" y="126980"/>
            <a:ext cx="10515600" cy="6096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Calibri"/>
              <a:buNone/>
            </a:pPr>
            <a:r>
              <a:rPr b="0" i="0" lang="ja-JP" sz="2400" u="none" cap="none" strike="noStrike">
                <a:solidFill>
                  <a:schemeClr val="dk1"/>
                </a:solidFill>
                <a:latin typeface="Calibri"/>
                <a:ea typeface="Calibri"/>
                <a:cs typeface="Calibri"/>
                <a:sym typeface="Calibri"/>
              </a:rPr>
              <a:t>アジェンダ</a:t>
            </a:r>
            <a:endParaRPr b="0" i="0" sz="2400" u="none" cap="none" strike="noStrike">
              <a:solidFill>
                <a:schemeClr val="dk1"/>
              </a:solidFill>
              <a:latin typeface="Calibri"/>
              <a:ea typeface="Calibri"/>
              <a:cs typeface="Calibri"/>
              <a:sym typeface="Calibri"/>
            </a:endParaRPr>
          </a:p>
        </p:txBody>
      </p:sp>
      <p:sp>
        <p:nvSpPr>
          <p:cNvPr id="56" name="Shape 56"/>
          <p:cNvSpPr txBox="1"/>
          <p:nvPr>
            <p:ph idx="11" type="ftr"/>
          </p:nvPr>
        </p:nvSpPr>
        <p:spPr>
          <a:xfrm>
            <a:off x="4038600" y="631702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ja-JP" sz="1200" u="none" cap="none" strike="noStrike">
                <a:solidFill>
                  <a:srgbClr val="888888"/>
                </a:solidFill>
                <a:latin typeface="Calibri"/>
                <a:ea typeface="Calibri"/>
                <a:cs typeface="Calibri"/>
                <a:sym typeface="Calibri"/>
              </a:rPr>
              <a:t>プロジェクト計画書</a:t>
            </a:r>
            <a:endParaRPr b="0" i="0" sz="1200" u="none" cap="none" strike="noStrike">
              <a:solidFill>
                <a:srgbClr val="888888"/>
              </a:solidFill>
              <a:latin typeface="Calibri"/>
              <a:ea typeface="Calibri"/>
              <a:cs typeface="Calibri"/>
              <a:sym typeface="Calibri"/>
            </a:endParaRPr>
          </a:p>
        </p:txBody>
      </p:sp>
      <p:sp>
        <p:nvSpPr>
          <p:cNvPr id="57" name="Shape 57"/>
          <p:cNvSpPr txBox="1"/>
          <p:nvPr>
            <p:ph idx="12" type="sldNum"/>
          </p:nvPr>
        </p:nvSpPr>
        <p:spPr>
          <a:xfrm>
            <a:off x="11248103" y="6439541"/>
            <a:ext cx="823452"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ja-JP"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title"/>
          </p:nvPr>
        </p:nvSpPr>
        <p:spPr>
          <a:xfrm>
            <a:off x="838200" y="126980"/>
            <a:ext cx="10515600" cy="6096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Calibri"/>
              <a:buNone/>
            </a:pPr>
            <a:r>
              <a:rPr b="0" i="0" lang="ja-JP" sz="2400" u="none" cap="none" strike="noStrike">
                <a:solidFill>
                  <a:schemeClr val="dk1"/>
                </a:solidFill>
                <a:latin typeface="Calibri"/>
                <a:ea typeface="Calibri"/>
                <a:cs typeface="Calibri"/>
                <a:sym typeface="Calibri"/>
              </a:rPr>
              <a:t>1. プロジェクト概要</a:t>
            </a:r>
            <a:endParaRPr b="0" i="0" sz="2400" u="none" cap="none" strike="noStrike">
              <a:solidFill>
                <a:schemeClr val="dk1"/>
              </a:solidFill>
              <a:latin typeface="Calibri"/>
              <a:ea typeface="Calibri"/>
              <a:cs typeface="Calibri"/>
              <a:sym typeface="Calibri"/>
            </a:endParaRPr>
          </a:p>
        </p:txBody>
      </p:sp>
      <p:sp>
        <p:nvSpPr>
          <p:cNvPr id="63" name="Shape 63"/>
          <p:cNvSpPr txBox="1"/>
          <p:nvPr>
            <p:ph idx="1" type="body"/>
          </p:nvPr>
        </p:nvSpPr>
        <p:spPr>
          <a:xfrm>
            <a:off x="838200" y="933916"/>
            <a:ext cx="10515600" cy="5243047"/>
          </a:xfrm>
          <a:prstGeom prst="rect">
            <a:avLst/>
          </a:prstGeom>
          <a:noFill/>
          <a:ln>
            <a:noFill/>
          </a:ln>
        </p:spPr>
        <p:txBody>
          <a:bodyPr anchorCtr="0" anchor="t" bIns="45700" lIns="91425" spcFirstLastPara="1" rIns="91425" wrap="square" tIns="45700">
            <a:noAutofit/>
          </a:bodyPr>
          <a:lstStyle/>
          <a:p>
            <a:pPr indent="-400050" lvl="0" marL="400050" marR="0" rtl="0" algn="l">
              <a:lnSpc>
                <a:spcPct val="90000"/>
              </a:lnSpc>
              <a:spcBef>
                <a:spcPts val="0"/>
              </a:spcBef>
              <a:spcAft>
                <a:spcPts val="0"/>
              </a:spcAft>
              <a:buClr>
                <a:schemeClr val="dk1"/>
              </a:buClr>
              <a:buSzPts val="1600"/>
              <a:buFont typeface="Calibri"/>
              <a:buAutoNum type="romanLcPeriod"/>
            </a:pPr>
            <a:r>
              <a:rPr b="0" i="0" lang="ja-JP" sz="1600" u="none" cap="none" strike="noStrike">
                <a:solidFill>
                  <a:schemeClr val="dk1"/>
                </a:solidFill>
                <a:latin typeface="Calibri"/>
                <a:ea typeface="Calibri"/>
                <a:cs typeface="Calibri"/>
                <a:sym typeface="Calibri"/>
              </a:rPr>
              <a:t>プロジェクト背景</a:t>
            </a:r>
            <a:endParaRPr b="0" i="0" sz="1600" u="none" cap="none" strike="noStrike">
              <a:solidFill>
                <a:schemeClr val="dk1"/>
              </a:solidFill>
              <a:latin typeface="Calibri"/>
              <a:ea typeface="Calibri"/>
              <a:cs typeface="Calibri"/>
              <a:sym typeface="Calibri"/>
            </a:endParaRPr>
          </a:p>
          <a:p>
            <a:pPr indent="-228600" lvl="1" marL="685800" marR="0" rtl="0" algn="l">
              <a:lnSpc>
                <a:spcPct val="90000"/>
              </a:lnSpc>
              <a:spcBef>
                <a:spcPts val="500"/>
              </a:spcBef>
              <a:spcAft>
                <a:spcPts val="0"/>
              </a:spcAft>
              <a:buClr>
                <a:schemeClr val="dk1"/>
              </a:buClr>
              <a:buSzPts val="1400"/>
              <a:buFont typeface="Arial"/>
              <a:buChar char="•"/>
            </a:pPr>
            <a:r>
              <a:rPr b="0" i="0" lang="ja-JP" sz="1400" u="none" cap="none" strike="noStrike">
                <a:solidFill>
                  <a:schemeClr val="dk1"/>
                </a:solidFill>
                <a:latin typeface="Calibri"/>
                <a:ea typeface="Calibri"/>
                <a:cs typeface="Calibri"/>
                <a:sym typeface="Calibri"/>
              </a:rPr>
              <a:t>既存の旅行計画ツールは完成した旅行計画の管理はできるが、計画段階における調査や、仮計画の作成には対応しておらず十分な計画を立てるための環境が整っていない。</a:t>
            </a:r>
            <a:endParaRPr b="0" i="0" sz="1400" u="none" cap="none" strike="noStrike">
              <a:solidFill>
                <a:schemeClr val="dk1"/>
              </a:solidFill>
              <a:latin typeface="Calibri"/>
              <a:ea typeface="Calibri"/>
              <a:cs typeface="Calibri"/>
              <a:sym typeface="Calibri"/>
            </a:endParaRPr>
          </a:p>
          <a:p>
            <a:pPr indent="-228600" lvl="1" marL="685800" marR="0" rtl="0" algn="l">
              <a:lnSpc>
                <a:spcPct val="90000"/>
              </a:lnSpc>
              <a:spcBef>
                <a:spcPts val="500"/>
              </a:spcBef>
              <a:spcAft>
                <a:spcPts val="0"/>
              </a:spcAft>
              <a:buClr>
                <a:schemeClr val="dk1"/>
              </a:buClr>
              <a:buSzPts val="1400"/>
              <a:buFont typeface="Arial"/>
              <a:buChar char="•"/>
            </a:pPr>
            <a:r>
              <a:rPr b="0" i="0" lang="ja-JP" sz="1400" u="none" cap="none" strike="noStrike">
                <a:solidFill>
                  <a:schemeClr val="dk1"/>
                </a:solidFill>
                <a:latin typeface="Calibri"/>
                <a:ea typeface="Calibri"/>
                <a:cs typeface="Calibri"/>
                <a:sym typeface="Calibri"/>
              </a:rPr>
              <a:t>プロジェクトメンバーに開発経験がなく、学んだ技術を生かす場が必要となっている。</a:t>
            </a:r>
            <a:endParaRPr b="0" i="0" sz="1400" u="none" cap="none" strike="noStrike">
              <a:solidFill>
                <a:schemeClr val="dk1"/>
              </a:solidFill>
              <a:latin typeface="Calibri"/>
              <a:ea typeface="Calibri"/>
              <a:cs typeface="Calibri"/>
              <a:sym typeface="Calibri"/>
            </a:endParaRPr>
          </a:p>
          <a:p>
            <a:pPr indent="0" lvl="1" marL="457200" marR="0" rtl="0" algn="l">
              <a:lnSpc>
                <a:spcPct val="90000"/>
              </a:lnSpc>
              <a:spcBef>
                <a:spcPts val="500"/>
              </a:spcBef>
              <a:spcAft>
                <a:spcPts val="0"/>
              </a:spcAft>
              <a:buClr>
                <a:schemeClr val="dk1"/>
              </a:buClr>
              <a:buSzPts val="1400"/>
              <a:buFont typeface="Arial"/>
              <a:buNone/>
            </a:pPr>
            <a:r>
              <a:t/>
            </a:r>
            <a:endParaRPr b="0" i="0" sz="1400" u="none" cap="none" strike="noStrike">
              <a:solidFill>
                <a:schemeClr val="dk1"/>
              </a:solidFill>
              <a:latin typeface="Calibri"/>
              <a:ea typeface="Calibri"/>
              <a:cs typeface="Calibri"/>
              <a:sym typeface="Calibri"/>
            </a:endParaRPr>
          </a:p>
          <a:p>
            <a:pPr indent="-400050" lvl="0" marL="400050" marR="0" rtl="0" algn="l">
              <a:lnSpc>
                <a:spcPct val="90000"/>
              </a:lnSpc>
              <a:spcBef>
                <a:spcPts val="1000"/>
              </a:spcBef>
              <a:spcAft>
                <a:spcPts val="0"/>
              </a:spcAft>
              <a:buClr>
                <a:schemeClr val="dk1"/>
              </a:buClr>
              <a:buSzPts val="1600"/>
              <a:buFont typeface="Calibri"/>
              <a:buAutoNum type="romanLcPeriod"/>
            </a:pPr>
            <a:r>
              <a:rPr b="0" i="0" lang="ja-JP" sz="1600" u="none" cap="none" strike="noStrike">
                <a:solidFill>
                  <a:schemeClr val="dk1"/>
                </a:solidFill>
                <a:latin typeface="Calibri"/>
                <a:ea typeface="Calibri"/>
                <a:cs typeface="Calibri"/>
                <a:sym typeface="Calibri"/>
              </a:rPr>
              <a:t>プロジェクトの目的</a:t>
            </a:r>
            <a:endParaRPr b="0" i="0" sz="1600" u="none" cap="none" strike="noStrike">
              <a:solidFill>
                <a:schemeClr val="dk1"/>
              </a:solidFill>
              <a:latin typeface="Calibri"/>
              <a:ea typeface="Calibri"/>
              <a:cs typeface="Calibri"/>
              <a:sym typeface="Calibri"/>
            </a:endParaRPr>
          </a:p>
          <a:p>
            <a:pPr indent="-228600" lvl="1" marL="685800" marR="0" rtl="0" algn="l">
              <a:lnSpc>
                <a:spcPct val="90000"/>
              </a:lnSpc>
              <a:spcBef>
                <a:spcPts val="500"/>
              </a:spcBef>
              <a:spcAft>
                <a:spcPts val="0"/>
              </a:spcAft>
              <a:buClr>
                <a:schemeClr val="dk1"/>
              </a:buClr>
              <a:buSzPts val="1400"/>
              <a:buFont typeface="Arial"/>
              <a:buChar char="•"/>
            </a:pPr>
            <a:r>
              <a:rPr b="0" i="0" lang="ja-JP" sz="1400" u="none" cap="none" strike="noStrike">
                <a:solidFill>
                  <a:schemeClr val="dk1"/>
                </a:solidFill>
                <a:latin typeface="Calibri"/>
                <a:ea typeface="Calibri"/>
                <a:cs typeface="Calibri"/>
                <a:sym typeface="Calibri"/>
              </a:rPr>
              <a:t>旅行前の計画策定の段階を重視し、旅行計画の作成及び管理を一元的に行うことのできる旅行計画管理Webアプリ</a:t>
            </a:r>
            <a:r>
              <a:rPr lang="ja-JP"/>
              <a:t>（名称「トラベる」）</a:t>
            </a:r>
            <a:r>
              <a:rPr b="0" i="0" lang="ja-JP" sz="1400" u="none" cap="none" strike="noStrike">
                <a:solidFill>
                  <a:schemeClr val="dk1"/>
                </a:solidFill>
                <a:latin typeface="Calibri"/>
                <a:ea typeface="Calibri"/>
                <a:cs typeface="Calibri"/>
                <a:sym typeface="Calibri"/>
              </a:rPr>
              <a:t>の作成。</a:t>
            </a:r>
            <a:endParaRPr b="0" i="0" sz="1400" u="none" cap="none" strike="noStrike">
              <a:solidFill>
                <a:schemeClr val="dk1"/>
              </a:solidFill>
              <a:latin typeface="Calibri"/>
              <a:ea typeface="Calibri"/>
              <a:cs typeface="Calibri"/>
              <a:sym typeface="Calibri"/>
            </a:endParaRPr>
          </a:p>
          <a:p>
            <a:pPr indent="-228600" lvl="1" marL="685800" marR="0" rtl="0" algn="l">
              <a:lnSpc>
                <a:spcPct val="90000"/>
              </a:lnSpc>
              <a:spcBef>
                <a:spcPts val="500"/>
              </a:spcBef>
              <a:spcAft>
                <a:spcPts val="0"/>
              </a:spcAft>
              <a:buClr>
                <a:schemeClr val="dk1"/>
              </a:buClr>
              <a:buSzPts val="1400"/>
              <a:buFont typeface="Arial"/>
              <a:buChar char="•"/>
            </a:pPr>
            <a:r>
              <a:rPr b="0" i="0" lang="ja-JP" sz="1400" u="none" cap="none" strike="noStrike">
                <a:solidFill>
                  <a:schemeClr val="dk1"/>
                </a:solidFill>
                <a:latin typeface="Calibri"/>
                <a:ea typeface="Calibri"/>
                <a:cs typeface="Calibri"/>
                <a:sym typeface="Calibri"/>
              </a:rPr>
              <a:t>計画がない旅行やガイドブック通りの画一的な旅行ではなく、事前の調査に基づいたオリジナリティのある旅行計画の作成の支援するアプリの作成。</a:t>
            </a:r>
            <a:endParaRPr b="0" i="0" sz="1400" u="none" cap="none" strike="noStrike">
              <a:solidFill>
                <a:schemeClr val="dk1"/>
              </a:solidFill>
              <a:latin typeface="Calibri"/>
              <a:ea typeface="Calibri"/>
              <a:cs typeface="Calibri"/>
              <a:sym typeface="Calibri"/>
            </a:endParaRPr>
          </a:p>
          <a:p>
            <a:pPr indent="-228600" lvl="1" marL="685800" marR="0" rtl="0" algn="l">
              <a:lnSpc>
                <a:spcPct val="90000"/>
              </a:lnSpc>
              <a:spcBef>
                <a:spcPts val="500"/>
              </a:spcBef>
              <a:spcAft>
                <a:spcPts val="0"/>
              </a:spcAft>
              <a:buClr>
                <a:schemeClr val="dk1"/>
              </a:buClr>
              <a:buSzPts val="1400"/>
              <a:buFont typeface="Arial"/>
              <a:buChar char="•"/>
            </a:pPr>
            <a:r>
              <a:rPr b="0" i="0" lang="ja-JP" sz="1400" u="none" cap="none" strike="noStrike">
                <a:solidFill>
                  <a:schemeClr val="dk1"/>
                </a:solidFill>
                <a:latin typeface="Calibri"/>
                <a:ea typeface="Calibri"/>
                <a:cs typeface="Calibri"/>
                <a:sym typeface="Calibri"/>
              </a:rPr>
              <a:t>プロジェクトメンバーが計画策定からリリースまでの一連の流れを通して、特に開発経験を積むこと。</a:t>
            </a:r>
            <a:endParaRPr b="0" i="0" sz="1400" u="none" cap="none" strike="noStrike">
              <a:solidFill>
                <a:schemeClr val="dk1"/>
              </a:solidFill>
              <a:latin typeface="Calibri"/>
              <a:ea typeface="Calibri"/>
              <a:cs typeface="Calibri"/>
              <a:sym typeface="Calibri"/>
            </a:endParaRPr>
          </a:p>
          <a:p>
            <a:pPr indent="-139700" lvl="1" marL="685800" marR="0" rtl="0" algn="l">
              <a:lnSpc>
                <a:spcPct val="90000"/>
              </a:lnSpc>
              <a:spcBef>
                <a:spcPts val="500"/>
              </a:spcBef>
              <a:spcAft>
                <a:spcPts val="0"/>
              </a:spcAft>
              <a:buClr>
                <a:schemeClr val="dk1"/>
              </a:buClr>
              <a:buSzPts val="1400"/>
              <a:buFont typeface="Arial"/>
              <a:buNone/>
            </a:pPr>
            <a:r>
              <a:t/>
            </a:r>
            <a:endParaRPr b="0" i="0" sz="1400" u="none" cap="none" strike="noStrike">
              <a:solidFill>
                <a:schemeClr val="dk1"/>
              </a:solidFill>
              <a:latin typeface="Calibri"/>
              <a:ea typeface="Calibri"/>
              <a:cs typeface="Calibri"/>
              <a:sym typeface="Calibri"/>
            </a:endParaRPr>
          </a:p>
          <a:p>
            <a:pPr indent="-400050" lvl="0" marL="400050" marR="0" rtl="0" algn="l">
              <a:lnSpc>
                <a:spcPct val="90000"/>
              </a:lnSpc>
              <a:spcBef>
                <a:spcPts val="1000"/>
              </a:spcBef>
              <a:spcAft>
                <a:spcPts val="0"/>
              </a:spcAft>
              <a:buClr>
                <a:schemeClr val="dk1"/>
              </a:buClr>
              <a:buSzPts val="1600"/>
              <a:buFont typeface="Calibri"/>
              <a:buAutoNum type="romanLcPeriod"/>
            </a:pPr>
            <a:r>
              <a:rPr b="0" i="0" lang="ja-JP" sz="1600" u="none" cap="none" strike="noStrike">
                <a:solidFill>
                  <a:schemeClr val="dk1"/>
                </a:solidFill>
                <a:latin typeface="Calibri"/>
                <a:ea typeface="Calibri"/>
                <a:cs typeface="Calibri"/>
                <a:sym typeface="Calibri"/>
              </a:rPr>
              <a:t>前提</a:t>
            </a:r>
            <a:endParaRPr b="0" i="0" sz="1600" u="none" cap="none" strike="noStrike">
              <a:solidFill>
                <a:schemeClr val="dk1"/>
              </a:solidFill>
              <a:latin typeface="Calibri"/>
              <a:ea typeface="Calibri"/>
              <a:cs typeface="Calibri"/>
              <a:sym typeface="Calibri"/>
            </a:endParaRPr>
          </a:p>
          <a:p>
            <a:pPr indent="-228600" lvl="1" marL="685800" marR="0" rtl="0" algn="l">
              <a:lnSpc>
                <a:spcPct val="90000"/>
              </a:lnSpc>
              <a:spcBef>
                <a:spcPts val="500"/>
              </a:spcBef>
              <a:spcAft>
                <a:spcPts val="0"/>
              </a:spcAft>
              <a:buClr>
                <a:schemeClr val="dk1"/>
              </a:buClr>
              <a:buSzPts val="1400"/>
              <a:buFont typeface="Arial"/>
              <a:buChar char="•"/>
            </a:pPr>
            <a:r>
              <a:rPr b="0" i="0" lang="ja-JP" sz="1400" u="none" cap="none" strike="noStrike">
                <a:solidFill>
                  <a:schemeClr val="dk1"/>
                </a:solidFill>
                <a:latin typeface="Calibri"/>
                <a:ea typeface="Calibri"/>
                <a:cs typeface="Calibri"/>
                <a:sym typeface="Calibri"/>
              </a:rPr>
              <a:t>本プロジェクトは田中慶行、荒居光司の2名で行うものとする。</a:t>
            </a:r>
            <a:endParaRPr b="0" i="0" sz="1400" u="none" cap="none" strike="noStrike">
              <a:solidFill>
                <a:schemeClr val="dk1"/>
              </a:solidFill>
              <a:latin typeface="Calibri"/>
              <a:ea typeface="Calibri"/>
              <a:cs typeface="Calibri"/>
              <a:sym typeface="Calibri"/>
            </a:endParaRPr>
          </a:p>
          <a:p>
            <a:pPr indent="-228600" lvl="1" marL="685800" marR="0" rtl="0" algn="l">
              <a:lnSpc>
                <a:spcPct val="90000"/>
              </a:lnSpc>
              <a:spcBef>
                <a:spcPts val="500"/>
              </a:spcBef>
              <a:spcAft>
                <a:spcPts val="0"/>
              </a:spcAft>
              <a:buClr>
                <a:schemeClr val="dk1"/>
              </a:buClr>
              <a:buSzPts val="1400"/>
              <a:buFont typeface="Arial"/>
              <a:buChar char="•"/>
            </a:pPr>
            <a:r>
              <a:rPr b="0" i="0" lang="ja-JP" sz="1400" u="none" cap="none" strike="noStrike">
                <a:solidFill>
                  <a:schemeClr val="dk1"/>
                </a:solidFill>
                <a:latin typeface="Calibri"/>
                <a:ea typeface="Calibri"/>
                <a:cs typeface="Calibri"/>
                <a:sym typeface="Calibri"/>
              </a:rPr>
              <a:t>本プロジェクトは2018年5月～2018年10月の間、月次でSOLT株式会社に対して進捗の報告及び作成成果物の提示を行う。</a:t>
            </a:r>
            <a:endParaRPr b="0" i="0" sz="1400" u="none" cap="none" strike="noStrike">
              <a:solidFill>
                <a:schemeClr val="dk1"/>
              </a:solidFill>
              <a:latin typeface="Calibri"/>
              <a:ea typeface="Calibri"/>
              <a:cs typeface="Calibri"/>
              <a:sym typeface="Calibri"/>
            </a:endParaRPr>
          </a:p>
          <a:p>
            <a:pPr indent="-139700" lvl="1" marL="685800" marR="0" rtl="0" algn="l">
              <a:lnSpc>
                <a:spcPct val="90000"/>
              </a:lnSpc>
              <a:spcBef>
                <a:spcPts val="500"/>
              </a:spcBef>
              <a:spcAft>
                <a:spcPts val="0"/>
              </a:spcAft>
              <a:buClr>
                <a:schemeClr val="dk1"/>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4" name="Shape 64"/>
          <p:cNvSpPr txBox="1"/>
          <p:nvPr>
            <p:ph idx="11" type="ftr"/>
          </p:nvPr>
        </p:nvSpPr>
        <p:spPr>
          <a:xfrm>
            <a:off x="4038600" y="631702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ja-JP" sz="1200" u="none" cap="none" strike="noStrike">
                <a:solidFill>
                  <a:srgbClr val="888888"/>
                </a:solidFill>
                <a:latin typeface="Calibri"/>
                <a:ea typeface="Calibri"/>
                <a:cs typeface="Calibri"/>
                <a:sym typeface="Calibri"/>
              </a:rPr>
              <a:t>プロジェクト計画書</a:t>
            </a:r>
            <a:endParaRPr b="0" i="0" sz="1200" u="none" cap="none" strike="noStrike">
              <a:solidFill>
                <a:srgbClr val="888888"/>
              </a:solidFill>
              <a:latin typeface="Calibri"/>
              <a:ea typeface="Calibri"/>
              <a:cs typeface="Calibri"/>
              <a:sym typeface="Calibri"/>
            </a:endParaRPr>
          </a:p>
        </p:txBody>
      </p:sp>
      <p:sp>
        <p:nvSpPr>
          <p:cNvPr id="65" name="Shape 65"/>
          <p:cNvSpPr txBox="1"/>
          <p:nvPr>
            <p:ph idx="12" type="sldNum"/>
          </p:nvPr>
        </p:nvSpPr>
        <p:spPr>
          <a:xfrm>
            <a:off x="11248103" y="6439541"/>
            <a:ext cx="823452"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ja-JP"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ph type="title"/>
          </p:nvPr>
        </p:nvSpPr>
        <p:spPr>
          <a:xfrm>
            <a:off x="838200" y="126980"/>
            <a:ext cx="10515600" cy="6096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Calibri"/>
              <a:buNone/>
            </a:pPr>
            <a:r>
              <a:rPr b="0" i="0" lang="ja-JP" sz="2400" u="none" cap="none" strike="noStrike">
                <a:solidFill>
                  <a:schemeClr val="dk1"/>
                </a:solidFill>
                <a:latin typeface="Calibri"/>
                <a:ea typeface="Calibri"/>
                <a:cs typeface="Calibri"/>
                <a:sym typeface="Calibri"/>
              </a:rPr>
              <a:t>2. プロジェクト要求事項</a:t>
            </a:r>
            <a:endParaRPr b="0" i="0" sz="2400" u="none" cap="none" strike="noStrike">
              <a:solidFill>
                <a:schemeClr val="dk1"/>
              </a:solidFill>
              <a:latin typeface="Calibri"/>
              <a:ea typeface="Calibri"/>
              <a:cs typeface="Calibri"/>
              <a:sym typeface="Calibri"/>
            </a:endParaRPr>
          </a:p>
        </p:txBody>
      </p:sp>
      <p:sp>
        <p:nvSpPr>
          <p:cNvPr id="71" name="Shape 71"/>
          <p:cNvSpPr txBox="1"/>
          <p:nvPr>
            <p:ph idx="1" type="body"/>
          </p:nvPr>
        </p:nvSpPr>
        <p:spPr>
          <a:xfrm>
            <a:off x="838200" y="933916"/>
            <a:ext cx="10515600" cy="5243047"/>
          </a:xfrm>
          <a:prstGeom prst="rect">
            <a:avLst/>
          </a:prstGeom>
          <a:noFill/>
          <a:ln>
            <a:noFill/>
          </a:ln>
        </p:spPr>
        <p:txBody>
          <a:bodyPr anchorCtr="0" anchor="t" bIns="45700" lIns="91425" spcFirstLastPara="1" rIns="91425" wrap="square" tIns="45700">
            <a:noAutofit/>
          </a:bodyPr>
          <a:lstStyle/>
          <a:p>
            <a:pPr indent="-400050" lvl="0" marL="400050" marR="0" rtl="0" algn="l">
              <a:lnSpc>
                <a:spcPct val="90000"/>
              </a:lnSpc>
              <a:spcBef>
                <a:spcPts val="0"/>
              </a:spcBef>
              <a:spcAft>
                <a:spcPts val="0"/>
              </a:spcAft>
              <a:buClr>
                <a:schemeClr val="dk1"/>
              </a:buClr>
              <a:buSzPts val="1600"/>
              <a:buFont typeface="Calibri"/>
              <a:buAutoNum type="romanLcPeriod"/>
            </a:pPr>
            <a:r>
              <a:rPr b="0" i="0" lang="ja-JP" sz="1600" u="none" cap="none" strike="noStrike">
                <a:solidFill>
                  <a:schemeClr val="dk1"/>
                </a:solidFill>
                <a:latin typeface="Calibri"/>
                <a:ea typeface="Calibri"/>
                <a:cs typeface="Calibri"/>
                <a:sym typeface="Calibri"/>
              </a:rPr>
              <a:t>成果物の定義</a:t>
            </a:r>
            <a:endParaRPr b="0" i="0" sz="1600" u="none" cap="none" strike="noStrike">
              <a:solidFill>
                <a:schemeClr val="dk1"/>
              </a:solidFill>
              <a:latin typeface="Calibri"/>
              <a:ea typeface="Calibri"/>
              <a:cs typeface="Calibri"/>
              <a:sym typeface="Calibri"/>
            </a:endParaRPr>
          </a:p>
          <a:p>
            <a:pPr indent="-228600" lvl="1" marL="685800" marR="0" rtl="0" algn="l">
              <a:lnSpc>
                <a:spcPct val="90000"/>
              </a:lnSpc>
              <a:spcBef>
                <a:spcPts val="500"/>
              </a:spcBef>
              <a:spcAft>
                <a:spcPts val="0"/>
              </a:spcAft>
              <a:buClr>
                <a:schemeClr val="dk1"/>
              </a:buClr>
              <a:buSzPts val="1400"/>
              <a:buFont typeface="Arial"/>
              <a:buChar char="•"/>
            </a:pPr>
            <a:r>
              <a:rPr b="0" i="0" lang="ja-JP" sz="1400" u="none" cap="none" strike="noStrike">
                <a:solidFill>
                  <a:schemeClr val="dk1"/>
                </a:solidFill>
                <a:latin typeface="Calibri"/>
                <a:ea typeface="Calibri"/>
                <a:cs typeface="Calibri"/>
                <a:sym typeface="Calibri"/>
              </a:rPr>
              <a:t>Webアプリケーション及びその作成段階で必要となる下記ドキュメントの作成を行う。</a:t>
            </a:r>
            <a:endParaRPr b="0" i="0" sz="1400" u="none" cap="none" strike="noStrike">
              <a:solidFill>
                <a:schemeClr val="dk1"/>
              </a:solidFill>
              <a:latin typeface="Calibri"/>
              <a:ea typeface="Calibri"/>
              <a:cs typeface="Calibri"/>
              <a:sym typeface="Calibri"/>
            </a:endParaRPr>
          </a:p>
          <a:p>
            <a:pPr indent="-228600" lvl="2" marL="1143000" marR="0" rtl="0" algn="l">
              <a:lnSpc>
                <a:spcPct val="90000"/>
              </a:lnSpc>
              <a:spcBef>
                <a:spcPts val="500"/>
              </a:spcBef>
              <a:spcAft>
                <a:spcPts val="0"/>
              </a:spcAft>
              <a:buClr>
                <a:schemeClr val="dk1"/>
              </a:buClr>
              <a:buSzPts val="1400"/>
              <a:buFont typeface="Noto Sans Symbols"/>
              <a:buChar char="➢"/>
            </a:pPr>
            <a:r>
              <a:rPr b="0" i="0" lang="ja-JP" sz="1400" u="none" cap="none" strike="noStrike">
                <a:solidFill>
                  <a:schemeClr val="dk1"/>
                </a:solidFill>
                <a:latin typeface="Calibri"/>
                <a:ea typeface="Calibri"/>
                <a:cs typeface="Calibri"/>
                <a:sym typeface="Calibri"/>
              </a:rPr>
              <a:t>プロジェクト計画書</a:t>
            </a:r>
            <a:endParaRPr b="0" i="0" sz="1400" u="none" cap="none" strike="noStrike">
              <a:solidFill>
                <a:schemeClr val="dk1"/>
              </a:solidFill>
              <a:latin typeface="Calibri"/>
              <a:ea typeface="Calibri"/>
              <a:cs typeface="Calibri"/>
              <a:sym typeface="Calibri"/>
            </a:endParaRPr>
          </a:p>
          <a:p>
            <a:pPr indent="-228600" lvl="2" marL="1143000" marR="0" rtl="0" algn="l">
              <a:lnSpc>
                <a:spcPct val="90000"/>
              </a:lnSpc>
              <a:spcBef>
                <a:spcPts val="500"/>
              </a:spcBef>
              <a:spcAft>
                <a:spcPts val="0"/>
              </a:spcAft>
              <a:buClr>
                <a:schemeClr val="dk1"/>
              </a:buClr>
              <a:buSzPts val="1400"/>
              <a:buFont typeface="Noto Sans Symbols"/>
              <a:buChar char="➢"/>
            </a:pPr>
            <a:r>
              <a:rPr b="0" i="0" lang="ja-JP" sz="1400" u="none" cap="none" strike="noStrike">
                <a:solidFill>
                  <a:schemeClr val="dk1"/>
                </a:solidFill>
                <a:latin typeface="Calibri"/>
                <a:ea typeface="Calibri"/>
                <a:cs typeface="Calibri"/>
                <a:sym typeface="Calibri"/>
              </a:rPr>
              <a:t>要件定義書</a:t>
            </a:r>
            <a:endParaRPr b="0" i="0" sz="1400" u="none" cap="none" strike="noStrike">
              <a:solidFill>
                <a:schemeClr val="dk1"/>
              </a:solidFill>
              <a:latin typeface="Calibri"/>
              <a:ea typeface="Calibri"/>
              <a:cs typeface="Calibri"/>
              <a:sym typeface="Calibri"/>
            </a:endParaRPr>
          </a:p>
          <a:p>
            <a:pPr indent="-228600" lvl="2" marL="1143000" marR="0" rtl="0" algn="l">
              <a:lnSpc>
                <a:spcPct val="90000"/>
              </a:lnSpc>
              <a:spcBef>
                <a:spcPts val="500"/>
              </a:spcBef>
              <a:spcAft>
                <a:spcPts val="0"/>
              </a:spcAft>
              <a:buClr>
                <a:schemeClr val="dk1"/>
              </a:buClr>
              <a:buSzPts val="1400"/>
              <a:buFont typeface="Noto Sans Symbols"/>
              <a:buChar char="➢"/>
            </a:pPr>
            <a:r>
              <a:rPr b="0" i="0" lang="ja-JP" sz="1400" u="none" cap="none" strike="noStrike">
                <a:solidFill>
                  <a:schemeClr val="dk1"/>
                </a:solidFill>
                <a:latin typeface="Calibri"/>
                <a:ea typeface="Calibri"/>
                <a:cs typeface="Calibri"/>
                <a:sym typeface="Calibri"/>
              </a:rPr>
              <a:t>設計書</a:t>
            </a:r>
            <a:endParaRPr b="0" i="0" sz="1400" u="none" cap="none" strike="noStrike">
              <a:solidFill>
                <a:schemeClr val="dk1"/>
              </a:solidFill>
              <a:latin typeface="Calibri"/>
              <a:ea typeface="Calibri"/>
              <a:cs typeface="Calibri"/>
              <a:sym typeface="Calibri"/>
            </a:endParaRPr>
          </a:p>
          <a:p>
            <a:pPr indent="-228600" lvl="2" marL="1143000" marR="0" rtl="0" algn="l">
              <a:lnSpc>
                <a:spcPct val="90000"/>
              </a:lnSpc>
              <a:spcBef>
                <a:spcPts val="500"/>
              </a:spcBef>
              <a:spcAft>
                <a:spcPts val="0"/>
              </a:spcAft>
              <a:buClr>
                <a:schemeClr val="dk1"/>
              </a:buClr>
              <a:buSzPts val="1400"/>
              <a:buFont typeface="Noto Sans Symbols"/>
              <a:buChar char="➢"/>
            </a:pPr>
            <a:r>
              <a:rPr b="0" i="0" lang="ja-JP" sz="1400" u="none" cap="none" strike="noStrike">
                <a:solidFill>
                  <a:schemeClr val="dk1"/>
                </a:solidFill>
                <a:latin typeface="Calibri"/>
                <a:ea typeface="Calibri"/>
                <a:cs typeface="Calibri"/>
                <a:sym typeface="Calibri"/>
              </a:rPr>
              <a:t>画面設計書</a:t>
            </a:r>
            <a:endParaRPr b="0" i="0" sz="1400" u="none" cap="none" strike="noStrike">
              <a:solidFill>
                <a:schemeClr val="dk1"/>
              </a:solidFill>
              <a:latin typeface="Calibri"/>
              <a:ea typeface="Calibri"/>
              <a:cs typeface="Calibri"/>
              <a:sym typeface="Calibri"/>
            </a:endParaRPr>
          </a:p>
          <a:p>
            <a:pPr indent="-228600" lvl="2" marL="1143000" marR="0" rtl="0" algn="l">
              <a:lnSpc>
                <a:spcPct val="90000"/>
              </a:lnSpc>
              <a:spcBef>
                <a:spcPts val="500"/>
              </a:spcBef>
              <a:spcAft>
                <a:spcPts val="0"/>
              </a:spcAft>
              <a:buClr>
                <a:schemeClr val="dk1"/>
              </a:buClr>
              <a:buSzPts val="1400"/>
              <a:buFont typeface="Noto Sans Symbols"/>
              <a:buChar char="➢"/>
            </a:pPr>
            <a:r>
              <a:rPr b="0" i="0" lang="ja-JP" sz="1400" u="none" cap="none" strike="noStrike">
                <a:solidFill>
                  <a:schemeClr val="dk1"/>
                </a:solidFill>
                <a:latin typeface="Calibri"/>
                <a:ea typeface="Calibri"/>
                <a:cs typeface="Calibri"/>
                <a:sym typeface="Calibri"/>
              </a:rPr>
              <a:t>テスト計画書</a:t>
            </a:r>
            <a:endParaRPr b="0" i="0" sz="1400" u="none" cap="none" strike="noStrike">
              <a:solidFill>
                <a:schemeClr val="dk1"/>
              </a:solidFill>
              <a:latin typeface="Calibri"/>
              <a:ea typeface="Calibri"/>
              <a:cs typeface="Calibri"/>
              <a:sym typeface="Calibri"/>
            </a:endParaRPr>
          </a:p>
          <a:p>
            <a:pPr indent="0" lvl="1" marL="457200" marR="0" rtl="0" algn="l">
              <a:lnSpc>
                <a:spcPct val="90000"/>
              </a:lnSpc>
              <a:spcBef>
                <a:spcPts val="500"/>
              </a:spcBef>
              <a:spcAft>
                <a:spcPts val="0"/>
              </a:spcAft>
              <a:buClr>
                <a:schemeClr val="dk1"/>
              </a:buClr>
              <a:buSzPts val="1400"/>
              <a:buFont typeface="Arial"/>
              <a:buNone/>
            </a:pPr>
            <a:r>
              <a:t/>
            </a:r>
            <a:endParaRPr b="0" i="0" sz="1400" u="none" cap="none" strike="noStrike">
              <a:solidFill>
                <a:schemeClr val="dk1"/>
              </a:solidFill>
              <a:latin typeface="Calibri"/>
              <a:ea typeface="Calibri"/>
              <a:cs typeface="Calibri"/>
              <a:sym typeface="Calibri"/>
            </a:endParaRPr>
          </a:p>
          <a:p>
            <a:pPr indent="-400050" lvl="0" marL="400050" marR="0" rtl="0" algn="l">
              <a:lnSpc>
                <a:spcPct val="90000"/>
              </a:lnSpc>
              <a:spcBef>
                <a:spcPts val="1000"/>
              </a:spcBef>
              <a:spcAft>
                <a:spcPts val="0"/>
              </a:spcAft>
              <a:buClr>
                <a:schemeClr val="dk1"/>
              </a:buClr>
              <a:buSzPts val="1600"/>
              <a:buFont typeface="Calibri"/>
              <a:buAutoNum type="romanLcPeriod"/>
            </a:pPr>
            <a:r>
              <a:rPr b="0" i="0" lang="ja-JP" sz="1600" u="none" cap="none" strike="noStrike">
                <a:solidFill>
                  <a:schemeClr val="dk1"/>
                </a:solidFill>
                <a:latin typeface="Calibri"/>
                <a:ea typeface="Calibri"/>
                <a:cs typeface="Calibri"/>
                <a:sym typeface="Calibri"/>
              </a:rPr>
              <a:t>プロジェクトスコープ</a:t>
            </a:r>
            <a:endParaRPr b="0" i="0" sz="1600" u="none" cap="none" strike="noStrike">
              <a:solidFill>
                <a:schemeClr val="dk1"/>
              </a:solidFill>
              <a:latin typeface="Calibri"/>
              <a:ea typeface="Calibri"/>
              <a:cs typeface="Calibri"/>
              <a:sym typeface="Calibri"/>
            </a:endParaRPr>
          </a:p>
          <a:p>
            <a:pPr indent="-139700" lvl="1" marL="685800" marR="0" rtl="0" algn="l">
              <a:lnSpc>
                <a:spcPct val="90000"/>
              </a:lnSpc>
              <a:spcBef>
                <a:spcPts val="500"/>
              </a:spcBef>
              <a:spcAft>
                <a:spcPts val="0"/>
              </a:spcAft>
              <a:buClr>
                <a:schemeClr val="dk1"/>
              </a:buClr>
              <a:buSzPts val="1400"/>
              <a:buFont typeface="Arial"/>
              <a:buNone/>
            </a:pPr>
            <a:r>
              <a:t/>
            </a:r>
            <a:endParaRPr b="0" i="0" sz="1400" u="none" cap="none" strike="noStrike">
              <a:solidFill>
                <a:schemeClr val="dk1"/>
              </a:solidFill>
              <a:latin typeface="Calibri"/>
              <a:ea typeface="Calibri"/>
              <a:cs typeface="Calibri"/>
              <a:sym typeface="Calibri"/>
            </a:endParaRPr>
          </a:p>
          <a:p>
            <a:pPr indent="-400050" lvl="0" marL="400050" marR="0" rtl="0" algn="l">
              <a:lnSpc>
                <a:spcPct val="90000"/>
              </a:lnSpc>
              <a:spcBef>
                <a:spcPts val="1000"/>
              </a:spcBef>
              <a:spcAft>
                <a:spcPts val="0"/>
              </a:spcAft>
              <a:buClr>
                <a:schemeClr val="dk1"/>
              </a:buClr>
              <a:buSzPts val="1600"/>
              <a:buFont typeface="Calibri"/>
              <a:buAutoNum type="romanLcPeriod"/>
            </a:pPr>
            <a:r>
              <a:rPr b="0" i="0" lang="ja-JP" sz="1600" u="none" cap="none" strike="noStrike">
                <a:solidFill>
                  <a:schemeClr val="dk1"/>
                </a:solidFill>
                <a:latin typeface="Calibri"/>
                <a:ea typeface="Calibri"/>
                <a:cs typeface="Calibri"/>
                <a:sym typeface="Calibri"/>
              </a:rPr>
              <a:t>除外事項</a:t>
            </a:r>
            <a:endParaRPr b="0" i="0" sz="1600" u="none" cap="none" strike="noStrike">
              <a:solidFill>
                <a:schemeClr val="dk1"/>
              </a:solidFill>
              <a:latin typeface="Calibri"/>
              <a:ea typeface="Calibri"/>
              <a:cs typeface="Calibri"/>
              <a:sym typeface="Calibri"/>
            </a:endParaRPr>
          </a:p>
          <a:p>
            <a:pPr indent="-139700" lvl="1" marL="685800" marR="0" rtl="0" algn="l">
              <a:lnSpc>
                <a:spcPct val="90000"/>
              </a:lnSpc>
              <a:spcBef>
                <a:spcPts val="500"/>
              </a:spcBef>
              <a:spcAft>
                <a:spcPts val="0"/>
              </a:spcAft>
              <a:buClr>
                <a:schemeClr val="dk1"/>
              </a:buClr>
              <a:buSzPts val="1400"/>
              <a:buFont typeface="Arial"/>
              <a:buNone/>
            </a:pPr>
            <a:r>
              <a:t/>
            </a:r>
            <a:endParaRPr b="0" i="0" sz="1400" u="none" cap="none" strike="noStrike">
              <a:solidFill>
                <a:schemeClr val="dk1"/>
              </a:solidFill>
              <a:latin typeface="Calibri"/>
              <a:ea typeface="Calibri"/>
              <a:cs typeface="Calibri"/>
              <a:sym typeface="Calibri"/>
            </a:endParaRPr>
          </a:p>
          <a:p>
            <a:pPr indent="-400050" lvl="0" marL="400050" marR="0" rtl="0" algn="l">
              <a:lnSpc>
                <a:spcPct val="90000"/>
              </a:lnSpc>
              <a:spcBef>
                <a:spcPts val="1000"/>
              </a:spcBef>
              <a:spcAft>
                <a:spcPts val="0"/>
              </a:spcAft>
              <a:buClr>
                <a:schemeClr val="dk1"/>
              </a:buClr>
              <a:buSzPts val="1600"/>
              <a:buFont typeface="Calibri"/>
              <a:buAutoNum type="romanLcPeriod"/>
            </a:pPr>
            <a:r>
              <a:rPr b="0" i="0" lang="ja-JP" sz="1600" u="none" cap="none" strike="noStrike">
                <a:solidFill>
                  <a:schemeClr val="dk1"/>
                </a:solidFill>
                <a:latin typeface="Calibri"/>
                <a:ea typeface="Calibri"/>
                <a:cs typeface="Calibri"/>
                <a:sym typeface="Calibri"/>
              </a:rPr>
              <a:t>成果物受入基準</a:t>
            </a:r>
            <a:endParaRPr b="0" i="0" sz="1600" u="none" cap="none" strike="noStrike">
              <a:solidFill>
                <a:schemeClr val="dk1"/>
              </a:solidFill>
              <a:latin typeface="Calibri"/>
              <a:ea typeface="Calibri"/>
              <a:cs typeface="Calibri"/>
              <a:sym typeface="Calibri"/>
            </a:endParaRPr>
          </a:p>
          <a:p>
            <a:pPr indent="-228600" lvl="1" marL="685800" marR="0" rtl="0" algn="l">
              <a:lnSpc>
                <a:spcPct val="90000"/>
              </a:lnSpc>
              <a:spcBef>
                <a:spcPts val="500"/>
              </a:spcBef>
              <a:spcAft>
                <a:spcPts val="0"/>
              </a:spcAft>
              <a:buClr>
                <a:schemeClr val="dk1"/>
              </a:buClr>
              <a:buSzPts val="1400"/>
              <a:buFont typeface="Arial"/>
              <a:buChar char="•"/>
            </a:pPr>
            <a:r>
              <a:rPr b="0" i="0" lang="ja-JP" sz="1400" u="none" cap="none" strike="noStrike">
                <a:solidFill>
                  <a:schemeClr val="dk1"/>
                </a:solidFill>
                <a:latin typeface="Calibri"/>
                <a:ea typeface="Calibri"/>
                <a:cs typeface="Calibri"/>
                <a:sym typeface="Calibri"/>
              </a:rPr>
              <a:t>Webアプリケーションは一般公開を目標とするが、基本的にプロジェクトメンバーの使用に耐える品質を条件とするため明確な基準は設けない。</a:t>
            </a:r>
            <a:endParaRPr b="0" i="0" sz="1400" u="none" cap="none" strike="noStrike">
              <a:solidFill>
                <a:schemeClr val="dk1"/>
              </a:solidFill>
              <a:latin typeface="Calibri"/>
              <a:ea typeface="Calibri"/>
              <a:cs typeface="Calibri"/>
              <a:sym typeface="Calibri"/>
            </a:endParaRPr>
          </a:p>
          <a:p>
            <a:pPr indent="-228600" lvl="1" marL="685800" marR="0" rtl="0" algn="l">
              <a:lnSpc>
                <a:spcPct val="90000"/>
              </a:lnSpc>
              <a:spcBef>
                <a:spcPts val="500"/>
              </a:spcBef>
              <a:spcAft>
                <a:spcPts val="0"/>
              </a:spcAft>
              <a:buClr>
                <a:schemeClr val="dk1"/>
              </a:buClr>
              <a:buSzPts val="1400"/>
              <a:buFont typeface="Arial"/>
              <a:buChar char="•"/>
            </a:pPr>
            <a:r>
              <a:rPr b="0" i="0" lang="ja-JP" sz="1400" u="none" cap="none" strike="noStrike">
                <a:solidFill>
                  <a:schemeClr val="dk1"/>
                </a:solidFill>
                <a:latin typeface="Calibri"/>
                <a:ea typeface="Calibri"/>
                <a:cs typeface="Calibri"/>
                <a:sym typeface="Calibri"/>
              </a:rPr>
              <a:t>本プロジェクトの性質上、クライアントへの納品は存在しないため各種ドキュメントの品質はメンバーが開発及び保守を行うことのできる最低限のものとする。</a:t>
            </a:r>
            <a:endParaRPr b="0" i="0" sz="1400" u="none" cap="none" strike="noStrike">
              <a:solidFill>
                <a:schemeClr val="dk1"/>
              </a:solidFill>
              <a:latin typeface="Calibri"/>
              <a:ea typeface="Calibri"/>
              <a:cs typeface="Calibri"/>
              <a:sym typeface="Calibri"/>
            </a:endParaRPr>
          </a:p>
        </p:txBody>
      </p:sp>
      <p:sp>
        <p:nvSpPr>
          <p:cNvPr id="72" name="Shape 72"/>
          <p:cNvSpPr txBox="1"/>
          <p:nvPr>
            <p:ph idx="11" type="ftr"/>
          </p:nvPr>
        </p:nvSpPr>
        <p:spPr>
          <a:xfrm>
            <a:off x="4038600" y="631702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ja-JP" sz="1200" u="none" cap="none" strike="noStrike">
                <a:solidFill>
                  <a:srgbClr val="888888"/>
                </a:solidFill>
                <a:latin typeface="Calibri"/>
                <a:ea typeface="Calibri"/>
                <a:cs typeface="Calibri"/>
                <a:sym typeface="Calibri"/>
              </a:rPr>
              <a:t>プロジェクト計画書</a:t>
            </a:r>
            <a:endParaRPr b="0" i="0" sz="1200" u="none" cap="none" strike="noStrike">
              <a:solidFill>
                <a:srgbClr val="888888"/>
              </a:solidFill>
              <a:latin typeface="Calibri"/>
              <a:ea typeface="Calibri"/>
              <a:cs typeface="Calibri"/>
              <a:sym typeface="Calibri"/>
            </a:endParaRPr>
          </a:p>
        </p:txBody>
      </p:sp>
      <p:sp>
        <p:nvSpPr>
          <p:cNvPr id="73" name="Shape 73"/>
          <p:cNvSpPr txBox="1"/>
          <p:nvPr>
            <p:ph idx="12" type="sldNum"/>
          </p:nvPr>
        </p:nvSpPr>
        <p:spPr>
          <a:xfrm>
            <a:off x="11248103" y="6439541"/>
            <a:ext cx="823452"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ja-JP"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838200" y="126980"/>
            <a:ext cx="10515600" cy="6096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Calibri"/>
              <a:buNone/>
            </a:pPr>
            <a:r>
              <a:rPr b="0" i="0" lang="ja-JP" sz="2400" u="none" cap="none" strike="noStrike">
                <a:solidFill>
                  <a:schemeClr val="dk1"/>
                </a:solidFill>
                <a:latin typeface="Calibri"/>
                <a:ea typeface="Calibri"/>
                <a:cs typeface="Calibri"/>
                <a:sym typeface="Calibri"/>
              </a:rPr>
              <a:t>3. プロジェクトスケジュール</a:t>
            </a:r>
            <a:endParaRPr b="0" i="0" sz="2400" u="none" cap="none" strike="noStrike">
              <a:solidFill>
                <a:schemeClr val="dk1"/>
              </a:solidFill>
              <a:latin typeface="Calibri"/>
              <a:ea typeface="Calibri"/>
              <a:cs typeface="Calibri"/>
              <a:sym typeface="Calibri"/>
            </a:endParaRPr>
          </a:p>
        </p:txBody>
      </p:sp>
      <p:sp>
        <p:nvSpPr>
          <p:cNvPr id="79" name="Shape 79"/>
          <p:cNvSpPr txBox="1"/>
          <p:nvPr>
            <p:ph idx="1" type="body"/>
          </p:nvPr>
        </p:nvSpPr>
        <p:spPr>
          <a:xfrm>
            <a:off x="838200" y="857717"/>
            <a:ext cx="10515600" cy="524400"/>
          </a:xfrm>
          <a:prstGeom prst="rect">
            <a:avLst/>
          </a:prstGeom>
          <a:noFill/>
          <a:ln>
            <a:noFill/>
          </a:ln>
        </p:spPr>
        <p:txBody>
          <a:bodyPr anchorCtr="0" anchor="t" bIns="45700" lIns="91425" spcFirstLastPara="1" rIns="91425" wrap="square" tIns="45700">
            <a:noAutofit/>
          </a:bodyPr>
          <a:lstStyle/>
          <a:p>
            <a:pPr indent="-400050" lvl="0" marL="400050" marR="0" rtl="0" algn="l">
              <a:lnSpc>
                <a:spcPct val="90000"/>
              </a:lnSpc>
              <a:spcBef>
                <a:spcPts val="1000"/>
              </a:spcBef>
              <a:spcAft>
                <a:spcPts val="0"/>
              </a:spcAft>
              <a:buClr>
                <a:schemeClr val="dk1"/>
              </a:buClr>
              <a:buSzPts val="1600"/>
              <a:buFont typeface="Calibri"/>
              <a:buAutoNum type="romanLcPeriod"/>
            </a:pPr>
            <a:r>
              <a:rPr b="0" i="0" lang="ja-JP" sz="1600" u="none" cap="none" strike="noStrike">
                <a:solidFill>
                  <a:schemeClr val="dk1"/>
                </a:solidFill>
                <a:latin typeface="Calibri"/>
                <a:ea typeface="Calibri"/>
                <a:cs typeface="Calibri"/>
                <a:sym typeface="Calibri"/>
              </a:rPr>
              <a:t>マスタスケジュール</a:t>
            </a:r>
            <a:endParaRPr b="0" i="0" sz="16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None/>
            </a:pPr>
            <a:r>
              <a:t/>
            </a:r>
            <a:endParaRPr/>
          </a:p>
          <a:p>
            <a:pPr indent="0" lvl="0" marL="0" marR="0" rtl="0" algn="l">
              <a:lnSpc>
                <a:spcPct val="90000"/>
              </a:lnSpc>
              <a:spcBef>
                <a:spcPts val="1000"/>
              </a:spcBef>
              <a:spcAft>
                <a:spcPts val="0"/>
              </a:spcAft>
              <a:buNone/>
            </a:pPr>
            <a:r>
              <a:t/>
            </a:r>
            <a:endParaRPr/>
          </a:p>
          <a:p>
            <a:pPr indent="0" lvl="0" marL="0" marR="0" rtl="0" algn="l">
              <a:lnSpc>
                <a:spcPct val="90000"/>
              </a:lnSpc>
              <a:spcBef>
                <a:spcPts val="1000"/>
              </a:spcBef>
              <a:spcAft>
                <a:spcPts val="0"/>
              </a:spcAft>
              <a:buNone/>
            </a:pPr>
            <a:r>
              <a:t/>
            </a:r>
            <a:endParaRPr/>
          </a:p>
          <a:p>
            <a:pPr indent="0" lvl="0" marL="0" marR="0" rtl="0" algn="l">
              <a:lnSpc>
                <a:spcPct val="90000"/>
              </a:lnSpc>
              <a:spcBef>
                <a:spcPts val="1000"/>
              </a:spcBef>
              <a:spcAft>
                <a:spcPts val="0"/>
              </a:spcAft>
              <a:buNone/>
            </a:pPr>
            <a:r>
              <a:t/>
            </a:r>
            <a:endParaRPr/>
          </a:p>
          <a:p>
            <a:pPr indent="0" lvl="0" marL="0" marR="0" rtl="0" algn="l">
              <a:lnSpc>
                <a:spcPct val="90000"/>
              </a:lnSpc>
              <a:spcBef>
                <a:spcPts val="1000"/>
              </a:spcBef>
              <a:spcAft>
                <a:spcPts val="0"/>
              </a:spcAft>
              <a:buNone/>
            </a:pPr>
            <a:r>
              <a:t/>
            </a:r>
            <a:endParaRPr/>
          </a:p>
        </p:txBody>
      </p:sp>
      <p:sp>
        <p:nvSpPr>
          <p:cNvPr id="80" name="Shape 80"/>
          <p:cNvSpPr txBox="1"/>
          <p:nvPr>
            <p:ph idx="11" type="ftr"/>
          </p:nvPr>
        </p:nvSpPr>
        <p:spPr>
          <a:xfrm>
            <a:off x="4038600" y="631702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ja-JP" sz="1200" u="none" cap="none" strike="noStrike">
                <a:solidFill>
                  <a:srgbClr val="888888"/>
                </a:solidFill>
                <a:latin typeface="Calibri"/>
                <a:ea typeface="Calibri"/>
                <a:cs typeface="Calibri"/>
                <a:sym typeface="Calibri"/>
              </a:rPr>
              <a:t>プロジェクト計画書</a:t>
            </a:r>
            <a:endParaRPr b="0" i="0" sz="1200" u="none" cap="none" strike="noStrike">
              <a:solidFill>
                <a:srgbClr val="888888"/>
              </a:solidFill>
              <a:latin typeface="Calibri"/>
              <a:ea typeface="Calibri"/>
              <a:cs typeface="Calibri"/>
              <a:sym typeface="Calibri"/>
            </a:endParaRPr>
          </a:p>
        </p:txBody>
      </p:sp>
      <p:sp>
        <p:nvSpPr>
          <p:cNvPr id="81" name="Shape 81"/>
          <p:cNvSpPr txBox="1"/>
          <p:nvPr>
            <p:ph idx="12" type="sldNum"/>
          </p:nvPr>
        </p:nvSpPr>
        <p:spPr>
          <a:xfrm>
            <a:off x="11248103" y="6439541"/>
            <a:ext cx="823452"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ja-JP"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graphicFrame>
        <p:nvGraphicFramePr>
          <p:cNvPr id="82" name="Shape 82"/>
          <p:cNvGraphicFramePr/>
          <p:nvPr/>
        </p:nvGraphicFramePr>
        <p:xfrm>
          <a:off x="838200" y="1382040"/>
          <a:ext cx="3000000" cy="3000000"/>
        </p:xfrm>
        <a:graphic>
          <a:graphicData uri="http://schemas.openxmlformats.org/drawingml/2006/table">
            <a:tbl>
              <a:tblPr>
                <a:noFill/>
                <a:tableStyleId>{A7619B03-1A75-47FB-82AE-EC8BD2E1DA42}</a:tableStyleId>
              </a:tblPr>
              <a:tblGrid>
                <a:gridCol w="1966025"/>
                <a:gridCol w="958450"/>
                <a:gridCol w="958450"/>
                <a:gridCol w="958450"/>
                <a:gridCol w="958450"/>
                <a:gridCol w="958450"/>
                <a:gridCol w="958450"/>
                <a:gridCol w="958450"/>
                <a:gridCol w="958450"/>
              </a:tblGrid>
              <a:tr h="180025">
                <a:tc rowSpan="2">
                  <a:txBody>
                    <a:bodyPr>
                      <a:noAutofit/>
                    </a:bodyPr>
                    <a:lstStyle/>
                    <a:p>
                      <a:pPr indent="0" lvl="0" marL="0" marR="0" rtl="0" algn="ctr">
                        <a:spcBef>
                          <a:spcPts val="0"/>
                        </a:spcBef>
                        <a:spcAft>
                          <a:spcPts val="0"/>
                        </a:spcAft>
                        <a:buNone/>
                      </a:pPr>
                      <a:r>
                        <a:rPr b="1" i="0" lang="ja-JP" sz="1000" u="none" strike="noStrike">
                          <a:solidFill>
                            <a:schemeClr val="lt1"/>
                          </a:solidFill>
                          <a:latin typeface="Arial"/>
                          <a:ea typeface="Arial"/>
                          <a:cs typeface="Arial"/>
                          <a:sym typeface="Arial"/>
                        </a:rPr>
                        <a:t>タスク</a:t>
                      </a:r>
                      <a:endParaRPr b="1" i="0" sz="1000" u="none" strike="noStrike">
                        <a:solidFill>
                          <a:schemeClr val="lt1"/>
                        </a:solidFill>
                        <a:latin typeface="Arial"/>
                        <a:ea typeface="Arial"/>
                        <a:cs typeface="Arial"/>
                        <a:sym typeface="Arial"/>
                      </a:endParaRPr>
                    </a:p>
                  </a:txBody>
                  <a:tcPr marT="4950" marB="0" marR="4950" marL="4950" anchor="ctr">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solidFill>
                      <a:srgbClr val="4F81BD"/>
                    </a:solidFill>
                  </a:tcPr>
                </a:tc>
                <a:tc gridSpan="6">
                  <a:txBody>
                    <a:bodyPr>
                      <a:noAutofit/>
                    </a:bodyPr>
                    <a:lstStyle/>
                    <a:p>
                      <a:pPr indent="0" lvl="0" marL="0" marR="0" rtl="0" algn="ctr">
                        <a:spcBef>
                          <a:spcPts val="0"/>
                        </a:spcBef>
                        <a:spcAft>
                          <a:spcPts val="0"/>
                        </a:spcAft>
                        <a:buNone/>
                      </a:pPr>
                      <a:r>
                        <a:rPr b="1" i="0" lang="ja-JP" sz="900" u="none" strike="noStrike">
                          <a:solidFill>
                            <a:srgbClr val="FFFFFF"/>
                          </a:solidFill>
                          <a:latin typeface="Arial"/>
                          <a:ea typeface="Arial"/>
                          <a:cs typeface="Arial"/>
                          <a:sym typeface="Arial"/>
                        </a:rPr>
                        <a:t>FY18下期</a:t>
                      </a:r>
                      <a:endParaRPr b="1" i="0" sz="900" u="none" strike="noStrike">
                        <a:solidFill>
                          <a:srgbClr val="FFFFFF"/>
                        </a:solidFill>
                        <a:latin typeface="Arial"/>
                        <a:ea typeface="Arial"/>
                        <a:cs typeface="Arial"/>
                        <a:sym typeface="Arial"/>
                      </a:endParaRPr>
                    </a:p>
                  </a:txBody>
                  <a:tcPr marT="4950" marB="0" marR="4950" marL="4950" anchor="ctr">
                    <a:lnL cap="flat" cmpd="sng" w="12700">
                      <a:solidFill>
                        <a:schemeClr val="dk2"/>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lt1"/>
                      </a:solidFill>
                      <a:prstDash val="solid"/>
                      <a:round/>
                      <a:headEnd len="sm" w="sm" type="none"/>
                      <a:tailEnd len="sm" w="sm" type="none"/>
                    </a:lnB>
                    <a:solidFill>
                      <a:srgbClr val="4F81BD"/>
                    </a:solidFill>
                  </a:tcPr>
                </a:tc>
                <a:tc hMerge="1"/>
                <a:tc hMerge="1"/>
                <a:tc hMerge="1"/>
                <a:tc hMerge="1"/>
                <a:tc hMerge="1"/>
                <a:tc gridSpan="2">
                  <a:txBody>
                    <a:bodyPr>
                      <a:noAutofit/>
                    </a:bodyPr>
                    <a:lstStyle/>
                    <a:p>
                      <a:pPr indent="0" lvl="0" marL="0" marR="0" rtl="0" algn="ctr">
                        <a:spcBef>
                          <a:spcPts val="0"/>
                        </a:spcBef>
                        <a:spcAft>
                          <a:spcPts val="0"/>
                        </a:spcAft>
                        <a:buNone/>
                      </a:pPr>
                      <a:r>
                        <a:rPr b="1" i="0" lang="ja-JP" sz="900" u="none" strike="noStrike">
                          <a:solidFill>
                            <a:srgbClr val="FFFFFF"/>
                          </a:solidFill>
                          <a:latin typeface="Arial"/>
                          <a:ea typeface="Arial"/>
                          <a:cs typeface="Arial"/>
                          <a:sym typeface="Arial"/>
                        </a:rPr>
                        <a:t>FY19上期</a:t>
                      </a:r>
                      <a:endParaRPr b="1" i="0" sz="900" u="none" strike="noStrike">
                        <a:solidFill>
                          <a:srgbClr val="FFFFFF"/>
                        </a:solidFill>
                        <a:latin typeface="Arial"/>
                        <a:ea typeface="Arial"/>
                        <a:cs typeface="Arial"/>
                        <a:sym typeface="Arial"/>
                      </a:endParaRPr>
                    </a:p>
                  </a:txBody>
                  <a:tcPr marT="4950" marB="0" marR="4950" marL="4950" anchor="ctr">
                    <a:lnL cap="flat" cmpd="sng" w="12700">
                      <a:solidFill>
                        <a:schemeClr val="lt1"/>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lt1"/>
                      </a:solidFill>
                      <a:prstDash val="solid"/>
                      <a:round/>
                      <a:headEnd len="sm" w="sm" type="none"/>
                      <a:tailEnd len="sm" w="sm" type="none"/>
                    </a:lnB>
                    <a:solidFill>
                      <a:srgbClr val="4F81BD"/>
                    </a:solidFill>
                  </a:tcPr>
                </a:tc>
                <a:tc hMerge="1"/>
              </a:tr>
              <a:tr h="181375">
                <a:tc vMerge="1"/>
                <a:tc>
                  <a:txBody>
                    <a:bodyPr>
                      <a:noAutofit/>
                    </a:bodyPr>
                    <a:lstStyle/>
                    <a:p>
                      <a:pPr indent="0" lvl="0" marL="0" marR="0" rtl="0" algn="ctr">
                        <a:spcBef>
                          <a:spcPts val="0"/>
                        </a:spcBef>
                        <a:spcAft>
                          <a:spcPts val="0"/>
                        </a:spcAft>
                        <a:buNone/>
                      </a:pPr>
                      <a:r>
                        <a:rPr b="1" i="0" lang="ja-JP" sz="900" u="none" strike="noStrike">
                          <a:solidFill>
                            <a:srgbClr val="FFFFFF"/>
                          </a:solidFill>
                          <a:latin typeface="Arial"/>
                          <a:ea typeface="Arial"/>
                          <a:cs typeface="Arial"/>
                          <a:sym typeface="Arial"/>
                        </a:rPr>
                        <a:t>5月</a:t>
                      </a:r>
                      <a:endParaRPr b="1" i="0" sz="900" u="none" strike="noStrike">
                        <a:solidFill>
                          <a:srgbClr val="FFFFFF"/>
                        </a:solidFill>
                        <a:latin typeface="Arial"/>
                        <a:ea typeface="Arial"/>
                        <a:cs typeface="Arial"/>
                        <a:sym typeface="Arial"/>
                      </a:endParaRPr>
                    </a:p>
                  </a:txBody>
                  <a:tcPr marT="4950" marB="0" marR="4950" marL="4950" anchor="ctr">
                    <a:lnL cap="flat" cmpd="sng" w="12700">
                      <a:solidFill>
                        <a:schemeClr val="dk2"/>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dk2"/>
                      </a:solidFill>
                      <a:prstDash val="solid"/>
                      <a:round/>
                      <a:headEnd len="sm" w="sm" type="none"/>
                      <a:tailEnd len="sm" w="sm" type="none"/>
                    </a:lnB>
                    <a:solidFill>
                      <a:srgbClr val="4F81BD"/>
                    </a:solidFill>
                  </a:tcPr>
                </a:tc>
                <a:tc>
                  <a:txBody>
                    <a:bodyPr>
                      <a:noAutofit/>
                    </a:bodyPr>
                    <a:lstStyle/>
                    <a:p>
                      <a:pPr indent="0" lvl="0" marL="0" marR="0" rtl="0" algn="ctr">
                        <a:spcBef>
                          <a:spcPts val="0"/>
                        </a:spcBef>
                        <a:spcAft>
                          <a:spcPts val="0"/>
                        </a:spcAft>
                        <a:buNone/>
                      </a:pPr>
                      <a:r>
                        <a:rPr b="1" i="0" lang="ja-JP" sz="900" u="none" strike="noStrike">
                          <a:solidFill>
                            <a:srgbClr val="FFFFFF"/>
                          </a:solidFill>
                          <a:latin typeface="Arial"/>
                          <a:ea typeface="Arial"/>
                          <a:cs typeface="Arial"/>
                          <a:sym typeface="Arial"/>
                        </a:rPr>
                        <a:t>6月</a:t>
                      </a:r>
                      <a:endParaRPr b="1" i="0" sz="900" u="none" strike="noStrike">
                        <a:solidFill>
                          <a:srgbClr val="FFFFFF"/>
                        </a:solidFill>
                        <a:latin typeface="Arial"/>
                        <a:ea typeface="Arial"/>
                        <a:cs typeface="Arial"/>
                        <a:sym typeface="Arial"/>
                      </a:endParaRPr>
                    </a:p>
                  </a:txBody>
                  <a:tcPr marT="4950" marB="0" marR="4950" marL="49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dk2"/>
                      </a:solidFill>
                      <a:prstDash val="solid"/>
                      <a:round/>
                      <a:headEnd len="sm" w="sm" type="none"/>
                      <a:tailEnd len="sm" w="sm" type="none"/>
                    </a:lnB>
                    <a:solidFill>
                      <a:srgbClr val="4F81BD"/>
                    </a:solidFill>
                  </a:tcPr>
                </a:tc>
                <a:tc>
                  <a:txBody>
                    <a:bodyPr>
                      <a:noAutofit/>
                    </a:bodyPr>
                    <a:lstStyle/>
                    <a:p>
                      <a:pPr indent="0" lvl="0" marL="0" marR="0" rtl="0" algn="ctr">
                        <a:spcBef>
                          <a:spcPts val="0"/>
                        </a:spcBef>
                        <a:spcAft>
                          <a:spcPts val="0"/>
                        </a:spcAft>
                        <a:buNone/>
                      </a:pPr>
                      <a:r>
                        <a:rPr b="1" i="0" lang="ja-JP" sz="900" u="none" strike="noStrike">
                          <a:solidFill>
                            <a:srgbClr val="FFFFFF"/>
                          </a:solidFill>
                          <a:latin typeface="Arial"/>
                          <a:ea typeface="Arial"/>
                          <a:cs typeface="Arial"/>
                          <a:sym typeface="Arial"/>
                        </a:rPr>
                        <a:t>7 月</a:t>
                      </a:r>
                      <a:endParaRPr b="1" i="0" sz="900" u="none" strike="noStrike">
                        <a:solidFill>
                          <a:srgbClr val="FFFFFF"/>
                        </a:solidFill>
                        <a:latin typeface="Arial"/>
                        <a:ea typeface="Arial"/>
                        <a:cs typeface="Arial"/>
                        <a:sym typeface="Arial"/>
                      </a:endParaRPr>
                    </a:p>
                  </a:txBody>
                  <a:tcPr marT="4950" marB="0" marR="4950" marL="49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dk2"/>
                      </a:solidFill>
                      <a:prstDash val="solid"/>
                      <a:round/>
                      <a:headEnd len="sm" w="sm" type="none"/>
                      <a:tailEnd len="sm" w="sm" type="none"/>
                    </a:lnB>
                    <a:solidFill>
                      <a:srgbClr val="4F81BD"/>
                    </a:solidFill>
                  </a:tcPr>
                </a:tc>
                <a:tc>
                  <a:txBody>
                    <a:bodyPr>
                      <a:noAutofit/>
                    </a:bodyPr>
                    <a:lstStyle/>
                    <a:p>
                      <a:pPr indent="0" lvl="0" marL="0" marR="0" rtl="0" algn="ctr">
                        <a:spcBef>
                          <a:spcPts val="0"/>
                        </a:spcBef>
                        <a:spcAft>
                          <a:spcPts val="0"/>
                        </a:spcAft>
                        <a:buNone/>
                      </a:pPr>
                      <a:r>
                        <a:rPr b="1" i="0" lang="ja-JP" sz="900" u="none" strike="noStrike">
                          <a:solidFill>
                            <a:srgbClr val="FFFFFF"/>
                          </a:solidFill>
                          <a:latin typeface="Arial"/>
                          <a:ea typeface="Arial"/>
                          <a:cs typeface="Arial"/>
                          <a:sym typeface="Arial"/>
                        </a:rPr>
                        <a:t>8月</a:t>
                      </a:r>
                      <a:endParaRPr b="1" i="0" sz="900" u="none" strike="noStrike">
                        <a:solidFill>
                          <a:srgbClr val="FFFFFF"/>
                        </a:solidFill>
                        <a:latin typeface="Arial"/>
                        <a:ea typeface="Arial"/>
                        <a:cs typeface="Arial"/>
                        <a:sym typeface="Arial"/>
                      </a:endParaRPr>
                    </a:p>
                  </a:txBody>
                  <a:tcPr marT="4950" marB="0" marR="4950" marL="49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dk2"/>
                      </a:solidFill>
                      <a:prstDash val="solid"/>
                      <a:round/>
                      <a:headEnd len="sm" w="sm" type="none"/>
                      <a:tailEnd len="sm" w="sm" type="none"/>
                    </a:lnB>
                    <a:solidFill>
                      <a:srgbClr val="4F81BD"/>
                    </a:solidFill>
                  </a:tcPr>
                </a:tc>
                <a:tc>
                  <a:txBody>
                    <a:bodyPr>
                      <a:noAutofit/>
                    </a:bodyPr>
                    <a:lstStyle/>
                    <a:p>
                      <a:pPr indent="0" lvl="0" marL="0" marR="0" rtl="0" algn="ctr">
                        <a:spcBef>
                          <a:spcPts val="0"/>
                        </a:spcBef>
                        <a:spcAft>
                          <a:spcPts val="0"/>
                        </a:spcAft>
                        <a:buNone/>
                      </a:pPr>
                      <a:r>
                        <a:rPr b="1" i="0" lang="ja-JP" sz="900" u="none" strike="noStrike">
                          <a:solidFill>
                            <a:srgbClr val="FFFFFF"/>
                          </a:solidFill>
                          <a:latin typeface="Arial"/>
                          <a:ea typeface="Arial"/>
                          <a:cs typeface="Arial"/>
                          <a:sym typeface="Arial"/>
                        </a:rPr>
                        <a:t>9月</a:t>
                      </a:r>
                      <a:endParaRPr b="1" i="0" sz="900" u="none" strike="noStrike">
                        <a:solidFill>
                          <a:srgbClr val="FFFFFF"/>
                        </a:solidFill>
                        <a:latin typeface="Arial"/>
                        <a:ea typeface="Arial"/>
                        <a:cs typeface="Arial"/>
                        <a:sym typeface="Arial"/>
                      </a:endParaRPr>
                    </a:p>
                  </a:txBody>
                  <a:tcPr marT="4950" marB="0" marR="4950" marL="49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dk2"/>
                      </a:solidFill>
                      <a:prstDash val="solid"/>
                      <a:round/>
                      <a:headEnd len="sm" w="sm" type="none"/>
                      <a:tailEnd len="sm" w="sm" type="none"/>
                    </a:lnB>
                    <a:solidFill>
                      <a:srgbClr val="4F81BD"/>
                    </a:solidFill>
                  </a:tcPr>
                </a:tc>
                <a:tc>
                  <a:txBody>
                    <a:bodyPr>
                      <a:noAutofit/>
                    </a:bodyPr>
                    <a:lstStyle/>
                    <a:p>
                      <a:pPr indent="0" lvl="0" marL="0" marR="0" rtl="0" algn="ctr">
                        <a:spcBef>
                          <a:spcPts val="0"/>
                        </a:spcBef>
                        <a:spcAft>
                          <a:spcPts val="0"/>
                        </a:spcAft>
                        <a:buNone/>
                      </a:pPr>
                      <a:r>
                        <a:rPr b="1" i="0" lang="ja-JP" sz="900" u="none" strike="noStrike">
                          <a:solidFill>
                            <a:srgbClr val="FFFFFF"/>
                          </a:solidFill>
                          <a:latin typeface="Arial"/>
                          <a:ea typeface="Arial"/>
                          <a:cs typeface="Arial"/>
                          <a:sym typeface="Arial"/>
                        </a:rPr>
                        <a:t>10月</a:t>
                      </a:r>
                      <a:endParaRPr b="1" i="0" sz="900" u="none" strike="noStrike">
                        <a:solidFill>
                          <a:srgbClr val="FFFFFF"/>
                        </a:solidFill>
                        <a:latin typeface="Arial"/>
                        <a:ea typeface="Arial"/>
                        <a:cs typeface="Arial"/>
                        <a:sym typeface="Arial"/>
                      </a:endParaRPr>
                    </a:p>
                  </a:txBody>
                  <a:tcPr marT="4950" marB="0" marR="4950" marL="49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dk2"/>
                      </a:solidFill>
                      <a:prstDash val="solid"/>
                      <a:round/>
                      <a:headEnd len="sm" w="sm" type="none"/>
                      <a:tailEnd len="sm" w="sm" type="none"/>
                    </a:lnB>
                    <a:solidFill>
                      <a:srgbClr val="4F81BD"/>
                    </a:solidFill>
                  </a:tcPr>
                </a:tc>
                <a:tc>
                  <a:txBody>
                    <a:bodyPr>
                      <a:noAutofit/>
                    </a:bodyPr>
                    <a:lstStyle/>
                    <a:p>
                      <a:pPr indent="0" lvl="0" marL="0" marR="0" rtl="0" algn="ctr">
                        <a:spcBef>
                          <a:spcPts val="0"/>
                        </a:spcBef>
                        <a:spcAft>
                          <a:spcPts val="0"/>
                        </a:spcAft>
                        <a:buNone/>
                      </a:pPr>
                      <a:r>
                        <a:rPr b="1" i="0" lang="ja-JP" sz="900" u="none" strike="noStrike">
                          <a:solidFill>
                            <a:srgbClr val="FFFFFF"/>
                          </a:solidFill>
                          <a:latin typeface="Arial"/>
                          <a:ea typeface="Arial"/>
                          <a:cs typeface="Arial"/>
                          <a:sym typeface="Arial"/>
                        </a:rPr>
                        <a:t>11月</a:t>
                      </a:r>
                      <a:endParaRPr b="1" i="0" sz="900" u="none" strike="noStrike">
                        <a:solidFill>
                          <a:srgbClr val="FFFFFF"/>
                        </a:solidFill>
                        <a:latin typeface="Arial"/>
                        <a:ea typeface="Arial"/>
                        <a:cs typeface="Arial"/>
                        <a:sym typeface="Arial"/>
                      </a:endParaRPr>
                    </a:p>
                  </a:txBody>
                  <a:tcPr marT="4950" marB="0" marR="4950" marL="49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dk2"/>
                      </a:solidFill>
                      <a:prstDash val="solid"/>
                      <a:round/>
                      <a:headEnd len="sm" w="sm" type="none"/>
                      <a:tailEnd len="sm" w="sm" type="none"/>
                    </a:lnB>
                    <a:solidFill>
                      <a:srgbClr val="4F81BD"/>
                    </a:solidFill>
                  </a:tcPr>
                </a:tc>
                <a:tc>
                  <a:txBody>
                    <a:bodyPr>
                      <a:noAutofit/>
                    </a:bodyPr>
                    <a:lstStyle/>
                    <a:p>
                      <a:pPr indent="0" lvl="0" marL="0" marR="0" rtl="0" algn="ctr">
                        <a:spcBef>
                          <a:spcPts val="0"/>
                        </a:spcBef>
                        <a:spcAft>
                          <a:spcPts val="0"/>
                        </a:spcAft>
                        <a:buNone/>
                      </a:pPr>
                      <a:r>
                        <a:rPr b="1" i="0" lang="ja-JP" sz="900" u="none" strike="noStrike">
                          <a:solidFill>
                            <a:srgbClr val="FFFFFF"/>
                          </a:solidFill>
                          <a:latin typeface="Arial"/>
                          <a:ea typeface="Arial"/>
                          <a:cs typeface="Arial"/>
                          <a:sym typeface="Arial"/>
                        </a:rPr>
                        <a:t>12月</a:t>
                      </a:r>
                      <a:endParaRPr b="1" i="0" sz="900" u="none" strike="noStrike">
                        <a:solidFill>
                          <a:srgbClr val="FFFFFF"/>
                        </a:solidFill>
                        <a:latin typeface="Arial"/>
                        <a:ea typeface="Arial"/>
                        <a:cs typeface="Arial"/>
                        <a:sym typeface="Arial"/>
                      </a:endParaRPr>
                    </a:p>
                  </a:txBody>
                  <a:tcPr marT="4950" marB="0" marR="4950" marL="49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dk2"/>
                      </a:solidFill>
                      <a:prstDash val="solid"/>
                      <a:round/>
                      <a:headEnd len="sm" w="sm" type="none"/>
                      <a:tailEnd len="sm" w="sm" type="none"/>
                    </a:lnB>
                    <a:solidFill>
                      <a:srgbClr val="4F81BD"/>
                    </a:solidFill>
                  </a:tcPr>
                </a:tc>
              </a:tr>
              <a:tr h="323900">
                <a:tc>
                  <a:txBody>
                    <a:bodyPr>
                      <a:noAutofit/>
                    </a:bodyPr>
                    <a:lstStyle/>
                    <a:p>
                      <a:pPr indent="0" lvl="0" marL="0" marR="0" rtl="0" algn="ctr">
                        <a:spcBef>
                          <a:spcPts val="0"/>
                        </a:spcBef>
                        <a:spcAft>
                          <a:spcPts val="0"/>
                        </a:spcAft>
                        <a:buNone/>
                      </a:pPr>
                      <a:r>
                        <a:rPr b="1" i="0" lang="ja-JP" sz="1100" u="none" strike="noStrike">
                          <a:solidFill>
                            <a:srgbClr val="FF0000"/>
                          </a:solidFill>
                          <a:latin typeface="Arial"/>
                          <a:ea typeface="Arial"/>
                          <a:cs typeface="Arial"/>
                          <a:sym typeface="Arial"/>
                        </a:rPr>
                        <a:t>マイルストン</a:t>
                      </a:r>
                      <a:endParaRPr b="1" i="0" sz="1100" u="none" strike="noStrike">
                        <a:solidFill>
                          <a:srgbClr val="FF0000"/>
                        </a:solidFill>
                        <a:latin typeface="Arial"/>
                        <a:ea typeface="Arial"/>
                        <a:cs typeface="Arial"/>
                        <a:sym typeface="Arial"/>
                      </a:endParaRPr>
                    </a:p>
                  </a:txBody>
                  <a:tcPr marT="4950" marB="0" marR="4950" marL="4950" anchor="ctr">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solidFill>
                      <a:srgbClr val="D6E7F0"/>
                    </a:solidFill>
                  </a:tcPr>
                </a:tc>
                <a:tc>
                  <a:txBody>
                    <a:bodyPr>
                      <a:noAutofit/>
                    </a:bodyPr>
                    <a:lstStyle/>
                    <a:p>
                      <a:pPr indent="0" lvl="0" marL="0" marR="0" rtl="0" algn="l">
                        <a:spcBef>
                          <a:spcPts val="0"/>
                        </a:spcBef>
                        <a:spcAft>
                          <a:spcPts val="0"/>
                        </a:spcAft>
                        <a:buNone/>
                      </a:pPr>
                      <a:r>
                        <a:t/>
                      </a:r>
                      <a:endParaRPr b="0" i="0" sz="600" u="none" strike="noStrike">
                        <a:solidFill>
                          <a:srgbClr val="000000"/>
                        </a:solidFill>
                        <a:latin typeface="Arial"/>
                        <a:ea typeface="Arial"/>
                        <a:cs typeface="Arial"/>
                        <a:sym typeface="Arial"/>
                      </a:endParaRPr>
                    </a:p>
                  </a:txBody>
                  <a:tcPr marT="4950" marB="0" marR="4950" marL="4950">
                    <a:lnL cap="flat" cmpd="sng" w="12700">
                      <a:solidFill>
                        <a:schemeClr val="dk2"/>
                      </a:solidFill>
                      <a:prstDash val="solid"/>
                      <a:round/>
                      <a:headEnd len="sm" w="sm" type="none"/>
                      <a:tailEnd len="sm" w="sm" type="none"/>
                    </a:lnL>
                    <a:lnR cap="flat" cmpd="sng" w="9525">
                      <a:solidFill>
                        <a:schemeClr val="dk1"/>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b="0" i="0" sz="600" u="none" strike="noStrike">
                        <a:solidFill>
                          <a:srgbClr val="000000"/>
                        </a:solidFill>
                        <a:latin typeface="Arial"/>
                        <a:ea typeface="Arial"/>
                        <a:cs typeface="Arial"/>
                        <a:sym typeface="Arial"/>
                      </a:endParaRPr>
                    </a:p>
                  </a:txBody>
                  <a:tcPr marT="4950" marB="0" marR="4950" marL="49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b="0" i="0" sz="600" u="none" strike="noStrike">
                        <a:solidFill>
                          <a:srgbClr val="000000"/>
                        </a:solidFill>
                        <a:latin typeface="Arial"/>
                        <a:ea typeface="Arial"/>
                        <a:cs typeface="Arial"/>
                        <a:sym typeface="Arial"/>
                      </a:endParaRPr>
                    </a:p>
                  </a:txBody>
                  <a:tcPr marT="4950" marB="0" marR="4950" marL="49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b="0" i="0" sz="600" u="none" strike="noStrike">
                        <a:solidFill>
                          <a:srgbClr val="000000"/>
                        </a:solidFill>
                        <a:latin typeface="Arial"/>
                        <a:ea typeface="Arial"/>
                        <a:cs typeface="Arial"/>
                        <a:sym typeface="Arial"/>
                      </a:endParaRPr>
                    </a:p>
                  </a:txBody>
                  <a:tcPr marT="4950" marB="0" marR="4950" marL="49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b="0" i="0" sz="600" u="none" strike="noStrike">
                        <a:solidFill>
                          <a:srgbClr val="000000"/>
                        </a:solidFill>
                        <a:latin typeface="Arial"/>
                        <a:ea typeface="Arial"/>
                        <a:cs typeface="Arial"/>
                        <a:sym typeface="Arial"/>
                      </a:endParaRPr>
                    </a:p>
                  </a:txBody>
                  <a:tcPr marT="4950" marB="0" marR="4950" marL="49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b="0" i="0" sz="600" u="none" strike="noStrike">
                        <a:solidFill>
                          <a:srgbClr val="000000"/>
                        </a:solidFill>
                        <a:latin typeface="Arial"/>
                        <a:ea typeface="Arial"/>
                        <a:cs typeface="Arial"/>
                        <a:sym typeface="Arial"/>
                      </a:endParaRPr>
                    </a:p>
                  </a:txBody>
                  <a:tcPr marT="4950" marB="0" marR="4950" marL="49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b="0" i="0" sz="600" u="none" strike="noStrike">
                        <a:solidFill>
                          <a:srgbClr val="000000"/>
                        </a:solidFill>
                        <a:latin typeface="Arial"/>
                        <a:ea typeface="Arial"/>
                        <a:cs typeface="Arial"/>
                        <a:sym typeface="Arial"/>
                      </a:endParaRPr>
                    </a:p>
                  </a:txBody>
                  <a:tcPr marT="4950" marB="0" marR="4950" marL="49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b="0" i="0" sz="600" u="none" strike="noStrike">
                        <a:solidFill>
                          <a:srgbClr val="000000"/>
                        </a:solidFill>
                        <a:latin typeface="Arial"/>
                        <a:ea typeface="Arial"/>
                        <a:cs typeface="Arial"/>
                        <a:sym typeface="Arial"/>
                      </a:endParaRPr>
                    </a:p>
                  </a:txBody>
                  <a:tcPr marT="4950" marB="0" marR="4950" marL="49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solidFill>
                      <a:schemeClr val="lt1"/>
                    </a:solidFill>
                  </a:tcPr>
                </a:tc>
              </a:tr>
              <a:tr h="323900">
                <a:tc>
                  <a:txBody>
                    <a:bodyPr>
                      <a:noAutofit/>
                    </a:bodyPr>
                    <a:lstStyle/>
                    <a:p>
                      <a:pPr indent="0" lvl="0" marL="0" marR="0" rtl="0" algn="ctr">
                        <a:spcBef>
                          <a:spcPts val="0"/>
                        </a:spcBef>
                        <a:spcAft>
                          <a:spcPts val="0"/>
                        </a:spcAft>
                        <a:buNone/>
                      </a:pPr>
                      <a:r>
                        <a:rPr b="1" i="0" lang="ja-JP" sz="1100" u="none" strike="noStrike">
                          <a:solidFill>
                            <a:srgbClr val="000000"/>
                          </a:solidFill>
                          <a:latin typeface="Arial"/>
                          <a:ea typeface="Arial"/>
                          <a:cs typeface="Arial"/>
                          <a:sym typeface="Arial"/>
                        </a:rPr>
                        <a:t>プロジェクト計画</a:t>
                      </a:r>
                      <a:endParaRPr b="1" i="0" sz="1100" u="none" strike="noStrike">
                        <a:solidFill>
                          <a:srgbClr val="000000"/>
                        </a:solidFill>
                        <a:latin typeface="Arial"/>
                        <a:ea typeface="Arial"/>
                        <a:cs typeface="Arial"/>
                        <a:sym typeface="Arial"/>
                      </a:endParaRPr>
                    </a:p>
                  </a:txBody>
                  <a:tcPr marT="4950" marB="0" marR="4950" marL="4950" anchor="ctr">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solidFill>
                      <a:srgbClr val="D6E7F0"/>
                    </a:solidFill>
                  </a:tcPr>
                </a:tc>
                <a:tc>
                  <a:txBody>
                    <a:bodyPr>
                      <a:noAutofit/>
                    </a:bodyPr>
                    <a:lstStyle/>
                    <a:p>
                      <a:pPr indent="0" lvl="0" marL="0" marR="0" rtl="0" algn="l">
                        <a:spcBef>
                          <a:spcPts val="0"/>
                        </a:spcBef>
                        <a:spcAft>
                          <a:spcPts val="0"/>
                        </a:spcAft>
                        <a:buNone/>
                      </a:pPr>
                      <a:r>
                        <a:t/>
                      </a:r>
                      <a:endParaRPr b="0" i="0" sz="600" u="none" strike="noStrike">
                        <a:solidFill>
                          <a:srgbClr val="000000"/>
                        </a:solidFill>
                        <a:latin typeface="Arial"/>
                        <a:ea typeface="Arial"/>
                        <a:cs typeface="Arial"/>
                        <a:sym typeface="Arial"/>
                      </a:endParaRPr>
                    </a:p>
                  </a:txBody>
                  <a:tcPr marT="4950" marB="0" marR="4950" marL="4950">
                    <a:lnL cap="flat" cmpd="sng" w="12700">
                      <a:solidFill>
                        <a:schemeClr val="dk2"/>
                      </a:solidFill>
                      <a:prstDash val="solid"/>
                      <a:round/>
                      <a:headEnd len="sm" w="sm" type="none"/>
                      <a:tailEnd len="sm" w="sm" type="none"/>
                    </a:lnL>
                    <a:lnR cap="flat" cmpd="sng" w="9525">
                      <a:solidFill>
                        <a:schemeClr val="dk1"/>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b="0" i="0" sz="600" u="none" strike="noStrike">
                        <a:solidFill>
                          <a:srgbClr val="000000"/>
                        </a:solidFill>
                        <a:latin typeface="Arial"/>
                        <a:ea typeface="Arial"/>
                        <a:cs typeface="Arial"/>
                        <a:sym typeface="Arial"/>
                      </a:endParaRPr>
                    </a:p>
                  </a:txBody>
                  <a:tcPr marT="4950" marB="0" marR="4950" marL="49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b="0" i="0" sz="600" u="none" strike="noStrike">
                        <a:solidFill>
                          <a:srgbClr val="000000"/>
                        </a:solidFill>
                        <a:latin typeface="Arial"/>
                        <a:ea typeface="Arial"/>
                        <a:cs typeface="Arial"/>
                        <a:sym typeface="Arial"/>
                      </a:endParaRPr>
                    </a:p>
                  </a:txBody>
                  <a:tcPr marT="4950" marB="0" marR="4950" marL="49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b="0" i="0" sz="600" u="none" strike="noStrike">
                        <a:solidFill>
                          <a:srgbClr val="000000"/>
                        </a:solidFill>
                        <a:latin typeface="Arial"/>
                        <a:ea typeface="Arial"/>
                        <a:cs typeface="Arial"/>
                        <a:sym typeface="Arial"/>
                      </a:endParaRPr>
                    </a:p>
                  </a:txBody>
                  <a:tcPr marT="4950" marB="0" marR="4950" marL="49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b="0" i="0" sz="600" u="none" strike="noStrike">
                        <a:solidFill>
                          <a:srgbClr val="000000"/>
                        </a:solidFill>
                        <a:latin typeface="Arial"/>
                        <a:ea typeface="Arial"/>
                        <a:cs typeface="Arial"/>
                        <a:sym typeface="Arial"/>
                      </a:endParaRPr>
                    </a:p>
                  </a:txBody>
                  <a:tcPr marT="4950" marB="0" marR="4950" marL="49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b="0" i="0" sz="600" u="none" strike="noStrike">
                        <a:solidFill>
                          <a:srgbClr val="000000"/>
                        </a:solidFill>
                        <a:latin typeface="Arial"/>
                        <a:ea typeface="Arial"/>
                        <a:cs typeface="Arial"/>
                        <a:sym typeface="Arial"/>
                      </a:endParaRPr>
                    </a:p>
                  </a:txBody>
                  <a:tcPr marT="4950" marB="0" marR="4950" marL="49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b="0" i="0" sz="600" u="none" strike="noStrike">
                        <a:solidFill>
                          <a:srgbClr val="000000"/>
                        </a:solidFill>
                        <a:latin typeface="Arial"/>
                        <a:ea typeface="Arial"/>
                        <a:cs typeface="Arial"/>
                        <a:sym typeface="Arial"/>
                      </a:endParaRPr>
                    </a:p>
                  </a:txBody>
                  <a:tcPr marT="4950" marB="0" marR="4950" marL="49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b="0" i="0" sz="600" u="none" strike="noStrike">
                        <a:solidFill>
                          <a:srgbClr val="000000"/>
                        </a:solidFill>
                        <a:latin typeface="Arial"/>
                        <a:ea typeface="Arial"/>
                        <a:cs typeface="Arial"/>
                        <a:sym typeface="Arial"/>
                      </a:endParaRPr>
                    </a:p>
                  </a:txBody>
                  <a:tcPr marT="4950" marB="0" marR="4950" marL="49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solidFill>
                      <a:schemeClr val="lt1"/>
                    </a:solidFill>
                  </a:tcPr>
                </a:tc>
              </a:tr>
              <a:tr h="323900">
                <a:tc>
                  <a:txBody>
                    <a:bodyPr>
                      <a:noAutofit/>
                    </a:bodyPr>
                    <a:lstStyle/>
                    <a:p>
                      <a:pPr indent="0" lvl="0" marL="0" marR="0" rtl="0" algn="ctr">
                        <a:spcBef>
                          <a:spcPts val="0"/>
                        </a:spcBef>
                        <a:spcAft>
                          <a:spcPts val="0"/>
                        </a:spcAft>
                        <a:buNone/>
                      </a:pPr>
                      <a:r>
                        <a:rPr b="1" i="0" lang="ja-JP" sz="1100" u="none" strike="noStrike">
                          <a:solidFill>
                            <a:srgbClr val="000000"/>
                          </a:solidFill>
                          <a:latin typeface="Arial"/>
                          <a:ea typeface="Arial"/>
                          <a:cs typeface="Arial"/>
                          <a:sym typeface="Arial"/>
                        </a:rPr>
                        <a:t>要件定義</a:t>
                      </a:r>
                      <a:endParaRPr b="1" i="0" sz="1100" u="none" strike="noStrike">
                        <a:solidFill>
                          <a:srgbClr val="000000"/>
                        </a:solidFill>
                        <a:latin typeface="Arial"/>
                        <a:ea typeface="Arial"/>
                        <a:cs typeface="Arial"/>
                        <a:sym typeface="Arial"/>
                      </a:endParaRPr>
                    </a:p>
                  </a:txBody>
                  <a:tcPr marT="4950" marB="0" marR="4950" marL="4950" anchor="ctr">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solidFill>
                      <a:srgbClr val="D6E7F0"/>
                    </a:solidFill>
                  </a:tcPr>
                </a:tc>
                <a:tc>
                  <a:txBody>
                    <a:bodyPr>
                      <a:noAutofit/>
                    </a:bodyPr>
                    <a:lstStyle/>
                    <a:p>
                      <a:pPr indent="0" lvl="0" marL="0" marR="0" rtl="0" algn="l">
                        <a:spcBef>
                          <a:spcPts val="0"/>
                        </a:spcBef>
                        <a:spcAft>
                          <a:spcPts val="0"/>
                        </a:spcAft>
                        <a:buNone/>
                      </a:pPr>
                      <a:r>
                        <a:rPr b="0" i="0" lang="ja-JP" sz="600" u="none" strike="noStrike">
                          <a:solidFill>
                            <a:srgbClr val="000000"/>
                          </a:solidFill>
                          <a:latin typeface="Arial"/>
                          <a:ea typeface="Arial"/>
                          <a:cs typeface="Arial"/>
                          <a:sym typeface="Arial"/>
                        </a:rPr>
                        <a:t>　</a:t>
                      </a:r>
                      <a:endParaRPr/>
                    </a:p>
                  </a:txBody>
                  <a:tcPr marT="4950" marB="0" marR="4950" marL="4950">
                    <a:lnL cap="flat" cmpd="sng" w="12700">
                      <a:solidFill>
                        <a:schemeClr val="dk2"/>
                      </a:solidFill>
                      <a:prstDash val="solid"/>
                      <a:round/>
                      <a:headEnd len="sm" w="sm" type="none"/>
                      <a:tailEnd len="sm" w="sm" type="none"/>
                    </a:lnL>
                    <a:lnR cap="flat" cmpd="sng" w="9525">
                      <a:solidFill>
                        <a:schemeClr val="dk1"/>
                      </a:solidFill>
                      <a:prstDash val="solid"/>
                      <a:round/>
                      <a:headEnd len="sm" w="sm" type="none"/>
                      <a:tailEnd len="sm" w="sm" type="none"/>
                    </a:lnR>
                    <a:lnT cap="flat" cmpd="sng" w="12700">
                      <a:solidFill>
                        <a:schemeClr val="dk2"/>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rPr b="0" i="0" lang="ja-JP" sz="600" u="none" strike="noStrike">
                          <a:solidFill>
                            <a:srgbClr val="000000"/>
                          </a:solidFill>
                          <a:latin typeface="Arial"/>
                          <a:ea typeface="Arial"/>
                          <a:cs typeface="Arial"/>
                          <a:sym typeface="Arial"/>
                        </a:rPr>
                        <a:t>　</a:t>
                      </a:r>
                      <a:endParaRPr/>
                    </a:p>
                  </a:txBody>
                  <a:tcPr marT="4950" marB="0" marR="4950" marL="49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12700">
                      <a:solidFill>
                        <a:schemeClr val="dk2"/>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b="0" i="0" sz="600" u="none" strike="noStrike">
                        <a:solidFill>
                          <a:srgbClr val="000000"/>
                        </a:solidFill>
                        <a:latin typeface="Arial"/>
                        <a:ea typeface="Arial"/>
                        <a:cs typeface="Arial"/>
                        <a:sym typeface="Arial"/>
                      </a:endParaRPr>
                    </a:p>
                  </a:txBody>
                  <a:tcPr marT="4950" marB="0" marR="4950" marL="49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12700">
                      <a:solidFill>
                        <a:schemeClr val="dk2"/>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b="0" i="0" sz="600" u="none" strike="noStrike">
                        <a:solidFill>
                          <a:srgbClr val="000000"/>
                        </a:solidFill>
                        <a:latin typeface="Arial"/>
                        <a:ea typeface="Arial"/>
                        <a:cs typeface="Arial"/>
                        <a:sym typeface="Arial"/>
                      </a:endParaRPr>
                    </a:p>
                  </a:txBody>
                  <a:tcPr marT="4950" marB="0" marR="4950" marL="49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12700">
                      <a:solidFill>
                        <a:schemeClr val="dk2"/>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b="0" i="0" sz="600" u="none" strike="noStrike">
                        <a:solidFill>
                          <a:srgbClr val="000000"/>
                        </a:solidFill>
                        <a:latin typeface="Arial"/>
                        <a:ea typeface="Arial"/>
                        <a:cs typeface="Arial"/>
                        <a:sym typeface="Arial"/>
                      </a:endParaRPr>
                    </a:p>
                  </a:txBody>
                  <a:tcPr marT="4950" marB="0" marR="4950" marL="49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12700">
                      <a:solidFill>
                        <a:schemeClr val="dk2"/>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b="0" i="0" sz="600" u="none" strike="noStrike">
                        <a:solidFill>
                          <a:srgbClr val="000000"/>
                        </a:solidFill>
                        <a:latin typeface="Arial"/>
                        <a:ea typeface="Arial"/>
                        <a:cs typeface="Arial"/>
                        <a:sym typeface="Arial"/>
                      </a:endParaRPr>
                    </a:p>
                  </a:txBody>
                  <a:tcPr marT="4950" marB="0" marR="4950" marL="49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12700">
                      <a:solidFill>
                        <a:schemeClr val="dk2"/>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b="0" i="0" sz="600" u="none" strike="noStrike">
                        <a:solidFill>
                          <a:srgbClr val="000000"/>
                        </a:solidFill>
                        <a:latin typeface="Arial"/>
                        <a:ea typeface="Arial"/>
                        <a:cs typeface="Arial"/>
                        <a:sym typeface="Arial"/>
                      </a:endParaRPr>
                    </a:p>
                  </a:txBody>
                  <a:tcPr marT="4950" marB="0" marR="4950" marL="49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12700">
                      <a:solidFill>
                        <a:schemeClr val="dk2"/>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b="0" i="0" sz="600" u="none" strike="noStrike">
                        <a:solidFill>
                          <a:srgbClr val="000000"/>
                        </a:solidFill>
                        <a:latin typeface="Arial"/>
                        <a:ea typeface="Arial"/>
                        <a:cs typeface="Arial"/>
                        <a:sym typeface="Arial"/>
                      </a:endParaRPr>
                    </a:p>
                  </a:txBody>
                  <a:tcPr marT="4950" marB="0" marR="4950" marL="49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12700">
                      <a:solidFill>
                        <a:schemeClr val="dk2"/>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323900">
                <a:tc>
                  <a:txBody>
                    <a:bodyPr>
                      <a:noAutofit/>
                    </a:bodyPr>
                    <a:lstStyle/>
                    <a:p>
                      <a:pPr indent="0" lvl="0" marL="0" marR="0" rtl="0" algn="ctr">
                        <a:spcBef>
                          <a:spcPts val="0"/>
                        </a:spcBef>
                        <a:spcAft>
                          <a:spcPts val="0"/>
                        </a:spcAft>
                        <a:buNone/>
                      </a:pPr>
                      <a:r>
                        <a:rPr b="1" i="0" lang="ja-JP" sz="1100" u="none" strike="noStrike">
                          <a:solidFill>
                            <a:srgbClr val="000000"/>
                          </a:solidFill>
                          <a:latin typeface="Arial"/>
                          <a:ea typeface="Arial"/>
                          <a:cs typeface="Arial"/>
                          <a:sym typeface="Arial"/>
                        </a:rPr>
                        <a:t>設計</a:t>
                      </a:r>
                      <a:endParaRPr b="1" i="0" sz="1100" u="none" strike="noStrike">
                        <a:solidFill>
                          <a:srgbClr val="000000"/>
                        </a:solidFill>
                        <a:latin typeface="Arial"/>
                        <a:ea typeface="Arial"/>
                        <a:cs typeface="Arial"/>
                        <a:sym typeface="Arial"/>
                      </a:endParaRPr>
                    </a:p>
                  </a:txBody>
                  <a:tcPr marT="4950" marB="0" marR="4950" marL="4950" anchor="ctr">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solidFill>
                      <a:srgbClr val="D6E7F0"/>
                    </a:solidFill>
                  </a:tcPr>
                </a:tc>
                <a:tc>
                  <a:txBody>
                    <a:bodyPr>
                      <a:noAutofit/>
                    </a:bodyPr>
                    <a:lstStyle/>
                    <a:p>
                      <a:pPr indent="0" lvl="0" marL="0" marR="0" rtl="0" algn="l">
                        <a:spcBef>
                          <a:spcPts val="0"/>
                        </a:spcBef>
                        <a:spcAft>
                          <a:spcPts val="0"/>
                        </a:spcAft>
                        <a:buNone/>
                      </a:pPr>
                      <a:r>
                        <a:t/>
                      </a:r>
                      <a:endParaRPr b="0" i="0" sz="600" u="none" strike="noStrike">
                        <a:solidFill>
                          <a:srgbClr val="000000"/>
                        </a:solidFill>
                        <a:latin typeface="Arial"/>
                        <a:ea typeface="Arial"/>
                        <a:cs typeface="Arial"/>
                        <a:sym typeface="Arial"/>
                      </a:endParaRPr>
                    </a:p>
                  </a:txBody>
                  <a:tcPr marT="4950" marB="0" marR="4950" marL="4950">
                    <a:lnL cap="flat" cmpd="sng" w="12700">
                      <a:solidFill>
                        <a:schemeClr val="dk2"/>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rPr b="0" i="0" lang="ja-JP" sz="600" u="none" strike="noStrike">
                          <a:solidFill>
                            <a:srgbClr val="000000"/>
                          </a:solidFill>
                          <a:latin typeface="Arial"/>
                          <a:ea typeface="Arial"/>
                          <a:cs typeface="Arial"/>
                          <a:sym typeface="Arial"/>
                        </a:rPr>
                        <a:t>　</a:t>
                      </a:r>
                      <a:endParaRPr/>
                    </a:p>
                  </a:txBody>
                  <a:tcPr marT="4950" marB="0" marR="4950" marL="49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b="0" i="0" sz="600" u="none" strike="noStrike">
                        <a:solidFill>
                          <a:srgbClr val="000000"/>
                        </a:solidFill>
                        <a:latin typeface="Arial"/>
                        <a:ea typeface="Arial"/>
                        <a:cs typeface="Arial"/>
                        <a:sym typeface="Arial"/>
                      </a:endParaRPr>
                    </a:p>
                  </a:txBody>
                  <a:tcPr marT="4950" marB="0" marR="4950" marL="49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b="0" i="0" sz="600" u="none" strike="noStrike">
                        <a:solidFill>
                          <a:srgbClr val="000000"/>
                        </a:solidFill>
                        <a:latin typeface="Arial"/>
                        <a:ea typeface="Arial"/>
                        <a:cs typeface="Arial"/>
                        <a:sym typeface="Arial"/>
                      </a:endParaRPr>
                    </a:p>
                  </a:txBody>
                  <a:tcPr marT="4950" marB="0" marR="4950" marL="49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b="0" i="0" sz="600" u="none" strike="noStrike">
                        <a:solidFill>
                          <a:srgbClr val="000000"/>
                        </a:solidFill>
                        <a:latin typeface="Arial"/>
                        <a:ea typeface="Arial"/>
                        <a:cs typeface="Arial"/>
                        <a:sym typeface="Arial"/>
                      </a:endParaRPr>
                    </a:p>
                  </a:txBody>
                  <a:tcPr marT="4950" marB="0" marR="4950" marL="49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b="0" i="0" sz="600" u="none" strike="noStrike">
                        <a:solidFill>
                          <a:srgbClr val="000000"/>
                        </a:solidFill>
                        <a:latin typeface="Arial"/>
                        <a:ea typeface="Arial"/>
                        <a:cs typeface="Arial"/>
                        <a:sym typeface="Arial"/>
                      </a:endParaRPr>
                    </a:p>
                  </a:txBody>
                  <a:tcPr marT="4950" marB="0" marR="4950" marL="49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b="0" i="0" sz="600" u="none" strike="noStrike">
                        <a:solidFill>
                          <a:srgbClr val="000000"/>
                        </a:solidFill>
                        <a:latin typeface="Arial"/>
                        <a:ea typeface="Arial"/>
                        <a:cs typeface="Arial"/>
                        <a:sym typeface="Arial"/>
                      </a:endParaRPr>
                    </a:p>
                  </a:txBody>
                  <a:tcPr marT="4950" marB="0" marR="4950" marL="49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b="0" i="0" sz="600" u="none" strike="noStrike">
                        <a:solidFill>
                          <a:srgbClr val="000000"/>
                        </a:solidFill>
                        <a:latin typeface="Arial"/>
                        <a:ea typeface="Arial"/>
                        <a:cs typeface="Arial"/>
                        <a:sym typeface="Arial"/>
                      </a:endParaRPr>
                    </a:p>
                  </a:txBody>
                  <a:tcPr marT="4950" marB="0" marR="4950" marL="49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323900">
                <a:tc>
                  <a:txBody>
                    <a:bodyPr>
                      <a:noAutofit/>
                    </a:bodyPr>
                    <a:lstStyle/>
                    <a:p>
                      <a:pPr indent="0" lvl="0" marL="0" marR="0" rtl="0" algn="ctr">
                        <a:spcBef>
                          <a:spcPts val="0"/>
                        </a:spcBef>
                        <a:spcAft>
                          <a:spcPts val="0"/>
                        </a:spcAft>
                        <a:buNone/>
                      </a:pPr>
                      <a:r>
                        <a:rPr b="1" i="0" lang="ja-JP" sz="1100" u="none" strike="noStrike">
                          <a:solidFill>
                            <a:srgbClr val="000000"/>
                          </a:solidFill>
                          <a:latin typeface="Arial"/>
                          <a:ea typeface="Arial"/>
                          <a:cs typeface="Arial"/>
                          <a:sym typeface="Arial"/>
                        </a:rPr>
                        <a:t>詳細設計</a:t>
                      </a:r>
                      <a:endParaRPr b="1" i="0" sz="1100" u="none" strike="noStrike">
                        <a:solidFill>
                          <a:srgbClr val="000000"/>
                        </a:solidFill>
                        <a:latin typeface="Arial"/>
                        <a:ea typeface="Arial"/>
                        <a:cs typeface="Arial"/>
                        <a:sym typeface="Arial"/>
                      </a:endParaRPr>
                    </a:p>
                  </a:txBody>
                  <a:tcPr marT="4950" marB="0" marR="4950" marL="4950" anchor="ctr">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solidFill>
                      <a:srgbClr val="D6E7F0"/>
                    </a:solidFill>
                  </a:tcPr>
                </a:tc>
                <a:tc>
                  <a:txBody>
                    <a:bodyPr>
                      <a:noAutofit/>
                    </a:bodyPr>
                    <a:lstStyle/>
                    <a:p>
                      <a:pPr indent="0" lvl="0" marL="0" marR="0" rtl="0" algn="l">
                        <a:spcBef>
                          <a:spcPts val="0"/>
                        </a:spcBef>
                        <a:spcAft>
                          <a:spcPts val="0"/>
                        </a:spcAft>
                        <a:buNone/>
                      </a:pPr>
                      <a:r>
                        <a:t/>
                      </a:r>
                      <a:endParaRPr b="0" i="0" sz="600" u="none" strike="noStrike">
                        <a:solidFill>
                          <a:srgbClr val="000000"/>
                        </a:solidFill>
                        <a:latin typeface="Arial"/>
                        <a:ea typeface="Arial"/>
                        <a:cs typeface="Arial"/>
                        <a:sym typeface="Arial"/>
                      </a:endParaRPr>
                    </a:p>
                  </a:txBody>
                  <a:tcPr marT="4950" marB="0" marR="4950" marL="4950">
                    <a:lnL cap="flat" cmpd="sng" w="12700">
                      <a:solidFill>
                        <a:schemeClr val="dk2"/>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b="0" i="0" sz="600" u="none" strike="noStrike">
                        <a:solidFill>
                          <a:srgbClr val="000000"/>
                        </a:solidFill>
                        <a:latin typeface="Arial"/>
                        <a:ea typeface="Arial"/>
                        <a:cs typeface="Arial"/>
                        <a:sym typeface="Arial"/>
                      </a:endParaRPr>
                    </a:p>
                  </a:txBody>
                  <a:tcPr marT="4950" marB="0" marR="4950" marL="49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b="0" i="0" sz="600" u="none" strike="noStrike">
                        <a:solidFill>
                          <a:srgbClr val="000000"/>
                        </a:solidFill>
                        <a:latin typeface="Arial"/>
                        <a:ea typeface="Arial"/>
                        <a:cs typeface="Arial"/>
                        <a:sym typeface="Arial"/>
                      </a:endParaRPr>
                    </a:p>
                  </a:txBody>
                  <a:tcPr marT="4950" marB="0" marR="4950" marL="49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b="0" i="0" sz="600" u="none" strike="noStrike">
                        <a:solidFill>
                          <a:srgbClr val="000000"/>
                        </a:solidFill>
                        <a:latin typeface="Arial"/>
                        <a:ea typeface="Arial"/>
                        <a:cs typeface="Arial"/>
                        <a:sym typeface="Arial"/>
                      </a:endParaRPr>
                    </a:p>
                  </a:txBody>
                  <a:tcPr marT="4950" marB="0" marR="4950" marL="49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b="0" i="0" sz="600" u="none" strike="noStrike">
                        <a:solidFill>
                          <a:srgbClr val="000000"/>
                        </a:solidFill>
                        <a:latin typeface="Arial"/>
                        <a:ea typeface="Arial"/>
                        <a:cs typeface="Arial"/>
                        <a:sym typeface="Arial"/>
                      </a:endParaRPr>
                    </a:p>
                  </a:txBody>
                  <a:tcPr marT="4950" marB="0" marR="4950" marL="49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b="0" i="0" sz="600" u="none" strike="noStrike">
                        <a:solidFill>
                          <a:srgbClr val="000000"/>
                        </a:solidFill>
                        <a:latin typeface="Arial"/>
                        <a:ea typeface="Arial"/>
                        <a:cs typeface="Arial"/>
                        <a:sym typeface="Arial"/>
                      </a:endParaRPr>
                    </a:p>
                  </a:txBody>
                  <a:tcPr marT="4950" marB="0" marR="4950" marL="49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b="0" i="0" sz="600" u="none" strike="noStrike">
                        <a:solidFill>
                          <a:srgbClr val="000000"/>
                        </a:solidFill>
                        <a:latin typeface="Arial"/>
                        <a:ea typeface="Arial"/>
                        <a:cs typeface="Arial"/>
                        <a:sym typeface="Arial"/>
                      </a:endParaRPr>
                    </a:p>
                  </a:txBody>
                  <a:tcPr marT="4950" marB="0" marR="4950" marL="49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b="0" i="0" sz="600" u="none" strike="noStrike">
                        <a:solidFill>
                          <a:srgbClr val="000000"/>
                        </a:solidFill>
                        <a:latin typeface="Arial"/>
                        <a:ea typeface="Arial"/>
                        <a:cs typeface="Arial"/>
                        <a:sym typeface="Arial"/>
                      </a:endParaRPr>
                    </a:p>
                  </a:txBody>
                  <a:tcPr marT="4950" marB="0" marR="4950" marL="49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323900">
                <a:tc>
                  <a:txBody>
                    <a:bodyPr>
                      <a:noAutofit/>
                    </a:bodyPr>
                    <a:lstStyle/>
                    <a:p>
                      <a:pPr indent="0" lvl="0" marL="0" marR="0" rtl="0" algn="ctr">
                        <a:spcBef>
                          <a:spcPts val="0"/>
                        </a:spcBef>
                        <a:spcAft>
                          <a:spcPts val="0"/>
                        </a:spcAft>
                        <a:buNone/>
                      </a:pPr>
                      <a:r>
                        <a:rPr b="1" i="0" lang="ja-JP" sz="1100" u="none" strike="noStrike">
                          <a:solidFill>
                            <a:srgbClr val="000000"/>
                          </a:solidFill>
                          <a:latin typeface="Arial"/>
                          <a:ea typeface="Arial"/>
                          <a:cs typeface="Arial"/>
                          <a:sym typeface="Arial"/>
                        </a:rPr>
                        <a:t>実装</a:t>
                      </a:r>
                      <a:endParaRPr b="1" i="0" sz="1100" u="none" strike="noStrike">
                        <a:solidFill>
                          <a:srgbClr val="000000"/>
                        </a:solidFill>
                        <a:latin typeface="Arial"/>
                        <a:ea typeface="Arial"/>
                        <a:cs typeface="Arial"/>
                        <a:sym typeface="Arial"/>
                      </a:endParaRPr>
                    </a:p>
                  </a:txBody>
                  <a:tcPr marT="4950" marB="0" marR="4950" marL="4950" anchor="ctr">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solidFill>
                      <a:srgbClr val="D6E7F0"/>
                    </a:solidFill>
                  </a:tcPr>
                </a:tc>
                <a:tc>
                  <a:txBody>
                    <a:bodyPr>
                      <a:noAutofit/>
                    </a:bodyPr>
                    <a:lstStyle/>
                    <a:p>
                      <a:pPr indent="0" lvl="0" marL="0" marR="0" rtl="0" algn="l">
                        <a:spcBef>
                          <a:spcPts val="0"/>
                        </a:spcBef>
                        <a:spcAft>
                          <a:spcPts val="0"/>
                        </a:spcAft>
                        <a:buNone/>
                      </a:pPr>
                      <a:r>
                        <a:rPr b="0" i="0" lang="ja-JP" sz="600" u="none" strike="noStrike">
                          <a:solidFill>
                            <a:srgbClr val="000000"/>
                          </a:solidFill>
                          <a:latin typeface="Arial"/>
                          <a:ea typeface="Arial"/>
                          <a:cs typeface="Arial"/>
                          <a:sym typeface="Arial"/>
                        </a:rPr>
                        <a:t>　</a:t>
                      </a:r>
                      <a:endParaRPr/>
                    </a:p>
                    <a:p>
                      <a:pPr indent="0" lvl="0" marL="0" marR="0" rtl="0" algn="l">
                        <a:spcBef>
                          <a:spcPts val="0"/>
                        </a:spcBef>
                        <a:spcAft>
                          <a:spcPts val="0"/>
                        </a:spcAft>
                        <a:buNone/>
                      </a:pPr>
                      <a:r>
                        <a:rPr b="0" i="0" lang="ja-JP" sz="600" u="none" strike="noStrike">
                          <a:solidFill>
                            <a:srgbClr val="000000"/>
                          </a:solidFill>
                          <a:latin typeface="Arial"/>
                          <a:ea typeface="Arial"/>
                          <a:cs typeface="Arial"/>
                          <a:sym typeface="Arial"/>
                        </a:rPr>
                        <a:t>　</a:t>
                      </a:r>
                      <a:endParaRPr/>
                    </a:p>
                  </a:txBody>
                  <a:tcPr marT="4950" marB="0" marR="4950" marL="4950">
                    <a:lnL cap="flat" cmpd="sng" w="12700">
                      <a:solidFill>
                        <a:schemeClr val="dk2"/>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rPr b="0" i="0" lang="ja-JP" sz="600" u="none" strike="noStrike">
                          <a:solidFill>
                            <a:srgbClr val="000000"/>
                          </a:solidFill>
                          <a:latin typeface="Arial"/>
                          <a:ea typeface="Arial"/>
                          <a:cs typeface="Arial"/>
                          <a:sym typeface="Arial"/>
                        </a:rPr>
                        <a:t>　</a:t>
                      </a:r>
                      <a:endParaRPr/>
                    </a:p>
                    <a:p>
                      <a:pPr indent="0" lvl="0" marL="0" marR="0" rtl="0" algn="l">
                        <a:spcBef>
                          <a:spcPts val="0"/>
                        </a:spcBef>
                        <a:spcAft>
                          <a:spcPts val="0"/>
                        </a:spcAft>
                        <a:buNone/>
                      </a:pPr>
                      <a:r>
                        <a:rPr b="0" i="0" lang="ja-JP" sz="600" u="none" strike="noStrike">
                          <a:solidFill>
                            <a:srgbClr val="000000"/>
                          </a:solidFill>
                          <a:latin typeface="Arial"/>
                          <a:ea typeface="Arial"/>
                          <a:cs typeface="Arial"/>
                          <a:sym typeface="Arial"/>
                        </a:rPr>
                        <a:t>　</a:t>
                      </a:r>
                      <a:endParaRPr/>
                    </a:p>
                  </a:txBody>
                  <a:tcPr marT="4950" marB="0" marR="4950" marL="49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b="0" i="0" sz="600" u="none" strike="noStrike">
                        <a:solidFill>
                          <a:srgbClr val="000000"/>
                        </a:solidFill>
                        <a:latin typeface="Arial"/>
                        <a:ea typeface="Arial"/>
                        <a:cs typeface="Arial"/>
                        <a:sym typeface="Arial"/>
                      </a:endParaRPr>
                    </a:p>
                  </a:txBody>
                  <a:tcPr marT="4950" marB="0" marR="4950" marL="49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b="0" i="0" sz="600" u="none" strike="noStrike">
                        <a:solidFill>
                          <a:srgbClr val="000000"/>
                        </a:solidFill>
                        <a:latin typeface="Arial"/>
                        <a:ea typeface="Arial"/>
                        <a:cs typeface="Arial"/>
                        <a:sym typeface="Arial"/>
                      </a:endParaRPr>
                    </a:p>
                  </a:txBody>
                  <a:tcPr marT="4950" marB="0" marR="4950" marL="49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b="0" i="0" sz="600" u="none" strike="noStrike">
                        <a:solidFill>
                          <a:srgbClr val="000000"/>
                        </a:solidFill>
                        <a:latin typeface="Arial"/>
                        <a:ea typeface="Arial"/>
                        <a:cs typeface="Arial"/>
                        <a:sym typeface="Arial"/>
                      </a:endParaRPr>
                    </a:p>
                  </a:txBody>
                  <a:tcPr marT="4950" marB="0" marR="4950" marL="49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b="0" i="0" sz="600" u="none" strike="noStrike">
                        <a:solidFill>
                          <a:srgbClr val="000000"/>
                        </a:solidFill>
                        <a:latin typeface="Arial"/>
                        <a:ea typeface="Arial"/>
                        <a:cs typeface="Arial"/>
                        <a:sym typeface="Arial"/>
                      </a:endParaRPr>
                    </a:p>
                  </a:txBody>
                  <a:tcPr marT="4950" marB="0" marR="4950" marL="49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b="0" i="0" sz="600" u="none" strike="noStrike">
                        <a:solidFill>
                          <a:srgbClr val="000000"/>
                        </a:solidFill>
                        <a:latin typeface="Arial"/>
                        <a:ea typeface="Arial"/>
                        <a:cs typeface="Arial"/>
                        <a:sym typeface="Arial"/>
                      </a:endParaRPr>
                    </a:p>
                  </a:txBody>
                  <a:tcPr marT="4950" marB="0" marR="4950" marL="49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b="0" i="0" sz="600" u="none" strike="noStrike">
                        <a:solidFill>
                          <a:srgbClr val="000000"/>
                        </a:solidFill>
                        <a:latin typeface="Arial"/>
                        <a:ea typeface="Arial"/>
                        <a:cs typeface="Arial"/>
                        <a:sym typeface="Arial"/>
                      </a:endParaRPr>
                    </a:p>
                  </a:txBody>
                  <a:tcPr marT="4950" marB="0" marR="4950" marL="49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323900">
                <a:tc>
                  <a:txBody>
                    <a:bodyPr>
                      <a:noAutofit/>
                    </a:bodyPr>
                    <a:lstStyle/>
                    <a:p>
                      <a:pPr indent="0" lvl="0" marL="0" marR="0" rtl="0" algn="ctr">
                        <a:spcBef>
                          <a:spcPts val="0"/>
                        </a:spcBef>
                        <a:spcAft>
                          <a:spcPts val="0"/>
                        </a:spcAft>
                        <a:buNone/>
                      </a:pPr>
                      <a:r>
                        <a:rPr b="1" i="0" lang="ja-JP" sz="1100" u="none" strike="noStrike">
                          <a:solidFill>
                            <a:srgbClr val="000000"/>
                          </a:solidFill>
                          <a:latin typeface="Arial"/>
                          <a:ea typeface="Arial"/>
                          <a:cs typeface="Arial"/>
                          <a:sym typeface="Arial"/>
                        </a:rPr>
                        <a:t>テスト</a:t>
                      </a:r>
                      <a:endParaRPr b="1" i="0" sz="1100" u="none" strike="noStrike">
                        <a:solidFill>
                          <a:srgbClr val="000000"/>
                        </a:solidFill>
                        <a:latin typeface="Arial"/>
                        <a:ea typeface="Arial"/>
                        <a:cs typeface="Arial"/>
                        <a:sym typeface="Arial"/>
                      </a:endParaRPr>
                    </a:p>
                  </a:txBody>
                  <a:tcPr marT="4950" marB="0" marR="4950" marL="4950" anchor="ctr">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solidFill>
                      <a:srgbClr val="D6E7F0"/>
                    </a:solidFill>
                  </a:tcPr>
                </a:tc>
                <a:tc>
                  <a:txBody>
                    <a:bodyPr>
                      <a:noAutofit/>
                    </a:bodyPr>
                    <a:lstStyle/>
                    <a:p>
                      <a:pPr indent="0" lvl="0" marL="0" marR="0" rtl="0" algn="l">
                        <a:spcBef>
                          <a:spcPts val="0"/>
                        </a:spcBef>
                        <a:spcAft>
                          <a:spcPts val="0"/>
                        </a:spcAft>
                        <a:buNone/>
                      </a:pPr>
                      <a:r>
                        <a:t/>
                      </a:r>
                      <a:endParaRPr b="0" i="0" sz="600" u="none" strike="noStrike">
                        <a:solidFill>
                          <a:srgbClr val="000000"/>
                        </a:solidFill>
                        <a:latin typeface="Arial"/>
                        <a:ea typeface="Arial"/>
                        <a:cs typeface="Arial"/>
                        <a:sym typeface="Arial"/>
                      </a:endParaRPr>
                    </a:p>
                  </a:txBody>
                  <a:tcPr marT="4950" marB="0" marR="4950" marL="4950">
                    <a:lnL cap="flat" cmpd="sng" w="12700">
                      <a:solidFill>
                        <a:schemeClr val="dk2"/>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b="0" i="0" sz="600" u="none" strike="noStrike">
                        <a:solidFill>
                          <a:srgbClr val="000000"/>
                        </a:solidFill>
                        <a:latin typeface="Arial"/>
                        <a:ea typeface="Arial"/>
                        <a:cs typeface="Arial"/>
                        <a:sym typeface="Arial"/>
                      </a:endParaRPr>
                    </a:p>
                  </a:txBody>
                  <a:tcPr marT="4950" marB="0" marR="4950" marL="49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b="0" i="0" sz="600" u="none" strike="noStrike">
                        <a:solidFill>
                          <a:srgbClr val="000000"/>
                        </a:solidFill>
                        <a:latin typeface="Arial"/>
                        <a:ea typeface="Arial"/>
                        <a:cs typeface="Arial"/>
                        <a:sym typeface="Arial"/>
                      </a:endParaRPr>
                    </a:p>
                  </a:txBody>
                  <a:tcPr marT="4950" marB="0" marR="4950" marL="49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b="0" i="0" sz="600" u="none" strike="noStrike">
                        <a:solidFill>
                          <a:srgbClr val="000000"/>
                        </a:solidFill>
                        <a:latin typeface="Arial"/>
                        <a:ea typeface="Arial"/>
                        <a:cs typeface="Arial"/>
                        <a:sym typeface="Arial"/>
                      </a:endParaRPr>
                    </a:p>
                  </a:txBody>
                  <a:tcPr marT="4950" marB="0" marR="4950" marL="49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b="0" i="0" sz="600" u="none" strike="noStrike">
                        <a:solidFill>
                          <a:srgbClr val="000000"/>
                        </a:solidFill>
                        <a:latin typeface="Arial"/>
                        <a:ea typeface="Arial"/>
                        <a:cs typeface="Arial"/>
                        <a:sym typeface="Arial"/>
                      </a:endParaRPr>
                    </a:p>
                  </a:txBody>
                  <a:tcPr marT="4950" marB="0" marR="4950" marL="49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b="0" i="0" sz="600" u="none" strike="noStrike">
                        <a:solidFill>
                          <a:srgbClr val="000000"/>
                        </a:solidFill>
                        <a:latin typeface="Arial"/>
                        <a:ea typeface="Arial"/>
                        <a:cs typeface="Arial"/>
                        <a:sym typeface="Arial"/>
                      </a:endParaRPr>
                    </a:p>
                  </a:txBody>
                  <a:tcPr marT="4950" marB="0" marR="4950" marL="49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b="0" i="0" sz="600" u="none" strike="noStrike">
                        <a:solidFill>
                          <a:srgbClr val="000000"/>
                        </a:solidFill>
                        <a:latin typeface="Arial"/>
                        <a:ea typeface="Arial"/>
                        <a:cs typeface="Arial"/>
                        <a:sym typeface="Arial"/>
                      </a:endParaRPr>
                    </a:p>
                  </a:txBody>
                  <a:tcPr marT="4950" marB="0" marR="4950" marL="49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b="0" i="0" sz="600" u="none" strike="noStrike">
                        <a:solidFill>
                          <a:srgbClr val="000000"/>
                        </a:solidFill>
                        <a:latin typeface="Arial"/>
                        <a:ea typeface="Arial"/>
                        <a:cs typeface="Arial"/>
                        <a:sym typeface="Arial"/>
                      </a:endParaRPr>
                    </a:p>
                  </a:txBody>
                  <a:tcPr marT="4950" marB="0" marR="4950" marL="49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323900">
                <a:tc>
                  <a:txBody>
                    <a:bodyPr>
                      <a:noAutofit/>
                    </a:bodyPr>
                    <a:lstStyle/>
                    <a:p>
                      <a:pPr indent="0" lvl="0" marL="0" marR="0" rtl="0" algn="ctr">
                        <a:spcBef>
                          <a:spcPts val="0"/>
                        </a:spcBef>
                        <a:spcAft>
                          <a:spcPts val="0"/>
                        </a:spcAft>
                        <a:buNone/>
                      </a:pPr>
                      <a:r>
                        <a:rPr b="1" i="0" lang="ja-JP" sz="1100" u="none" strike="noStrike">
                          <a:solidFill>
                            <a:srgbClr val="000000"/>
                          </a:solidFill>
                          <a:latin typeface="Arial"/>
                          <a:ea typeface="Arial"/>
                          <a:cs typeface="Arial"/>
                          <a:sym typeface="Arial"/>
                        </a:rPr>
                        <a:t>インフラ設計</a:t>
                      </a:r>
                      <a:endParaRPr b="1" i="0" sz="1100" u="none" strike="noStrike">
                        <a:solidFill>
                          <a:srgbClr val="000000"/>
                        </a:solidFill>
                        <a:latin typeface="Arial"/>
                        <a:ea typeface="Arial"/>
                        <a:cs typeface="Arial"/>
                        <a:sym typeface="Arial"/>
                      </a:endParaRPr>
                    </a:p>
                  </a:txBody>
                  <a:tcPr marT="4950" marB="0" marR="4950" marL="4950" anchor="ctr">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solidFill>
                      <a:srgbClr val="D6E7F0"/>
                    </a:solidFill>
                  </a:tcPr>
                </a:tc>
                <a:tc>
                  <a:txBody>
                    <a:bodyPr>
                      <a:noAutofit/>
                    </a:bodyPr>
                    <a:lstStyle/>
                    <a:p>
                      <a:pPr indent="0" lvl="0" marL="0" marR="0" rtl="0" algn="l">
                        <a:spcBef>
                          <a:spcPts val="0"/>
                        </a:spcBef>
                        <a:spcAft>
                          <a:spcPts val="0"/>
                        </a:spcAft>
                        <a:buNone/>
                      </a:pPr>
                      <a:r>
                        <a:t/>
                      </a:r>
                      <a:endParaRPr b="0" i="0" sz="600" u="none" strike="noStrike">
                        <a:solidFill>
                          <a:srgbClr val="000000"/>
                        </a:solidFill>
                        <a:latin typeface="Arial"/>
                        <a:ea typeface="Arial"/>
                        <a:cs typeface="Arial"/>
                        <a:sym typeface="Arial"/>
                      </a:endParaRPr>
                    </a:p>
                  </a:txBody>
                  <a:tcPr marT="4950" marB="0" marR="4950" marL="4950">
                    <a:lnL cap="flat" cmpd="sng" w="12700">
                      <a:solidFill>
                        <a:schemeClr val="dk2"/>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b="0" i="0" sz="600" u="none" strike="noStrike">
                        <a:solidFill>
                          <a:srgbClr val="000000"/>
                        </a:solidFill>
                        <a:latin typeface="Arial"/>
                        <a:ea typeface="Arial"/>
                        <a:cs typeface="Arial"/>
                        <a:sym typeface="Arial"/>
                      </a:endParaRPr>
                    </a:p>
                  </a:txBody>
                  <a:tcPr marT="4950" marB="0" marR="4950" marL="49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b="0" i="0" sz="600" u="none" strike="noStrike">
                        <a:solidFill>
                          <a:srgbClr val="000000"/>
                        </a:solidFill>
                        <a:latin typeface="Arial"/>
                        <a:ea typeface="Arial"/>
                        <a:cs typeface="Arial"/>
                        <a:sym typeface="Arial"/>
                      </a:endParaRPr>
                    </a:p>
                  </a:txBody>
                  <a:tcPr marT="4950" marB="0" marR="4950" marL="49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b="0" i="0" sz="600" u="none" strike="noStrike">
                        <a:solidFill>
                          <a:srgbClr val="000000"/>
                        </a:solidFill>
                        <a:latin typeface="Arial"/>
                        <a:ea typeface="Arial"/>
                        <a:cs typeface="Arial"/>
                        <a:sym typeface="Arial"/>
                      </a:endParaRPr>
                    </a:p>
                  </a:txBody>
                  <a:tcPr marT="4950" marB="0" marR="4950" marL="49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b="0" i="0" sz="600" u="none" strike="noStrike">
                        <a:solidFill>
                          <a:srgbClr val="000000"/>
                        </a:solidFill>
                        <a:latin typeface="Arial"/>
                        <a:ea typeface="Arial"/>
                        <a:cs typeface="Arial"/>
                        <a:sym typeface="Arial"/>
                      </a:endParaRPr>
                    </a:p>
                  </a:txBody>
                  <a:tcPr marT="4950" marB="0" marR="4950" marL="49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b="0" i="0" sz="600" u="none" strike="noStrike">
                        <a:solidFill>
                          <a:srgbClr val="000000"/>
                        </a:solidFill>
                        <a:latin typeface="Arial"/>
                        <a:ea typeface="Arial"/>
                        <a:cs typeface="Arial"/>
                        <a:sym typeface="Arial"/>
                      </a:endParaRPr>
                    </a:p>
                  </a:txBody>
                  <a:tcPr marT="4950" marB="0" marR="4950" marL="49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b="0" i="0" sz="600" u="none" strike="noStrike">
                        <a:solidFill>
                          <a:srgbClr val="000000"/>
                        </a:solidFill>
                        <a:latin typeface="Arial"/>
                        <a:ea typeface="Arial"/>
                        <a:cs typeface="Arial"/>
                        <a:sym typeface="Arial"/>
                      </a:endParaRPr>
                    </a:p>
                  </a:txBody>
                  <a:tcPr marT="4950" marB="0" marR="4950" marL="49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b="0" i="0" sz="600" u="none" strike="noStrike">
                        <a:solidFill>
                          <a:srgbClr val="000000"/>
                        </a:solidFill>
                        <a:latin typeface="Arial"/>
                        <a:ea typeface="Arial"/>
                        <a:cs typeface="Arial"/>
                        <a:sym typeface="Arial"/>
                      </a:endParaRPr>
                    </a:p>
                  </a:txBody>
                  <a:tcPr marT="4950" marB="0" marR="4950" marL="49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323900">
                <a:tc>
                  <a:txBody>
                    <a:bodyPr>
                      <a:noAutofit/>
                    </a:bodyPr>
                    <a:lstStyle/>
                    <a:p>
                      <a:pPr indent="0" lvl="0" marL="0" marR="0" rtl="0" algn="ctr">
                        <a:spcBef>
                          <a:spcPts val="0"/>
                        </a:spcBef>
                        <a:spcAft>
                          <a:spcPts val="0"/>
                        </a:spcAft>
                        <a:buNone/>
                      </a:pPr>
                      <a:r>
                        <a:rPr b="1" i="0" lang="ja-JP" sz="1100" u="none" strike="noStrike">
                          <a:solidFill>
                            <a:srgbClr val="000000"/>
                          </a:solidFill>
                          <a:latin typeface="Arial"/>
                          <a:ea typeface="Arial"/>
                          <a:cs typeface="Arial"/>
                          <a:sym typeface="Arial"/>
                        </a:rPr>
                        <a:t>実装</a:t>
                      </a:r>
                      <a:endParaRPr b="1" i="0" sz="1100" u="none" strike="noStrike">
                        <a:solidFill>
                          <a:srgbClr val="000000"/>
                        </a:solidFill>
                        <a:latin typeface="Arial"/>
                        <a:ea typeface="Arial"/>
                        <a:cs typeface="Arial"/>
                        <a:sym typeface="Arial"/>
                      </a:endParaRPr>
                    </a:p>
                  </a:txBody>
                  <a:tcPr marT="4950" marB="0" marR="4950" marL="4950" anchor="ctr">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solidFill>
                      <a:srgbClr val="D6E7F0"/>
                    </a:solidFill>
                  </a:tcPr>
                </a:tc>
                <a:tc>
                  <a:txBody>
                    <a:bodyPr>
                      <a:noAutofit/>
                    </a:bodyPr>
                    <a:lstStyle/>
                    <a:p>
                      <a:pPr indent="0" lvl="0" marL="0" marR="0" rtl="0" algn="l">
                        <a:spcBef>
                          <a:spcPts val="0"/>
                        </a:spcBef>
                        <a:spcAft>
                          <a:spcPts val="0"/>
                        </a:spcAft>
                        <a:buNone/>
                      </a:pPr>
                      <a:r>
                        <a:t/>
                      </a:r>
                      <a:endParaRPr b="0" i="0" sz="600" u="none" strike="noStrike">
                        <a:solidFill>
                          <a:srgbClr val="000000"/>
                        </a:solidFill>
                        <a:latin typeface="Arial"/>
                        <a:ea typeface="Arial"/>
                        <a:cs typeface="Arial"/>
                        <a:sym typeface="Arial"/>
                      </a:endParaRPr>
                    </a:p>
                  </a:txBody>
                  <a:tcPr marT="4950" marB="0" marR="4950" marL="4950">
                    <a:lnL cap="flat" cmpd="sng" w="12700">
                      <a:solidFill>
                        <a:schemeClr val="dk2"/>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b="0" i="0" sz="600" u="none" strike="noStrike">
                        <a:solidFill>
                          <a:srgbClr val="000000"/>
                        </a:solidFill>
                        <a:latin typeface="Arial"/>
                        <a:ea typeface="Arial"/>
                        <a:cs typeface="Arial"/>
                        <a:sym typeface="Arial"/>
                      </a:endParaRPr>
                    </a:p>
                  </a:txBody>
                  <a:tcPr marT="4950" marB="0" marR="4950" marL="49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b="0" i="0" sz="600" u="none" strike="noStrike">
                        <a:solidFill>
                          <a:srgbClr val="000000"/>
                        </a:solidFill>
                        <a:latin typeface="Arial"/>
                        <a:ea typeface="Arial"/>
                        <a:cs typeface="Arial"/>
                        <a:sym typeface="Arial"/>
                      </a:endParaRPr>
                    </a:p>
                  </a:txBody>
                  <a:tcPr marT="4950" marB="0" marR="4950" marL="49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b="0" i="0" sz="600" u="none" strike="noStrike">
                        <a:solidFill>
                          <a:srgbClr val="000000"/>
                        </a:solidFill>
                        <a:latin typeface="Arial"/>
                        <a:ea typeface="Arial"/>
                        <a:cs typeface="Arial"/>
                        <a:sym typeface="Arial"/>
                      </a:endParaRPr>
                    </a:p>
                  </a:txBody>
                  <a:tcPr marT="4950" marB="0" marR="4950" marL="49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b="0" i="0" sz="600" u="none" strike="noStrike">
                        <a:solidFill>
                          <a:srgbClr val="000000"/>
                        </a:solidFill>
                        <a:latin typeface="Arial"/>
                        <a:ea typeface="Arial"/>
                        <a:cs typeface="Arial"/>
                        <a:sym typeface="Arial"/>
                      </a:endParaRPr>
                    </a:p>
                  </a:txBody>
                  <a:tcPr marT="4950" marB="0" marR="4950" marL="49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b="0" i="0" sz="600" u="none" strike="noStrike">
                        <a:solidFill>
                          <a:srgbClr val="000000"/>
                        </a:solidFill>
                        <a:latin typeface="Arial"/>
                        <a:ea typeface="Arial"/>
                        <a:cs typeface="Arial"/>
                        <a:sym typeface="Arial"/>
                      </a:endParaRPr>
                    </a:p>
                  </a:txBody>
                  <a:tcPr marT="4950" marB="0" marR="4950" marL="49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b="0" i="0" sz="600" u="none" strike="noStrike">
                        <a:solidFill>
                          <a:srgbClr val="000000"/>
                        </a:solidFill>
                        <a:latin typeface="Arial"/>
                        <a:ea typeface="Arial"/>
                        <a:cs typeface="Arial"/>
                        <a:sym typeface="Arial"/>
                      </a:endParaRPr>
                    </a:p>
                  </a:txBody>
                  <a:tcPr marT="4950" marB="0" marR="4950" marL="49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b="0" i="0" sz="600" u="none" strike="noStrike">
                        <a:solidFill>
                          <a:srgbClr val="000000"/>
                        </a:solidFill>
                        <a:latin typeface="Arial"/>
                        <a:ea typeface="Arial"/>
                        <a:cs typeface="Arial"/>
                        <a:sym typeface="Arial"/>
                      </a:endParaRPr>
                    </a:p>
                  </a:txBody>
                  <a:tcPr marT="4950" marB="0" marR="4950" marL="49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323900">
                <a:tc>
                  <a:txBody>
                    <a:bodyPr>
                      <a:noAutofit/>
                    </a:bodyPr>
                    <a:lstStyle/>
                    <a:p>
                      <a:pPr indent="0" lvl="0" marL="0" marR="0" rtl="0" algn="ctr">
                        <a:spcBef>
                          <a:spcPts val="0"/>
                        </a:spcBef>
                        <a:spcAft>
                          <a:spcPts val="0"/>
                        </a:spcAft>
                        <a:buNone/>
                      </a:pPr>
                      <a:r>
                        <a:rPr b="1" i="0" lang="ja-JP" sz="1100" u="none" strike="noStrike">
                          <a:solidFill>
                            <a:srgbClr val="000000"/>
                          </a:solidFill>
                          <a:latin typeface="Arial"/>
                          <a:ea typeface="Arial"/>
                          <a:cs typeface="Arial"/>
                          <a:sym typeface="Arial"/>
                        </a:rPr>
                        <a:t>テスト</a:t>
                      </a:r>
                      <a:endParaRPr b="1" i="0" sz="1100" u="none" strike="noStrike">
                        <a:solidFill>
                          <a:srgbClr val="000000"/>
                        </a:solidFill>
                        <a:latin typeface="Arial"/>
                        <a:ea typeface="Arial"/>
                        <a:cs typeface="Arial"/>
                        <a:sym typeface="Arial"/>
                      </a:endParaRPr>
                    </a:p>
                  </a:txBody>
                  <a:tcPr marT="4950" marB="0" marR="4950" marL="4950" anchor="ctr">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solidFill>
                      <a:srgbClr val="D6E7F0"/>
                    </a:solidFill>
                  </a:tcPr>
                </a:tc>
                <a:tc>
                  <a:txBody>
                    <a:bodyPr>
                      <a:noAutofit/>
                    </a:bodyPr>
                    <a:lstStyle/>
                    <a:p>
                      <a:pPr indent="0" lvl="0" marL="0" marR="0" rtl="0" algn="l">
                        <a:spcBef>
                          <a:spcPts val="0"/>
                        </a:spcBef>
                        <a:spcAft>
                          <a:spcPts val="0"/>
                        </a:spcAft>
                        <a:buNone/>
                      </a:pPr>
                      <a:r>
                        <a:t/>
                      </a:r>
                      <a:endParaRPr b="0" i="0" sz="600" u="none" strike="noStrike">
                        <a:solidFill>
                          <a:srgbClr val="000000"/>
                        </a:solidFill>
                        <a:latin typeface="Arial"/>
                        <a:ea typeface="Arial"/>
                        <a:cs typeface="Arial"/>
                        <a:sym typeface="Arial"/>
                      </a:endParaRPr>
                    </a:p>
                  </a:txBody>
                  <a:tcPr marT="4950" marB="0" marR="4950" marL="4950">
                    <a:lnL cap="flat" cmpd="sng" w="12700">
                      <a:solidFill>
                        <a:schemeClr val="dk2"/>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b="0" i="0" sz="600" u="none" strike="noStrike">
                        <a:solidFill>
                          <a:srgbClr val="000000"/>
                        </a:solidFill>
                        <a:latin typeface="Arial"/>
                        <a:ea typeface="Arial"/>
                        <a:cs typeface="Arial"/>
                        <a:sym typeface="Arial"/>
                      </a:endParaRPr>
                    </a:p>
                  </a:txBody>
                  <a:tcPr marT="4950" marB="0" marR="4950" marL="49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b="0" i="0" sz="600" u="none" strike="noStrike">
                        <a:solidFill>
                          <a:srgbClr val="000000"/>
                        </a:solidFill>
                        <a:latin typeface="Arial"/>
                        <a:ea typeface="Arial"/>
                        <a:cs typeface="Arial"/>
                        <a:sym typeface="Arial"/>
                      </a:endParaRPr>
                    </a:p>
                  </a:txBody>
                  <a:tcPr marT="4950" marB="0" marR="4950" marL="49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b="0" i="0" sz="600" u="none" strike="noStrike">
                        <a:solidFill>
                          <a:srgbClr val="000000"/>
                        </a:solidFill>
                        <a:latin typeface="Arial"/>
                        <a:ea typeface="Arial"/>
                        <a:cs typeface="Arial"/>
                        <a:sym typeface="Arial"/>
                      </a:endParaRPr>
                    </a:p>
                  </a:txBody>
                  <a:tcPr marT="4950" marB="0" marR="4950" marL="49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b="0" i="0" sz="600" u="none" strike="noStrike">
                        <a:solidFill>
                          <a:srgbClr val="000000"/>
                        </a:solidFill>
                        <a:latin typeface="Arial"/>
                        <a:ea typeface="Arial"/>
                        <a:cs typeface="Arial"/>
                        <a:sym typeface="Arial"/>
                      </a:endParaRPr>
                    </a:p>
                  </a:txBody>
                  <a:tcPr marT="4950" marB="0" marR="4950" marL="49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b="0" i="0" sz="600" u="none" strike="noStrike">
                        <a:solidFill>
                          <a:srgbClr val="000000"/>
                        </a:solidFill>
                        <a:latin typeface="Arial"/>
                        <a:ea typeface="Arial"/>
                        <a:cs typeface="Arial"/>
                        <a:sym typeface="Arial"/>
                      </a:endParaRPr>
                    </a:p>
                  </a:txBody>
                  <a:tcPr marT="4950" marB="0" marR="4950" marL="49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b="0" i="0" sz="600" u="none" strike="noStrike">
                        <a:solidFill>
                          <a:srgbClr val="000000"/>
                        </a:solidFill>
                        <a:latin typeface="Arial"/>
                        <a:ea typeface="Arial"/>
                        <a:cs typeface="Arial"/>
                        <a:sym typeface="Arial"/>
                      </a:endParaRPr>
                    </a:p>
                  </a:txBody>
                  <a:tcPr marT="4950" marB="0" marR="4950" marL="49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b="0" i="0" sz="600" u="none" strike="noStrike">
                        <a:solidFill>
                          <a:srgbClr val="000000"/>
                        </a:solidFill>
                        <a:latin typeface="Arial"/>
                        <a:ea typeface="Arial"/>
                        <a:cs typeface="Arial"/>
                        <a:sym typeface="Arial"/>
                      </a:endParaRPr>
                    </a:p>
                  </a:txBody>
                  <a:tcPr marT="4950" marB="0" marR="4950" marL="49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bl>
          </a:graphicData>
        </a:graphic>
      </p:graphicFrame>
      <p:sp>
        <p:nvSpPr>
          <p:cNvPr id="83" name="Shape 83"/>
          <p:cNvSpPr/>
          <p:nvPr/>
        </p:nvSpPr>
        <p:spPr>
          <a:xfrm>
            <a:off x="3200400" y="2447011"/>
            <a:ext cx="999000" cy="222900"/>
          </a:xfrm>
          <a:prstGeom prst="homePlate">
            <a:avLst>
              <a:gd fmla="val 19688" name="adj"/>
            </a:avLst>
          </a:prstGeom>
          <a:solidFill>
            <a:srgbClr val="FFD395"/>
          </a:solidFill>
          <a:ln cap="flat" cmpd="sng" w="1905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00" u="none" cap="none" strike="noStrike">
              <a:solidFill>
                <a:srgbClr val="262626"/>
              </a:solidFill>
              <a:latin typeface="Arial"/>
              <a:ea typeface="Arial"/>
              <a:cs typeface="Arial"/>
              <a:sym typeface="Arial"/>
            </a:endParaRPr>
          </a:p>
        </p:txBody>
      </p:sp>
      <p:sp>
        <p:nvSpPr>
          <p:cNvPr id="84" name="Shape 84"/>
          <p:cNvSpPr/>
          <p:nvPr/>
        </p:nvSpPr>
        <p:spPr>
          <a:xfrm>
            <a:off x="4721125" y="3094663"/>
            <a:ext cx="953100" cy="222900"/>
          </a:xfrm>
          <a:prstGeom prst="homePlate">
            <a:avLst>
              <a:gd fmla="val 19688" name="adj"/>
            </a:avLst>
          </a:prstGeom>
          <a:solidFill>
            <a:srgbClr val="FFD395"/>
          </a:solidFill>
          <a:ln cap="flat" cmpd="sng" w="1905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00" u="none" cap="none" strike="noStrike">
              <a:solidFill>
                <a:srgbClr val="262626"/>
              </a:solidFill>
              <a:latin typeface="Arial"/>
              <a:ea typeface="Arial"/>
              <a:cs typeface="Arial"/>
              <a:sym typeface="Arial"/>
            </a:endParaRPr>
          </a:p>
        </p:txBody>
      </p:sp>
      <p:sp>
        <p:nvSpPr>
          <p:cNvPr id="85" name="Shape 85"/>
          <p:cNvSpPr/>
          <p:nvPr/>
        </p:nvSpPr>
        <p:spPr>
          <a:xfrm>
            <a:off x="5674225" y="3415349"/>
            <a:ext cx="1911900" cy="222900"/>
          </a:xfrm>
          <a:prstGeom prst="homePlate">
            <a:avLst>
              <a:gd fmla="val 19688" name="adj"/>
            </a:avLst>
          </a:prstGeom>
          <a:solidFill>
            <a:srgbClr val="FFD395"/>
          </a:solidFill>
          <a:ln cap="flat" cmpd="sng" w="1905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00" u="none" cap="none" strike="noStrike">
              <a:solidFill>
                <a:srgbClr val="262626"/>
              </a:solidFill>
              <a:latin typeface="Arial"/>
              <a:ea typeface="Arial"/>
              <a:cs typeface="Arial"/>
              <a:sym typeface="Arial"/>
            </a:endParaRPr>
          </a:p>
        </p:txBody>
      </p:sp>
      <p:sp>
        <p:nvSpPr>
          <p:cNvPr id="86" name="Shape 86"/>
          <p:cNvSpPr/>
          <p:nvPr/>
        </p:nvSpPr>
        <p:spPr>
          <a:xfrm>
            <a:off x="7596475" y="3738126"/>
            <a:ext cx="567000" cy="222900"/>
          </a:xfrm>
          <a:prstGeom prst="homePlate">
            <a:avLst>
              <a:gd fmla="val 19688" name="adj"/>
            </a:avLst>
          </a:prstGeom>
          <a:solidFill>
            <a:srgbClr val="FFD395"/>
          </a:solidFill>
          <a:ln cap="flat" cmpd="sng" w="1905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00" u="none" cap="none" strike="noStrike">
              <a:solidFill>
                <a:srgbClr val="262626"/>
              </a:solidFill>
              <a:latin typeface="Arial"/>
              <a:ea typeface="Arial"/>
              <a:cs typeface="Arial"/>
              <a:sym typeface="Arial"/>
            </a:endParaRPr>
          </a:p>
        </p:txBody>
      </p:sp>
      <p:sp>
        <p:nvSpPr>
          <p:cNvPr id="87" name="Shape 87"/>
          <p:cNvSpPr/>
          <p:nvPr/>
        </p:nvSpPr>
        <p:spPr>
          <a:xfrm>
            <a:off x="8161175" y="4054225"/>
            <a:ext cx="984000" cy="222900"/>
          </a:xfrm>
          <a:prstGeom prst="homePlate">
            <a:avLst>
              <a:gd fmla="val 19688" name="adj"/>
            </a:avLst>
          </a:prstGeom>
          <a:solidFill>
            <a:srgbClr val="FFD395"/>
          </a:solidFill>
          <a:ln cap="flat" cmpd="sng" w="1905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00" u="none" cap="none" strike="noStrike">
              <a:solidFill>
                <a:srgbClr val="262626"/>
              </a:solidFill>
              <a:latin typeface="Arial"/>
              <a:ea typeface="Arial"/>
              <a:cs typeface="Arial"/>
              <a:sym typeface="Arial"/>
            </a:endParaRPr>
          </a:p>
        </p:txBody>
      </p:sp>
      <p:sp>
        <p:nvSpPr>
          <p:cNvPr id="88" name="Shape 88"/>
          <p:cNvSpPr/>
          <p:nvPr/>
        </p:nvSpPr>
        <p:spPr>
          <a:xfrm>
            <a:off x="9145175" y="4388376"/>
            <a:ext cx="826500" cy="222900"/>
          </a:xfrm>
          <a:prstGeom prst="homePlate">
            <a:avLst>
              <a:gd fmla="val 19688" name="adj"/>
            </a:avLst>
          </a:prstGeom>
          <a:solidFill>
            <a:srgbClr val="FFD395"/>
          </a:solidFill>
          <a:ln cap="flat" cmpd="sng" w="1905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00" u="none" cap="none" strike="noStrike">
              <a:solidFill>
                <a:srgbClr val="262626"/>
              </a:solidFill>
              <a:latin typeface="Arial"/>
              <a:ea typeface="Arial"/>
              <a:cs typeface="Arial"/>
              <a:sym typeface="Arial"/>
            </a:endParaRPr>
          </a:p>
        </p:txBody>
      </p:sp>
      <p:sp>
        <p:nvSpPr>
          <p:cNvPr id="89" name="Shape 89"/>
          <p:cNvSpPr/>
          <p:nvPr/>
        </p:nvSpPr>
        <p:spPr>
          <a:xfrm>
            <a:off x="9971675" y="4705975"/>
            <a:ext cx="475200" cy="222900"/>
          </a:xfrm>
          <a:prstGeom prst="homePlate">
            <a:avLst>
              <a:gd fmla="val 19688" name="adj"/>
            </a:avLst>
          </a:prstGeom>
          <a:solidFill>
            <a:srgbClr val="FFD395"/>
          </a:solidFill>
          <a:ln cap="flat" cmpd="sng" w="1905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00" u="none" cap="none" strike="noStrike">
              <a:solidFill>
                <a:srgbClr val="262626"/>
              </a:solidFill>
              <a:latin typeface="Arial"/>
              <a:ea typeface="Arial"/>
              <a:cs typeface="Arial"/>
              <a:sym typeface="Arial"/>
            </a:endParaRPr>
          </a:p>
        </p:txBody>
      </p:sp>
      <p:sp>
        <p:nvSpPr>
          <p:cNvPr id="90" name="Shape 90"/>
          <p:cNvSpPr/>
          <p:nvPr/>
        </p:nvSpPr>
        <p:spPr>
          <a:xfrm>
            <a:off x="8392333" y="1811718"/>
            <a:ext cx="100800" cy="93000"/>
          </a:xfrm>
          <a:prstGeom prst="triangle">
            <a:avLst>
              <a:gd fmla="val 50000" name="adj"/>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1" name="Shape 91"/>
          <p:cNvSpPr txBox="1"/>
          <p:nvPr/>
        </p:nvSpPr>
        <p:spPr>
          <a:xfrm>
            <a:off x="8250287" y="1900971"/>
            <a:ext cx="805800" cy="246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ja-JP" sz="1000" u="none" cap="none" strike="noStrike">
                <a:solidFill>
                  <a:schemeClr val="dk1"/>
                </a:solidFill>
                <a:latin typeface="Calibri"/>
                <a:ea typeface="Calibri"/>
                <a:cs typeface="Calibri"/>
                <a:sym typeface="Calibri"/>
              </a:rPr>
              <a:t>SOLT提出</a:t>
            </a:r>
            <a:endParaRPr sz="1000">
              <a:solidFill>
                <a:schemeClr val="dk1"/>
              </a:solidFill>
              <a:latin typeface="Calibri"/>
              <a:ea typeface="Calibri"/>
              <a:cs typeface="Calibri"/>
              <a:sym typeface="Calibri"/>
            </a:endParaRPr>
          </a:p>
        </p:txBody>
      </p:sp>
      <p:sp>
        <p:nvSpPr>
          <p:cNvPr id="92" name="Shape 92"/>
          <p:cNvSpPr/>
          <p:nvPr/>
        </p:nvSpPr>
        <p:spPr>
          <a:xfrm>
            <a:off x="10319284" y="1811713"/>
            <a:ext cx="100800" cy="93000"/>
          </a:xfrm>
          <a:prstGeom prst="triangle">
            <a:avLst>
              <a:gd fmla="val 50000" name="adj"/>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3" name="Shape 93"/>
          <p:cNvSpPr txBox="1"/>
          <p:nvPr/>
        </p:nvSpPr>
        <p:spPr>
          <a:xfrm>
            <a:off x="10175981" y="1912880"/>
            <a:ext cx="805800" cy="246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ja-JP" sz="1000">
                <a:solidFill>
                  <a:schemeClr val="dk1"/>
                </a:solidFill>
                <a:latin typeface="Calibri"/>
                <a:ea typeface="Calibri"/>
                <a:cs typeface="Calibri"/>
                <a:sym typeface="Calibri"/>
              </a:rPr>
              <a:t>リリース</a:t>
            </a:r>
            <a:endParaRPr sz="1000">
              <a:solidFill>
                <a:schemeClr val="dk1"/>
              </a:solidFill>
              <a:latin typeface="Calibri"/>
              <a:ea typeface="Calibri"/>
              <a:cs typeface="Calibri"/>
              <a:sym typeface="Calibri"/>
            </a:endParaRPr>
          </a:p>
        </p:txBody>
      </p:sp>
      <p:sp>
        <p:nvSpPr>
          <p:cNvPr id="94" name="Shape 94"/>
          <p:cNvSpPr txBox="1"/>
          <p:nvPr>
            <p:ph idx="1" type="body"/>
          </p:nvPr>
        </p:nvSpPr>
        <p:spPr>
          <a:xfrm>
            <a:off x="838200" y="5105060"/>
            <a:ext cx="10515600" cy="1212000"/>
          </a:xfrm>
          <a:prstGeom prst="rect">
            <a:avLst/>
          </a:prstGeom>
          <a:noFill/>
          <a:ln>
            <a:noFill/>
          </a:ln>
        </p:spPr>
        <p:txBody>
          <a:bodyPr anchorCtr="0" anchor="t" bIns="45700" lIns="91425" spcFirstLastPara="1" rIns="91425" wrap="square" tIns="45700">
            <a:noAutofit/>
          </a:bodyPr>
          <a:lstStyle/>
          <a:p>
            <a:pPr indent="-400050" lvl="0" marL="400050" marR="0" rtl="0" algn="l">
              <a:lnSpc>
                <a:spcPct val="90000"/>
              </a:lnSpc>
              <a:spcBef>
                <a:spcPts val="1000"/>
              </a:spcBef>
              <a:spcAft>
                <a:spcPts val="0"/>
              </a:spcAft>
              <a:buClr>
                <a:schemeClr val="dk1"/>
              </a:buClr>
              <a:buSzPts val="1600"/>
              <a:buFont typeface="Calibri"/>
              <a:buAutoNum type="romanLcPeriod" startAt="2"/>
            </a:pPr>
            <a:r>
              <a:rPr lang="ja-JP"/>
              <a:t>備考</a:t>
            </a:r>
            <a:endParaRPr/>
          </a:p>
          <a:p>
            <a:pPr indent="-317500" lvl="0" marL="457200" marR="0" rtl="0" algn="l">
              <a:lnSpc>
                <a:spcPct val="90000"/>
              </a:lnSpc>
              <a:spcBef>
                <a:spcPts val="0"/>
              </a:spcBef>
              <a:spcAft>
                <a:spcPts val="0"/>
              </a:spcAft>
              <a:buSzPts val="1400"/>
              <a:buChar char="●"/>
            </a:pPr>
            <a:r>
              <a:rPr lang="ja-JP" sz="1400"/>
              <a:t>上記マスタスケジュールは要件定義までを確定とし、それ以後のスケジュールは要件定義フェーズで確定した開発規模を基に修正する。</a:t>
            </a:r>
            <a:endParaRPr sz="1400"/>
          </a:p>
          <a:p>
            <a:pPr indent="0" lvl="0" marL="0" marR="0" rtl="0" algn="l">
              <a:lnSpc>
                <a:spcPct val="90000"/>
              </a:lnSpc>
              <a:spcBef>
                <a:spcPts val="1000"/>
              </a:spcBef>
              <a:spcAft>
                <a:spcPts val="0"/>
              </a:spcAft>
              <a:buNone/>
            </a:pPr>
            <a:r>
              <a:t/>
            </a:r>
            <a:endParaRPr/>
          </a:p>
          <a:p>
            <a:pPr indent="0" lvl="0" marL="0" marR="0" rtl="0" algn="l">
              <a:lnSpc>
                <a:spcPct val="90000"/>
              </a:lnSpc>
              <a:spcBef>
                <a:spcPts val="1000"/>
              </a:spcBef>
              <a:spcAft>
                <a:spcPts val="0"/>
              </a:spcAft>
              <a:buNone/>
            </a:pPr>
            <a:r>
              <a:t/>
            </a:r>
            <a:endParaRPr/>
          </a:p>
          <a:p>
            <a:pPr indent="0" lvl="0" marL="0" marR="0" rtl="0" algn="l">
              <a:lnSpc>
                <a:spcPct val="90000"/>
              </a:lnSpc>
              <a:spcBef>
                <a:spcPts val="1000"/>
              </a:spcBef>
              <a:spcAft>
                <a:spcPts val="0"/>
              </a:spcAft>
              <a:buNone/>
            </a:pPr>
            <a:r>
              <a:t/>
            </a:r>
            <a:endParaRPr/>
          </a:p>
          <a:p>
            <a:pPr indent="0" lvl="0" marL="0" marR="0" rtl="0" algn="l">
              <a:lnSpc>
                <a:spcPct val="90000"/>
              </a:lnSpc>
              <a:spcBef>
                <a:spcPts val="1000"/>
              </a:spcBef>
              <a:spcAft>
                <a:spcPts val="0"/>
              </a:spcAft>
              <a:buNone/>
            </a:pPr>
            <a:r>
              <a:t/>
            </a:r>
            <a:endParaRPr/>
          </a:p>
          <a:p>
            <a:pPr indent="0" lvl="0" marL="0" marR="0" rtl="0" algn="l">
              <a:lnSpc>
                <a:spcPct val="90000"/>
              </a:lnSpc>
              <a:spcBef>
                <a:spcPts val="1000"/>
              </a:spcBef>
              <a:spcAft>
                <a:spcPts val="0"/>
              </a:spcAft>
              <a:buNone/>
            </a:pPr>
            <a:r>
              <a:t/>
            </a:r>
            <a:endParaRPr/>
          </a:p>
        </p:txBody>
      </p:sp>
      <p:sp>
        <p:nvSpPr>
          <p:cNvPr id="95" name="Shape 95"/>
          <p:cNvSpPr/>
          <p:nvPr/>
        </p:nvSpPr>
        <p:spPr>
          <a:xfrm>
            <a:off x="2804225" y="2102650"/>
            <a:ext cx="397800" cy="222900"/>
          </a:xfrm>
          <a:prstGeom prst="homePlate">
            <a:avLst>
              <a:gd fmla="val 19688" name="adj"/>
            </a:avLst>
          </a:prstGeom>
          <a:solidFill>
            <a:srgbClr val="FFD395"/>
          </a:solidFill>
          <a:ln cap="flat" cmpd="sng" w="1905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00" u="none" cap="none" strike="noStrike">
              <a:solidFill>
                <a:srgbClr val="262626"/>
              </a:solidFill>
              <a:latin typeface="Arial"/>
              <a:ea typeface="Arial"/>
              <a:cs typeface="Arial"/>
              <a:sym typeface="Arial"/>
            </a:endParaRPr>
          </a:p>
        </p:txBody>
      </p:sp>
      <p:sp>
        <p:nvSpPr>
          <p:cNvPr id="96" name="Shape 96"/>
          <p:cNvSpPr/>
          <p:nvPr/>
        </p:nvSpPr>
        <p:spPr>
          <a:xfrm>
            <a:off x="4199400" y="2750175"/>
            <a:ext cx="953100" cy="222900"/>
          </a:xfrm>
          <a:prstGeom prst="homePlate">
            <a:avLst>
              <a:gd fmla="val 19688" name="adj"/>
            </a:avLst>
          </a:prstGeom>
          <a:solidFill>
            <a:srgbClr val="FFD395"/>
          </a:solidFill>
          <a:ln cap="flat" cmpd="sng" w="1905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00" u="none" cap="none" strike="noStrike">
              <a:solidFill>
                <a:srgbClr val="262626"/>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838200" y="126980"/>
            <a:ext cx="10515600" cy="6096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Calibri"/>
              <a:buNone/>
            </a:pPr>
            <a:r>
              <a:rPr b="0" i="0" lang="ja-JP" sz="2400" u="none" cap="none" strike="noStrike">
                <a:solidFill>
                  <a:schemeClr val="dk1"/>
                </a:solidFill>
                <a:latin typeface="Calibri"/>
                <a:ea typeface="Calibri"/>
                <a:cs typeface="Calibri"/>
                <a:sym typeface="Calibri"/>
              </a:rPr>
              <a:t>4. コスト</a:t>
            </a:r>
            <a:endParaRPr b="0" i="0" sz="2400" u="none" cap="none" strike="noStrike">
              <a:solidFill>
                <a:schemeClr val="dk1"/>
              </a:solidFill>
              <a:latin typeface="Calibri"/>
              <a:ea typeface="Calibri"/>
              <a:cs typeface="Calibri"/>
              <a:sym typeface="Calibri"/>
            </a:endParaRPr>
          </a:p>
        </p:txBody>
      </p:sp>
      <p:sp>
        <p:nvSpPr>
          <p:cNvPr id="102" name="Shape 102"/>
          <p:cNvSpPr txBox="1"/>
          <p:nvPr>
            <p:ph idx="1" type="body"/>
          </p:nvPr>
        </p:nvSpPr>
        <p:spPr>
          <a:xfrm>
            <a:off x="838200" y="933916"/>
            <a:ext cx="10515600" cy="524304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1600"/>
              <a:buFont typeface="Noto Sans Symbols"/>
              <a:buChar char="●"/>
            </a:pPr>
            <a:r>
              <a:rPr b="0" i="0" lang="ja-JP" sz="1600" u="none" cap="none" strike="noStrike">
                <a:solidFill>
                  <a:schemeClr val="dk1"/>
                </a:solidFill>
                <a:latin typeface="Calibri"/>
                <a:ea typeface="Calibri"/>
                <a:cs typeface="Calibri"/>
                <a:sym typeface="Calibri"/>
              </a:rPr>
              <a:t>本プロジェクトの進行上かかるコストはすべてプロジェクトメンバー自身の負担とする。</a:t>
            </a:r>
            <a:endParaRPr b="0" i="0" sz="1600" u="none" cap="none" strike="noStrike">
              <a:solidFill>
                <a:schemeClr val="dk1"/>
              </a:solidFill>
              <a:latin typeface="Calibri"/>
              <a:ea typeface="Calibri"/>
              <a:cs typeface="Calibri"/>
              <a:sym typeface="Calibri"/>
            </a:endParaRPr>
          </a:p>
        </p:txBody>
      </p:sp>
      <p:sp>
        <p:nvSpPr>
          <p:cNvPr id="103" name="Shape 103"/>
          <p:cNvSpPr txBox="1"/>
          <p:nvPr>
            <p:ph idx="11" type="ftr"/>
          </p:nvPr>
        </p:nvSpPr>
        <p:spPr>
          <a:xfrm>
            <a:off x="4038600" y="631702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1200">
                <a:solidFill>
                  <a:srgbClr val="888888"/>
                </a:solidFill>
                <a:latin typeface="Calibri"/>
                <a:ea typeface="Calibri"/>
                <a:cs typeface="Calibri"/>
                <a:sym typeface="Calibri"/>
              </a:rPr>
              <a:t>プロジェクト計画書</a:t>
            </a:r>
            <a:endParaRPr sz="1200">
              <a:solidFill>
                <a:srgbClr val="888888"/>
              </a:solidFill>
              <a:latin typeface="Calibri"/>
              <a:ea typeface="Calibri"/>
              <a:cs typeface="Calibri"/>
              <a:sym typeface="Calibri"/>
            </a:endParaRPr>
          </a:p>
        </p:txBody>
      </p:sp>
      <p:sp>
        <p:nvSpPr>
          <p:cNvPr id="104" name="Shape 104"/>
          <p:cNvSpPr txBox="1"/>
          <p:nvPr>
            <p:ph idx="12" type="sldNum"/>
          </p:nvPr>
        </p:nvSpPr>
        <p:spPr>
          <a:xfrm>
            <a:off x="11248103" y="6439541"/>
            <a:ext cx="823452"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ja-JP"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838200" y="126980"/>
            <a:ext cx="10515600" cy="6096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Calibri"/>
              <a:buNone/>
            </a:pPr>
            <a:r>
              <a:rPr b="0" i="0" lang="ja-JP" sz="2400" u="none" cap="none" strike="noStrike">
                <a:solidFill>
                  <a:schemeClr val="dk1"/>
                </a:solidFill>
                <a:latin typeface="Calibri"/>
                <a:ea typeface="Calibri"/>
                <a:cs typeface="Calibri"/>
                <a:sym typeface="Calibri"/>
              </a:rPr>
              <a:t>5. プロジェクト体制</a:t>
            </a:r>
            <a:endParaRPr b="0" i="0" sz="2400" u="none" cap="none" strike="noStrike">
              <a:solidFill>
                <a:schemeClr val="dk1"/>
              </a:solidFill>
              <a:latin typeface="Calibri"/>
              <a:ea typeface="Calibri"/>
              <a:cs typeface="Calibri"/>
              <a:sym typeface="Calibri"/>
            </a:endParaRPr>
          </a:p>
        </p:txBody>
      </p:sp>
      <p:sp>
        <p:nvSpPr>
          <p:cNvPr id="110" name="Shape 110"/>
          <p:cNvSpPr txBox="1"/>
          <p:nvPr>
            <p:ph idx="1" type="body"/>
          </p:nvPr>
        </p:nvSpPr>
        <p:spPr>
          <a:xfrm>
            <a:off x="838200" y="933917"/>
            <a:ext cx="10515600" cy="491928"/>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1600"/>
              <a:buFont typeface="Noto Sans Symbols"/>
              <a:buChar char="●"/>
            </a:pPr>
            <a:r>
              <a:rPr b="0" i="0" lang="ja-JP" sz="1600" u="none" cap="none" strike="noStrike">
                <a:solidFill>
                  <a:schemeClr val="dk1"/>
                </a:solidFill>
                <a:latin typeface="Calibri"/>
                <a:ea typeface="Calibri"/>
                <a:cs typeface="Calibri"/>
                <a:sym typeface="Calibri"/>
              </a:rPr>
              <a:t>プロジェクトメンバーが2名のため、プロセス別に主担当者を定めもう1名を補佐とする。</a:t>
            </a:r>
            <a:endParaRPr b="0" i="0" sz="16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1600"/>
              <a:buFont typeface="Noto Sans Symbols"/>
              <a:buChar char="●"/>
            </a:pPr>
            <a:r>
              <a:rPr b="0" i="0" lang="ja-JP" sz="1600" u="none" cap="none" strike="noStrike">
                <a:solidFill>
                  <a:schemeClr val="dk1"/>
                </a:solidFill>
                <a:latin typeface="Calibri"/>
                <a:ea typeface="Calibri"/>
                <a:cs typeface="Calibri"/>
                <a:sym typeface="Calibri"/>
              </a:rPr>
              <a:t>各プロセス別の主担当者は下記の通り。</a:t>
            </a:r>
            <a:endParaRPr b="0" i="0" sz="1600" u="none" cap="none" strike="noStrike">
              <a:solidFill>
                <a:schemeClr val="dk1"/>
              </a:solidFill>
              <a:latin typeface="Calibri"/>
              <a:ea typeface="Calibri"/>
              <a:cs typeface="Calibri"/>
              <a:sym typeface="Calibri"/>
            </a:endParaRPr>
          </a:p>
        </p:txBody>
      </p:sp>
      <p:sp>
        <p:nvSpPr>
          <p:cNvPr id="111" name="Shape 111"/>
          <p:cNvSpPr txBox="1"/>
          <p:nvPr>
            <p:ph idx="11" type="ftr"/>
          </p:nvPr>
        </p:nvSpPr>
        <p:spPr>
          <a:xfrm>
            <a:off x="4038600" y="631702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1200">
                <a:solidFill>
                  <a:srgbClr val="888888"/>
                </a:solidFill>
                <a:latin typeface="Calibri"/>
                <a:ea typeface="Calibri"/>
                <a:cs typeface="Calibri"/>
                <a:sym typeface="Calibri"/>
              </a:rPr>
              <a:t>プロジェクト計画書</a:t>
            </a:r>
            <a:endParaRPr sz="1200">
              <a:solidFill>
                <a:srgbClr val="888888"/>
              </a:solidFill>
              <a:latin typeface="Calibri"/>
              <a:ea typeface="Calibri"/>
              <a:cs typeface="Calibri"/>
              <a:sym typeface="Calibri"/>
            </a:endParaRPr>
          </a:p>
        </p:txBody>
      </p:sp>
      <p:sp>
        <p:nvSpPr>
          <p:cNvPr id="112" name="Shape 112"/>
          <p:cNvSpPr txBox="1"/>
          <p:nvPr>
            <p:ph idx="12" type="sldNum"/>
          </p:nvPr>
        </p:nvSpPr>
        <p:spPr>
          <a:xfrm>
            <a:off x="11248103" y="6439541"/>
            <a:ext cx="823452"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ja-JP"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113" name="Shape 113"/>
          <p:cNvSpPr/>
          <p:nvPr/>
        </p:nvSpPr>
        <p:spPr>
          <a:xfrm>
            <a:off x="4927170" y="2151126"/>
            <a:ext cx="1464590" cy="433952"/>
          </a:xfrm>
          <a:prstGeom prst="rect">
            <a:avLst/>
          </a:prstGeom>
          <a:solidFill>
            <a:schemeClr val="lt1"/>
          </a:solidFill>
          <a:ln cap="flat" cmpd="sng" w="25400">
            <a:solidFill>
              <a:srgbClr val="2F648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ja-JP" sz="1200">
                <a:solidFill>
                  <a:schemeClr val="dk1"/>
                </a:solidFill>
                <a:latin typeface="Calibri"/>
                <a:ea typeface="Calibri"/>
                <a:cs typeface="Calibri"/>
                <a:sym typeface="Calibri"/>
              </a:rPr>
              <a:t>PM</a:t>
            </a:r>
            <a:endParaRPr/>
          </a:p>
          <a:p>
            <a:pPr indent="0" lvl="0" marL="0" marR="0" rtl="0" algn="l">
              <a:spcBef>
                <a:spcPts val="0"/>
              </a:spcBef>
              <a:spcAft>
                <a:spcPts val="0"/>
              </a:spcAft>
              <a:buNone/>
            </a:pPr>
            <a:r>
              <a:rPr lang="ja-JP" sz="1200">
                <a:solidFill>
                  <a:schemeClr val="dk1"/>
                </a:solidFill>
                <a:latin typeface="Calibri"/>
                <a:ea typeface="Calibri"/>
                <a:cs typeface="Calibri"/>
                <a:sym typeface="Calibri"/>
              </a:rPr>
              <a:t>（主）荒居</a:t>
            </a:r>
            <a:endParaRPr sz="1200">
              <a:solidFill>
                <a:schemeClr val="dk1"/>
              </a:solidFill>
              <a:latin typeface="Calibri"/>
              <a:ea typeface="Calibri"/>
              <a:cs typeface="Calibri"/>
              <a:sym typeface="Calibri"/>
            </a:endParaRPr>
          </a:p>
        </p:txBody>
      </p:sp>
      <p:sp>
        <p:nvSpPr>
          <p:cNvPr id="114" name="Shape 114"/>
          <p:cNvSpPr/>
          <p:nvPr/>
        </p:nvSpPr>
        <p:spPr>
          <a:xfrm>
            <a:off x="3130658" y="3515380"/>
            <a:ext cx="1464590" cy="661412"/>
          </a:xfrm>
          <a:prstGeom prst="rect">
            <a:avLst/>
          </a:prstGeom>
          <a:solidFill>
            <a:schemeClr val="lt1"/>
          </a:solidFill>
          <a:ln cap="flat" cmpd="sng" w="25400">
            <a:solidFill>
              <a:srgbClr val="2F648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ja-JP" sz="1200">
                <a:solidFill>
                  <a:schemeClr val="dk1"/>
                </a:solidFill>
                <a:latin typeface="Calibri"/>
                <a:ea typeface="Calibri"/>
                <a:cs typeface="Calibri"/>
                <a:sym typeface="Calibri"/>
              </a:rPr>
              <a:t>設計</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ja-JP" sz="1200">
                <a:solidFill>
                  <a:schemeClr val="dk1"/>
                </a:solidFill>
                <a:latin typeface="Calibri"/>
                <a:ea typeface="Calibri"/>
                <a:cs typeface="Calibri"/>
                <a:sym typeface="Calibri"/>
              </a:rPr>
              <a:t>（主）田中	</a:t>
            </a:r>
            <a:endParaRPr sz="1200">
              <a:solidFill>
                <a:schemeClr val="dk1"/>
              </a:solidFill>
              <a:latin typeface="Calibri"/>
              <a:ea typeface="Calibri"/>
              <a:cs typeface="Calibri"/>
              <a:sym typeface="Calibri"/>
            </a:endParaRPr>
          </a:p>
        </p:txBody>
      </p:sp>
      <p:sp>
        <p:nvSpPr>
          <p:cNvPr id="115" name="Shape 115"/>
          <p:cNvSpPr/>
          <p:nvPr/>
        </p:nvSpPr>
        <p:spPr>
          <a:xfrm>
            <a:off x="1334146" y="3515379"/>
            <a:ext cx="1464590" cy="661413"/>
          </a:xfrm>
          <a:prstGeom prst="rect">
            <a:avLst/>
          </a:prstGeom>
          <a:solidFill>
            <a:schemeClr val="lt1"/>
          </a:solidFill>
          <a:ln cap="flat" cmpd="sng" w="25400">
            <a:solidFill>
              <a:srgbClr val="2F648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ja-JP" sz="1200">
                <a:solidFill>
                  <a:schemeClr val="dk1"/>
                </a:solidFill>
                <a:latin typeface="Calibri"/>
                <a:ea typeface="Calibri"/>
                <a:cs typeface="Calibri"/>
                <a:sym typeface="Calibri"/>
              </a:rPr>
              <a:t>UI</a:t>
            </a:r>
            <a:endParaRPr/>
          </a:p>
          <a:p>
            <a:pPr indent="0" lvl="0" marL="0" marR="0" rtl="0" algn="l">
              <a:spcBef>
                <a:spcPts val="0"/>
              </a:spcBef>
              <a:spcAft>
                <a:spcPts val="0"/>
              </a:spcAft>
              <a:buNone/>
            </a:pPr>
            <a:r>
              <a:rPr lang="ja-JP" sz="1200">
                <a:solidFill>
                  <a:schemeClr val="dk1"/>
                </a:solidFill>
                <a:latin typeface="Calibri"/>
                <a:ea typeface="Calibri"/>
                <a:cs typeface="Calibri"/>
                <a:sym typeface="Calibri"/>
              </a:rPr>
              <a:t>（主）田中</a:t>
            </a:r>
            <a:endParaRPr sz="1200">
              <a:solidFill>
                <a:schemeClr val="dk1"/>
              </a:solidFill>
              <a:latin typeface="Calibri"/>
              <a:ea typeface="Calibri"/>
              <a:cs typeface="Calibri"/>
              <a:sym typeface="Calibri"/>
            </a:endParaRPr>
          </a:p>
        </p:txBody>
      </p:sp>
      <p:sp>
        <p:nvSpPr>
          <p:cNvPr id="116" name="Shape 116"/>
          <p:cNvSpPr/>
          <p:nvPr/>
        </p:nvSpPr>
        <p:spPr>
          <a:xfrm>
            <a:off x="4927170" y="3515380"/>
            <a:ext cx="1464590" cy="661412"/>
          </a:xfrm>
          <a:prstGeom prst="rect">
            <a:avLst/>
          </a:prstGeom>
          <a:solidFill>
            <a:schemeClr val="lt1"/>
          </a:solidFill>
          <a:ln cap="flat" cmpd="sng" w="25400">
            <a:solidFill>
              <a:srgbClr val="2F648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ja-JP" sz="1200">
                <a:solidFill>
                  <a:schemeClr val="dk1"/>
                </a:solidFill>
                <a:latin typeface="Calibri"/>
                <a:ea typeface="Calibri"/>
                <a:cs typeface="Calibri"/>
                <a:sym typeface="Calibri"/>
              </a:rPr>
              <a:t>開発</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ja-JP" sz="1200">
                <a:solidFill>
                  <a:schemeClr val="dk1"/>
                </a:solidFill>
                <a:latin typeface="Calibri"/>
                <a:ea typeface="Calibri"/>
                <a:cs typeface="Calibri"/>
                <a:sym typeface="Calibri"/>
              </a:rPr>
              <a:t>（主）荒居</a:t>
            </a:r>
            <a:endParaRPr sz="1200">
              <a:solidFill>
                <a:schemeClr val="dk1"/>
              </a:solidFill>
              <a:latin typeface="Calibri"/>
              <a:ea typeface="Calibri"/>
              <a:cs typeface="Calibri"/>
              <a:sym typeface="Calibri"/>
            </a:endParaRPr>
          </a:p>
        </p:txBody>
      </p:sp>
      <p:sp>
        <p:nvSpPr>
          <p:cNvPr id="117" name="Shape 117"/>
          <p:cNvSpPr/>
          <p:nvPr/>
        </p:nvSpPr>
        <p:spPr>
          <a:xfrm>
            <a:off x="6723682" y="3515380"/>
            <a:ext cx="1464590" cy="661412"/>
          </a:xfrm>
          <a:prstGeom prst="rect">
            <a:avLst/>
          </a:prstGeom>
          <a:solidFill>
            <a:schemeClr val="lt1"/>
          </a:solidFill>
          <a:ln cap="flat" cmpd="sng" w="25400">
            <a:solidFill>
              <a:srgbClr val="2F648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ja-JP" sz="1200">
                <a:solidFill>
                  <a:schemeClr val="dk1"/>
                </a:solidFill>
                <a:latin typeface="Calibri"/>
                <a:ea typeface="Calibri"/>
                <a:cs typeface="Calibri"/>
                <a:sym typeface="Calibri"/>
              </a:rPr>
              <a:t>テスト</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ja-JP" sz="1200">
                <a:solidFill>
                  <a:schemeClr val="dk1"/>
                </a:solidFill>
                <a:latin typeface="Calibri"/>
                <a:ea typeface="Calibri"/>
                <a:cs typeface="Calibri"/>
                <a:sym typeface="Calibri"/>
              </a:rPr>
              <a:t>（主）田中</a:t>
            </a:r>
            <a:endParaRPr sz="1200">
              <a:solidFill>
                <a:schemeClr val="dk1"/>
              </a:solidFill>
              <a:latin typeface="Calibri"/>
              <a:ea typeface="Calibri"/>
              <a:cs typeface="Calibri"/>
              <a:sym typeface="Calibri"/>
            </a:endParaRPr>
          </a:p>
        </p:txBody>
      </p:sp>
      <p:sp>
        <p:nvSpPr>
          <p:cNvPr id="118" name="Shape 118"/>
          <p:cNvSpPr/>
          <p:nvPr/>
        </p:nvSpPr>
        <p:spPr>
          <a:xfrm>
            <a:off x="8520194" y="3515380"/>
            <a:ext cx="1464590" cy="661412"/>
          </a:xfrm>
          <a:prstGeom prst="rect">
            <a:avLst/>
          </a:prstGeom>
          <a:solidFill>
            <a:schemeClr val="lt1"/>
          </a:solidFill>
          <a:ln cap="flat" cmpd="sng" w="25400">
            <a:solidFill>
              <a:srgbClr val="2F648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ja-JP" sz="1200">
                <a:solidFill>
                  <a:schemeClr val="dk1"/>
                </a:solidFill>
                <a:latin typeface="Calibri"/>
                <a:ea typeface="Calibri"/>
                <a:cs typeface="Calibri"/>
                <a:sym typeface="Calibri"/>
              </a:rPr>
              <a:t>インフラ</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ja-JP" sz="1200">
                <a:solidFill>
                  <a:schemeClr val="dk1"/>
                </a:solidFill>
                <a:latin typeface="Calibri"/>
                <a:ea typeface="Calibri"/>
                <a:cs typeface="Calibri"/>
                <a:sym typeface="Calibri"/>
              </a:rPr>
              <a:t>（主）荒居</a:t>
            </a:r>
            <a:endParaRPr sz="1200">
              <a:solidFill>
                <a:schemeClr val="dk1"/>
              </a:solidFill>
              <a:latin typeface="Calibri"/>
              <a:ea typeface="Calibri"/>
              <a:cs typeface="Calibri"/>
              <a:sym typeface="Calibri"/>
            </a:endParaRPr>
          </a:p>
        </p:txBody>
      </p:sp>
      <p:cxnSp>
        <p:nvCxnSpPr>
          <p:cNvPr id="119" name="Shape 119"/>
          <p:cNvCxnSpPr>
            <a:stCxn id="113" idx="2"/>
            <a:endCxn id="115" idx="0"/>
          </p:cNvCxnSpPr>
          <p:nvPr/>
        </p:nvCxnSpPr>
        <p:spPr>
          <a:xfrm rot="5400000">
            <a:off x="3397765" y="1253678"/>
            <a:ext cx="930300" cy="3593100"/>
          </a:xfrm>
          <a:prstGeom prst="bentConnector3">
            <a:avLst>
              <a:gd fmla="val 68326" name="adj1"/>
            </a:avLst>
          </a:prstGeom>
          <a:noFill/>
          <a:ln cap="flat" cmpd="sng" w="12700">
            <a:solidFill>
              <a:srgbClr val="3C86B0"/>
            </a:solidFill>
            <a:prstDash val="solid"/>
            <a:round/>
            <a:headEnd len="sm" w="sm" type="none"/>
            <a:tailEnd len="sm" w="sm" type="none"/>
          </a:ln>
        </p:spPr>
      </p:cxnSp>
      <p:cxnSp>
        <p:nvCxnSpPr>
          <p:cNvPr id="120" name="Shape 120"/>
          <p:cNvCxnSpPr>
            <a:stCxn id="113" idx="2"/>
            <a:endCxn id="114" idx="0"/>
          </p:cNvCxnSpPr>
          <p:nvPr/>
        </p:nvCxnSpPr>
        <p:spPr>
          <a:xfrm rot="5400000">
            <a:off x="4296115" y="2152028"/>
            <a:ext cx="930300" cy="1796400"/>
          </a:xfrm>
          <a:prstGeom prst="bentConnector3">
            <a:avLst>
              <a:gd fmla="val 68325" name="adj1"/>
            </a:avLst>
          </a:prstGeom>
          <a:noFill/>
          <a:ln cap="flat" cmpd="sng" w="12700">
            <a:solidFill>
              <a:srgbClr val="3C86B0"/>
            </a:solidFill>
            <a:prstDash val="solid"/>
            <a:round/>
            <a:headEnd len="sm" w="sm" type="none"/>
            <a:tailEnd len="sm" w="sm" type="none"/>
          </a:ln>
        </p:spPr>
      </p:cxnSp>
      <p:cxnSp>
        <p:nvCxnSpPr>
          <p:cNvPr id="121" name="Shape 121"/>
          <p:cNvCxnSpPr>
            <a:stCxn id="113" idx="2"/>
            <a:endCxn id="117" idx="0"/>
          </p:cNvCxnSpPr>
          <p:nvPr/>
        </p:nvCxnSpPr>
        <p:spPr>
          <a:xfrm flipH="1" rot="-5400000">
            <a:off x="6092515" y="2152028"/>
            <a:ext cx="930300" cy="1796400"/>
          </a:xfrm>
          <a:prstGeom prst="bentConnector3">
            <a:avLst>
              <a:gd fmla="val 68325" name="adj1"/>
            </a:avLst>
          </a:prstGeom>
          <a:noFill/>
          <a:ln cap="flat" cmpd="sng" w="12700">
            <a:solidFill>
              <a:srgbClr val="3C86B0"/>
            </a:solidFill>
            <a:prstDash val="solid"/>
            <a:round/>
            <a:headEnd len="sm" w="sm" type="none"/>
            <a:tailEnd len="sm" w="sm" type="none"/>
          </a:ln>
        </p:spPr>
      </p:cxnSp>
      <p:cxnSp>
        <p:nvCxnSpPr>
          <p:cNvPr id="122" name="Shape 122"/>
          <p:cNvCxnSpPr>
            <a:stCxn id="113" idx="2"/>
            <a:endCxn id="118" idx="0"/>
          </p:cNvCxnSpPr>
          <p:nvPr/>
        </p:nvCxnSpPr>
        <p:spPr>
          <a:xfrm flipH="1" rot="-5400000">
            <a:off x="6990865" y="1253678"/>
            <a:ext cx="930300" cy="3593100"/>
          </a:xfrm>
          <a:prstGeom prst="bentConnector3">
            <a:avLst>
              <a:gd fmla="val 68325" name="adj1"/>
            </a:avLst>
          </a:prstGeom>
          <a:noFill/>
          <a:ln cap="flat" cmpd="sng" w="12700">
            <a:solidFill>
              <a:srgbClr val="3C86B0"/>
            </a:solidFill>
            <a:prstDash val="solid"/>
            <a:round/>
            <a:headEnd len="sm" w="sm" type="none"/>
            <a:tailEnd len="sm" w="sm" type="none"/>
          </a:ln>
        </p:spPr>
      </p:cxnSp>
      <p:cxnSp>
        <p:nvCxnSpPr>
          <p:cNvPr id="123" name="Shape 123"/>
          <p:cNvCxnSpPr>
            <a:stCxn id="113" idx="2"/>
            <a:endCxn id="116" idx="0"/>
          </p:cNvCxnSpPr>
          <p:nvPr/>
        </p:nvCxnSpPr>
        <p:spPr>
          <a:xfrm>
            <a:off x="5659465" y="2585078"/>
            <a:ext cx="0" cy="930300"/>
          </a:xfrm>
          <a:prstGeom prst="straightConnector1">
            <a:avLst/>
          </a:prstGeom>
          <a:noFill/>
          <a:ln cap="flat" cmpd="sng" w="12700">
            <a:solidFill>
              <a:srgbClr val="3C86B0"/>
            </a:solidFill>
            <a:prstDash val="solid"/>
            <a:round/>
            <a:headEnd len="sm" w="sm" type="none"/>
            <a:tailEnd len="sm" w="sm" type="none"/>
          </a:ln>
        </p:spPr>
      </p:cxnSp>
      <p:sp>
        <p:nvSpPr>
          <p:cNvPr id="124" name="Shape 124"/>
          <p:cNvSpPr/>
          <p:nvPr/>
        </p:nvSpPr>
        <p:spPr>
          <a:xfrm>
            <a:off x="2930472" y="2616276"/>
            <a:ext cx="1464590" cy="433952"/>
          </a:xfrm>
          <a:prstGeom prst="rect">
            <a:avLst/>
          </a:prstGeom>
          <a:solidFill>
            <a:schemeClr val="lt1"/>
          </a:solidFill>
          <a:ln cap="flat" cmpd="sng" w="25400">
            <a:solidFill>
              <a:srgbClr val="2F648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ja-JP" sz="1200">
                <a:solidFill>
                  <a:schemeClr val="dk1"/>
                </a:solidFill>
                <a:latin typeface="Calibri"/>
                <a:ea typeface="Calibri"/>
                <a:cs typeface="Calibri"/>
                <a:sym typeface="Calibri"/>
              </a:rPr>
              <a:t>アドバイザー</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ja-JP" sz="1200">
                <a:solidFill>
                  <a:schemeClr val="dk1"/>
                </a:solidFill>
                <a:latin typeface="Calibri"/>
                <a:ea typeface="Calibri"/>
                <a:cs typeface="Calibri"/>
                <a:sym typeface="Calibri"/>
              </a:rPr>
              <a:t>小島（SOLT）</a:t>
            </a:r>
            <a:endParaRPr sz="1200">
              <a:solidFill>
                <a:schemeClr val="dk1"/>
              </a:solidFill>
              <a:latin typeface="Calibri"/>
              <a:ea typeface="Calibri"/>
              <a:cs typeface="Calibri"/>
              <a:sym typeface="Calibri"/>
            </a:endParaRPr>
          </a:p>
        </p:txBody>
      </p:sp>
      <p:cxnSp>
        <p:nvCxnSpPr>
          <p:cNvPr id="125" name="Shape 125"/>
          <p:cNvCxnSpPr>
            <a:stCxn id="124" idx="3"/>
          </p:cNvCxnSpPr>
          <p:nvPr/>
        </p:nvCxnSpPr>
        <p:spPr>
          <a:xfrm>
            <a:off x="4395062" y="2833252"/>
            <a:ext cx="1264500" cy="0"/>
          </a:xfrm>
          <a:prstGeom prst="straightConnector1">
            <a:avLst/>
          </a:prstGeom>
          <a:noFill/>
          <a:ln cap="flat" cmpd="sng" w="12700">
            <a:solidFill>
              <a:srgbClr val="3C86B0"/>
            </a:solidFill>
            <a:prstDash val="solid"/>
            <a:round/>
            <a:headEnd len="sm" w="sm" type="none"/>
            <a:tailEnd len="sm" w="sm"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title"/>
          </p:nvPr>
        </p:nvSpPr>
        <p:spPr>
          <a:xfrm>
            <a:off x="838200" y="126980"/>
            <a:ext cx="10515600" cy="6096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Calibri"/>
              <a:buNone/>
            </a:pPr>
            <a:r>
              <a:rPr b="0" i="0" lang="ja-JP" sz="2400" u="none" cap="none" strike="noStrike">
                <a:solidFill>
                  <a:schemeClr val="dk1"/>
                </a:solidFill>
                <a:latin typeface="Calibri"/>
                <a:ea typeface="Calibri"/>
                <a:cs typeface="Calibri"/>
                <a:sym typeface="Calibri"/>
              </a:rPr>
              <a:t>6. 開発環境</a:t>
            </a:r>
            <a:endParaRPr b="0" i="0" sz="2400" u="none" cap="none" strike="noStrike">
              <a:solidFill>
                <a:schemeClr val="dk1"/>
              </a:solidFill>
              <a:latin typeface="Calibri"/>
              <a:ea typeface="Calibri"/>
              <a:cs typeface="Calibri"/>
              <a:sym typeface="Calibri"/>
            </a:endParaRPr>
          </a:p>
        </p:txBody>
      </p:sp>
      <p:sp>
        <p:nvSpPr>
          <p:cNvPr id="131" name="Shape 131"/>
          <p:cNvSpPr txBox="1"/>
          <p:nvPr>
            <p:ph idx="1" type="body"/>
          </p:nvPr>
        </p:nvSpPr>
        <p:spPr>
          <a:xfrm>
            <a:off x="838200" y="933916"/>
            <a:ext cx="10515600" cy="5243047"/>
          </a:xfrm>
          <a:prstGeom prst="rect">
            <a:avLst/>
          </a:prstGeom>
          <a:noFill/>
          <a:ln>
            <a:noFill/>
          </a:ln>
        </p:spPr>
        <p:txBody>
          <a:bodyPr anchorCtr="0" anchor="t" bIns="45700" lIns="91425" spcFirstLastPara="1" rIns="91425" wrap="square" tIns="45700">
            <a:noAutofit/>
          </a:bodyPr>
          <a:lstStyle/>
          <a:p>
            <a:pPr indent="-127000" lvl="0" marL="228600" marR="0" rtl="0" algn="l">
              <a:lnSpc>
                <a:spcPct val="90000"/>
              </a:lnSpc>
              <a:spcBef>
                <a:spcPts val="0"/>
              </a:spcBef>
              <a:spcAft>
                <a:spcPts val="0"/>
              </a:spcAft>
              <a:buClr>
                <a:schemeClr val="dk1"/>
              </a:buClr>
              <a:buSzPts val="1600"/>
              <a:buFont typeface="Noto Sans Symbols"/>
              <a:buNone/>
            </a:pPr>
            <a:r>
              <a:t/>
            </a:r>
            <a:endParaRPr b="0" i="0" sz="1600" u="none" cap="none" strike="noStrike">
              <a:solidFill>
                <a:schemeClr val="dk1"/>
              </a:solidFill>
              <a:latin typeface="Calibri"/>
              <a:ea typeface="Calibri"/>
              <a:cs typeface="Calibri"/>
              <a:sym typeface="Calibri"/>
            </a:endParaRPr>
          </a:p>
        </p:txBody>
      </p:sp>
      <p:sp>
        <p:nvSpPr>
          <p:cNvPr id="132" name="Shape 132"/>
          <p:cNvSpPr txBox="1"/>
          <p:nvPr>
            <p:ph idx="11" type="ftr"/>
          </p:nvPr>
        </p:nvSpPr>
        <p:spPr>
          <a:xfrm>
            <a:off x="4038600" y="631702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1200">
                <a:solidFill>
                  <a:srgbClr val="888888"/>
                </a:solidFill>
                <a:latin typeface="Calibri"/>
                <a:ea typeface="Calibri"/>
                <a:cs typeface="Calibri"/>
                <a:sym typeface="Calibri"/>
              </a:rPr>
              <a:t>プロジェクト計画書</a:t>
            </a:r>
            <a:endParaRPr sz="1200">
              <a:solidFill>
                <a:srgbClr val="888888"/>
              </a:solidFill>
              <a:latin typeface="Calibri"/>
              <a:ea typeface="Calibri"/>
              <a:cs typeface="Calibri"/>
              <a:sym typeface="Calibri"/>
            </a:endParaRPr>
          </a:p>
        </p:txBody>
      </p:sp>
      <p:sp>
        <p:nvSpPr>
          <p:cNvPr id="133" name="Shape 133"/>
          <p:cNvSpPr txBox="1"/>
          <p:nvPr>
            <p:ph idx="12" type="sldNum"/>
          </p:nvPr>
        </p:nvSpPr>
        <p:spPr>
          <a:xfrm>
            <a:off x="11248103" y="6439541"/>
            <a:ext cx="823452"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ja-JP"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テーマ">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テーマ">
  <a:themeElements>
    <a:clrScheme name="マーキー">
      <a:dk1>
        <a:srgbClr val="000000"/>
      </a:dk1>
      <a:lt1>
        <a:srgbClr val="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