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14F8-D516-4ECF-A9FE-920549456D9B}" v="26" dt="2024-07-26T08:12:37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20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Jay Rudram" userId="6bf6eb242532ac5d" providerId="LiveId" clId="{219914F8-D516-4ECF-A9FE-920549456D9B}"/>
    <pc:docChg chg="undo redo custSel addSld delSld modSld">
      <pc:chgData name="Shubham Jay Rudram" userId="6bf6eb242532ac5d" providerId="LiveId" clId="{219914F8-D516-4ECF-A9FE-920549456D9B}" dt="2024-07-26T08:12:37.787" v="1862"/>
      <pc:docMkLst>
        <pc:docMk/>
      </pc:docMkLst>
      <pc:sldChg chg="modSp mod">
        <pc:chgData name="Shubham Jay Rudram" userId="6bf6eb242532ac5d" providerId="LiveId" clId="{219914F8-D516-4ECF-A9FE-920549456D9B}" dt="2024-07-26T08:12:37.787" v="1862"/>
        <pc:sldMkLst>
          <pc:docMk/>
          <pc:sldMk cId="118114689" sldId="256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118114689" sldId="256"/>
            <ac:spMk id="2" creationId="{B6DAF27E-5808-7927-A180-3B4414358706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118114689" sldId="256"/>
            <ac:spMk id="3" creationId="{F2B5AF0E-9B3B-B243-CABB-AD7E537414B3}"/>
          </ac:spMkLst>
        </pc:spChg>
      </pc:sldChg>
      <pc:sldChg chg="modSp mod">
        <pc:chgData name="Shubham Jay Rudram" userId="6bf6eb242532ac5d" providerId="LiveId" clId="{219914F8-D516-4ECF-A9FE-920549456D9B}" dt="2024-07-26T08:12:37.787" v="1862"/>
        <pc:sldMkLst>
          <pc:docMk/>
          <pc:sldMk cId="1704690233" sldId="257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1704690233" sldId="257"/>
            <ac:spMk id="2" creationId="{306D3189-8B0C-1BAB-54B0-910971A300E3}"/>
          </ac:spMkLst>
        </pc:spChg>
        <pc:spChg chg="mod">
          <ac:chgData name="Shubham Jay Rudram" userId="6bf6eb242532ac5d" providerId="LiveId" clId="{219914F8-D516-4ECF-A9FE-920549456D9B}" dt="2024-07-26T08:03:15.482" v="1823" actId="27636"/>
          <ac:spMkLst>
            <pc:docMk/>
            <pc:sldMk cId="1704690233" sldId="257"/>
            <ac:spMk id="3" creationId="{5E5C67B5-89BE-A698-3A9D-EC87BB0022B1}"/>
          </ac:spMkLst>
        </pc:spChg>
      </pc:sldChg>
      <pc:sldChg chg="modSp mod">
        <pc:chgData name="Shubham Jay Rudram" userId="6bf6eb242532ac5d" providerId="LiveId" clId="{219914F8-D516-4ECF-A9FE-920549456D9B}" dt="2024-07-26T08:12:37.787" v="1862"/>
        <pc:sldMkLst>
          <pc:docMk/>
          <pc:sldMk cId="2352396553" sldId="258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352396553" sldId="258"/>
            <ac:spMk id="2" creationId="{E3B6A759-BB89-F9A3-1CDE-E736EE9B1F2E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352396553" sldId="258"/>
            <ac:spMk id="3" creationId="{804822D1-480F-E89F-5E0F-917401EF3766}"/>
          </ac:spMkLst>
        </pc:spChg>
      </pc:sldChg>
      <pc:sldChg chg="modSp mod">
        <pc:chgData name="Shubham Jay Rudram" userId="6bf6eb242532ac5d" providerId="LiveId" clId="{219914F8-D516-4ECF-A9FE-920549456D9B}" dt="2024-07-26T08:12:37.787" v="1862"/>
        <pc:sldMkLst>
          <pc:docMk/>
          <pc:sldMk cId="2970423017" sldId="259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970423017" sldId="259"/>
            <ac:spMk id="2" creationId="{33087A01-6DB6-9503-C19C-EEA0FBE2978B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970423017" sldId="259"/>
            <ac:spMk id="3" creationId="{58C8AAF8-279C-6C74-3E3A-ED076B67F75A}"/>
          </ac:spMkLst>
        </pc:spChg>
      </pc:sldChg>
      <pc:sldChg chg="modSp new mod">
        <pc:chgData name="Shubham Jay Rudram" userId="6bf6eb242532ac5d" providerId="LiveId" clId="{219914F8-D516-4ECF-A9FE-920549456D9B}" dt="2024-07-26T08:12:37.787" v="1862"/>
        <pc:sldMkLst>
          <pc:docMk/>
          <pc:sldMk cId="2760170504" sldId="260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760170504" sldId="260"/>
            <ac:spMk id="2" creationId="{636404F1-D5A9-BD56-08C4-A2AB8334A41B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2760170504" sldId="260"/>
            <ac:spMk id="3" creationId="{6C884301-AE0C-77A0-B693-9FC7628CAE4C}"/>
          </ac:spMkLst>
        </pc:spChg>
      </pc:sldChg>
      <pc:sldChg chg="addSp delSp modSp new mod modClrScheme chgLayout">
        <pc:chgData name="Shubham Jay Rudram" userId="6bf6eb242532ac5d" providerId="LiveId" clId="{219914F8-D516-4ECF-A9FE-920549456D9B}" dt="2024-07-26T08:00:58.238" v="1810"/>
        <pc:sldMkLst>
          <pc:docMk/>
          <pc:sldMk cId="2731895701" sldId="261"/>
        </pc:sldMkLst>
        <pc:spChg chg="del mod ord">
          <ac:chgData name="Shubham Jay Rudram" userId="6bf6eb242532ac5d" providerId="LiveId" clId="{219914F8-D516-4ECF-A9FE-920549456D9B}" dt="2024-07-26T06:30:09.632" v="476" actId="21"/>
          <ac:spMkLst>
            <pc:docMk/>
            <pc:sldMk cId="2731895701" sldId="261"/>
            <ac:spMk id="2" creationId="{E8871CB1-7EC5-1DC9-A083-E4D7D3F58B3A}"/>
          </ac:spMkLst>
        </pc:spChg>
        <pc:spChg chg="del">
          <ac:chgData name="Shubham Jay Rudram" userId="6bf6eb242532ac5d" providerId="LiveId" clId="{219914F8-D516-4ECF-A9FE-920549456D9B}" dt="2024-07-26T05:54:10.336" v="365" actId="22"/>
          <ac:spMkLst>
            <pc:docMk/>
            <pc:sldMk cId="2731895701" sldId="261"/>
            <ac:spMk id="3" creationId="{B5752AB9-CF78-0821-C5F8-BE9A5EAE470B}"/>
          </ac:spMkLst>
        </pc:spChg>
        <pc:picChg chg="add mod ord">
          <ac:chgData name="Shubham Jay Rudram" userId="6bf6eb242532ac5d" providerId="LiveId" clId="{219914F8-D516-4ECF-A9FE-920549456D9B}" dt="2024-07-26T08:00:58.238" v="1810"/>
          <ac:picMkLst>
            <pc:docMk/>
            <pc:sldMk cId="2731895701" sldId="261"/>
            <ac:picMk id="5" creationId="{B44DED2D-95E5-47FE-FF63-DEB779A8D5B2}"/>
          </ac:picMkLst>
        </pc:picChg>
      </pc:sldChg>
      <pc:sldChg chg="new del">
        <pc:chgData name="Shubham Jay Rudram" userId="6bf6eb242532ac5d" providerId="LiveId" clId="{219914F8-D516-4ECF-A9FE-920549456D9B}" dt="2024-07-26T05:56:55.929" v="390" actId="680"/>
        <pc:sldMkLst>
          <pc:docMk/>
          <pc:sldMk cId="491724236" sldId="262"/>
        </pc:sldMkLst>
      </pc:sldChg>
      <pc:sldChg chg="addSp modSp new mod">
        <pc:chgData name="Shubham Jay Rudram" userId="6bf6eb242532ac5d" providerId="LiveId" clId="{219914F8-D516-4ECF-A9FE-920549456D9B}" dt="2024-07-26T05:57:48.657" v="393" actId="14100"/>
        <pc:sldMkLst>
          <pc:docMk/>
          <pc:sldMk cId="502837293" sldId="262"/>
        </pc:sldMkLst>
        <pc:picChg chg="add mod">
          <ac:chgData name="Shubham Jay Rudram" userId="6bf6eb242532ac5d" providerId="LiveId" clId="{219914F8-D516-4ECF-A9FE-920549456D9B}" dt="2024-07-26T05:57:48.657" v="393" actId="14100"/>
          <ac:picMkLst>
            <pc:docMk/>
            <pc:sldMk cId="502837293" sldId="262"/>
            <ac:picMk id="3" creationId="{ABEB2742-135D-E794-8A24-00352B842322}"/>
          </ac:picMkLst>
        </pc:picChg>
      </pc:sldChg>
      <pc:sldChg chg="new del">
        <pc:chgData name="Shubham Jay Rudram" userId="6bf6eb242532ac5d" providerId="LiveId" clId="{219914F8-D516-4ECF-A9FE-920549456D9B}" dt="2024-07-26T05:59:28.255" v="395" actId="680"/>
        <pc:sldMkLst>
          <pc:docMk/>
          <pc:sldMk cId="253349190" sldId="263"/>
        </pc:sldMkLst>
      </pc:sldChg>
      <pc:sldChg chg="addSp modSp new mod">
        <pc:chgData name="Shubham Jay Rudram" userId="6bf6eb242532ac5d" providerId="LiveId" clId="{219914F8-D516-4ECF-A9FE-920549456D9B}" dt="2024-07-26T06:03:00.398" v="399" actId="14100"/>
        <pc:sldMkLst>
          <pc:docMk/>
          <pc:sldMk cId="3590022942" sldId="263"/>
        </pc:sldMkLst>
        <pc:picChg chg="add mod">
          <ac:chgData name="Shubham Jay Rudram" userId="6bf6eb242532ac5d" providerId="LiveId" clId="{219914F8-D516-4ECF-A9FE-920549456D9B}" dt="2024-07-26T06:03:00.398" v="399" actId="14100"/>
          <ac:picMkLst>
            <pc:docMk/>
            <pc:sldMk cId="3590022942" sldId="263"/>
            <ac:picMk id="3" creationId="{CDDCAFBF-D3AE-BC4F-B681-23B4B756C414}"/>
          </ac:picMkLst>
        </pc:picChg>
      </pc:sldChg>
      <pc:sldChg chg="addSp modSp new mod">
        <pc:chgData name="Shubham Jay Rudram" userId="6bf6eb242532ac5d" providerId="LiveId" clId="{219914F8-D516-4ECF-A9FE-920549456D9B}" dt="2024-07-26T06:07:14.555" v="405" actId="14100"/>
        <pc:sldMkLst>
          <pc:docMk/>
          <pc:sldMk cId="634521280" sldId="264"/>
        </pc:sldMkLst>
        <pc:picChg chg="add mod">
          <ac:chgData name="Shubham Jay Rudram" userId="6bf6eb242532ac5d" providerId="LiveId" clId="{219914F8-D516-4ECF-A9FE-920549456D9B}" dt="2024-07-26T06:07:14.555" v="405" actId="14100"/>
          <ac:picMkLst>
            <pc:docMk/>
            <pc:sldMk cId="634521280" sldId="264"/>
            <ac:picMk id="3" creationId="{F86C6475-7F4C-D4A4-81EC-1D83AE266A37}"/>
          </ac:picMkLst>
        </pc:picChg>
      </pc:sldChg>
      <pc:sldChg chg="addSp modSp new mod">
        <pc:chgData name="Shubham Jay Rudram" userId="6bf6eb242532ac5d" providerId="LiveId" clId="{219914F8-D516-4ECF-A9FE-920549456D9B}" dt="2024-07-26T06:09:01.025" v="408" actId="14100"/>
        <pc:sldMkLst>
          <pc:docMk/>
          <pc:sldMk cId="3720313771" sldId="265"/>
        </pc:sldMkLst>
        <pc:picChg chg="add mod">
          <ac:chgData name="Shubham Jay Rudram" userId="6bf6eb242532ac5d" providerId="LiveId" clId="{219914F8-D516-4ECF-A9FE-920549456D9B}" dt="2024-07-26T06:09:01.025" v="408" actId="14100"/>
          <ac:picMkLst>
            <pc:docMk/>
            <pc:sldMk cId="3720313771" sldId="265"/>
            <ac:picMk id="3" creationId="{65BABD93-C7EF-2B9E-7EE2-695244BF33FA}"/>
          </ac:picMkLst>
        </pc:picChg>
      </pc:sldChg>
      <pc:sldChg chg="addSp modSp new mod">
        <pc:chgData name="Shubham Jay Rudram" userId="6bf6eb242532ac5d" providerId="LiveId" clId="{219914F8-D516-4ECF-A9FE-920549456D9B}" dt="2024-07-26T06:12:50.020" v="413" actId="14100"/>
        <pc:sldMkLst>
          <pc:docMk/>
          <pc:sldMk cId="1561920434" sldId="266"/>
        </pc:sldMkLst>
        <pc:picChg chg="add mod">
          <ac:chgData name="Shubham Jay Rudram" userId="6bf6eb242532ac5d" providerId="LiveId" clId="{219914F8-D516-4ECF-A9FE-920549456D9B}" dt="2024-07-26T06:12:50.020" v="413" actId="14100"/>
          <ac:picMkLst>
            <pc:docMk/>
            <pc:sldMk cId="1561920434" sldId="266"/>
            <ac:picMk id="3" creationId="{859F81F0-D8D3-5078-8C0D-3ED8FF458E95}"/>
          </ac:picMkLst>
        </pc:picChg>
      </pc:sldChg>
      <pc:sldChg chg="addSp modSp new mod">
        <pc:chgData name="Shubham Jay Rudram" userId="6bf6eb242532ac5d" providerId="LiveId" clId="{219914F8-D516-4ECF-A9FE-920549456D9B}" dt="2024-07-26T06:15:21.871" v="419" actId="14100"/>
        <pc:sldMkLst>
          <pc:docMk/>
          <pc:sldMk cId="2237638456" sldId="267"/>
        </pc:sldMkLst>
        <pc:picChg chg="add mod">
          <ac:chgData name="Shubham Jay Rudram" userId="6bf6eb242532ac5d" providerId="LiveId" clId="{219914F8-D516-4ECF-A9FE-920549456D9B}" dt="2024-07-26T06:15:21.871" v="419" actId="14100"/>
          <ac:picMkLst>
            <pc:docMk/>
            <pc:sldMk cId="2237638456" sldId="267"/>
            <ac:picMk id="3" creationId="{F2F81F19-06F7-3885-78E2-194629D083CE}"/>
          </ac:picMkLst>
        </pc:picChg>
      </pc:sldChg>
      <pc:sldChg chg="addSp delSp modSp new mod chgLayout">
        <pc:chgData name="Shubham Jay Rudram" userId="6bf6eb242532ac5d" providerId="LiveId" clId="{219914F8-D516-4ECF-A9FE-920549456D9B}" dt="2024-07-26T08:12:37.787" v="1862"/>
        <pc:sldMkLst>
          <pc:docMk/>
          <pc:sldMk cId="1062388921" sldId="268"/>
        </pc:sldMkLst>
        <pc:spChg chg="del">
          <ac:chgData name="Shubham Jay Rudram" userId="6bf6eb242532ac5d" providerId="LiveId" clId="{219914F8-D516-4ECF-A9FE-920549456D9B}" dt="2024-07-26T06:43:35.410" v="484" actId="6264"/>
          <ac:spMkLst>
            <pc:docMk/>
            <pc:sldMk cId="1062388921" sldId="268"/>
            <ac:spMk id="2" creationId="{DE821867-B7ED-BB93-858A-9415535A28D4}"/>
          </ac:spMkLst>
        </pc:spChg>
        <pc:spChg chg="del">
          <ac:chgData name="Shubham Jay Rudram" userId="6bf6eb242532ac5d" providerId="LiveId" clId="{219914F8-D516-4ECF-A9FE-920549456D9B}" dt="2024-07-26T06:43:35.410" v="484" actId="6264"/>
          <ac:spMkLst>
            <pc:docMk/>
            <pc:sldMk cId="1062388921" sldId="268"/>
            <ac:spMk id="3" creationId="{863AA61E-2663-507F-7D1A-B9AB9F94D653}"/>
          </ac:spMkLst>
        </pc:spChg>
        <pc:spChg chg="add del mod ord">
          <ac:chgData name="Shubham Jay Rudram" userId="6bf6eb242532ac5d" providerId="LiveId" clId="{219914F8-D516-4ECF-A9FE-920549456D9B}" dt="2024-07-26T06:43:39.737" v="485" actId="6264"/>
          <ac:spMkLst>
            <pc:docMk/>
            <pc:sldMk cId="1062388921" sldId="268"/>
            <ac:spMk id="4" creationId="{6CD0BB7B-6385-4ABB-26C4-8F632EBF845A}"/>
          </ac:spMkLst>
        </pc:spChg>
        <pc:spChg chg="add del mod ord">
          <ac:chgData name="Shubham Jay Rudram" userId="6bf6eb242532ac5d" providerId="LiveId" clId="{219914F8-D516-4ECF-A9FE-920549456D9B}" dt="2024-07-26T06:43:39.737" v="485" actId="6264"/>
          <ac:spMkLst>
            <pc:docMk/>
            <pc:sldMk cId="1062388921" sldId="268"/>
            <ac:spMk id="5" creationId="{010902B4-D104-1DC6-EB33-6E02DF8C00B5}"/>
          </ac:spMkLst>
        </pc:spChg>
        <pc:spChg chg="add del mod ord">
          <ac:chgData name="Shubham Jay Rudram" userId="6bf6eb242532ac5d" providerId="LiveId" clId="{219914F8-D516-4ECF-A9FE-920549456D9B}" dt="2024-07-26T07:53:24.307" v="1700" actId="6264"/>
          <ac:spMkLst>
            <pc:docMk/>
            <pc:sldMk cId="1062388921" sldId="268"/>
            <ac:spMk id="6" creationId="{6F5BD9D7-C4C6-3D6D-B380-4EA2CE608DD5}"/>
          </ac:spMkLst>
        </pc:spChg>
        <pc:spChg chg="add del mod ord">
          <ac:chgData name="Shubham Jay Rudram" userId="6bf6eb242532ac5d" providerId="LiveId" clId="{219914F8-D516-4ECF-A9FE-920549456D9B}" dt="2024-07-26T07:53:24.307" v="1700" actId="6264"/>
          <ac:spMkLst>
            <pc:docMk/>
            <pc:sldMk cId="1062388921" sldId="268"/>
            <ac:spMk id="7" creationId="{76BC5825-4F4D-88DF-1F55-AD9B44922B2B}"/>
          </ac:spMkLst>
        </pc:spChg>
        <pc:spChg chg="add mod ord">
          <ac:chgData name="Shubham Jay Rudram" userId="6bf6eb242532ac5d" providerId="LiveId" clId="{219914F8-D516-4ECF-A9FE-920549456D9B}" dt="2024-07-26T08:12:37.787" v="1862"/>
          <ac:spMkLst>
            <pc:docMk/>
            <pc:sldMk cId="1062388921" sldId="268"/>
            <ac:spMk id="8" creationId="{FF2ADC4C-A5B1-5902-FAA5-E075FDD5026D}"/>
          </ac:spMkLst>
        </pc:spChg>
        <pc:spChg chg="add del mod ord">
          <ac:chgData name="Shubham Jay Rudram" userId="6bf6eb242532ac5d" providerId="LiveId" clId="{219914F8-D516-4ECF-A9FE-920549456D9B}" dt="2024-07-26T07:56:01.772" v="1717" actId="22"/>
          <ac:spMkLst>
            <pc:docMk/>
            <pc:sldMk cId="1062388921" sldId="268"/>
            <ac:spMk id="9" creationId="{CE27A466-DFCD-A4EB-F814-0AF50A9FA299}"/>
          </ac:spMkLst>
        </pc:spChg>
        <pc:picChg chg="add mod ord">
          <ac:chgData name="Shubham Jay Rudram" userId="6bf6eb242532ac5d" providerId="LiveId" clId="{219914F8-D516-4ECF-A9FE-920549456D9B}" dt="2024-07-26T07:56:26.961" v="1722" actId="14100"/>
          <ac:picMkLst>
            <pc:docMk/>
            <pc:sldMk cId="1062388921" sldId="268"/>
            <ac:picMk id="11" creationId="{8948448B-7007-D4C4-9060-A54429314C39}"/>
          </ac:picMkLst>
        </pc:picChg>
      </pc:sldChg>
      <pc:sldChg chg="modSp new mod">
        <pc:chgData name="Shubham Jay Rudram" userId="6bf6eb242532ac5d" providerId="LiveId" clId="{219914F8-D516-4ECF-A9FE-920549456D9B}" dt="2024-07-26T06:29:02.904" v="451" actId="255"/>
        <pc:sldMkLst>
          <pc:docMk/>
          <pc:sldMk cId="204907470" sldId="269"/>
        </pc:sldMkLst>
        <pc:spChg chg="mod">
          <ac:chgData name="Shubham Jay Rudram" userId="6bf6eb242532ac5d" providerId="LiveId" clId="{219914F8-D516-4ECF-A9FE-920549456D9B}" dt="2024-07-26T06:29:02.904" v="451" actId="255"/>
          <ac:spMkLst>
            <pc:docMk/>
            <pc:sldMk cId="204907470" sldId="269"/>
            <ac:spMk id="2" creationId="{39E2BFC5-5E89-7E60-2B00-F3C65FBBA513}"/>
          </ac:spMkLst>
        </pc:spChg>
      </pc:sldChg>
      <pc:sldChg chg="new del">
        <pc:chgData name="Shubham Jay Rudram" userId="6bf6eb242532ac5d" providerId="LiveId" clId="{219914F8-D516-4ECF-A9FE-920549456D9B}" dt="2024-07-26T06:29:38.866" v="453" actId="680"/>
        <pc:sldMkLst>
          <pc:docMk/>
          <pc:sldMk cId="1383362290" sldId="270"/>
        </pc:sldMkLst>
      </pc:sldChg>
      <pc:sldChg chg="addSp modSp new mod">
        <pc:chgData name="Shubham Jay Rudram" userId="6bf6eb242532ac5d" providerId="LiveId" clId="{219914F8-D516-4ECF-A9FE-920549456D9B}" dt="2024-07-26T06:46:59.034" v="492" actId="14100"/>
        <pc:sldMkLst>
          <pc:docMk/>
          <pc:sldMk cId="2806587652" sldId="270"/>
        </pc:sldMkLst>
        <pc:picChg chg="add mod">
          <ac:chgData name="Shubham Jay Rudram" userId="6bf6eb242532ac5d" providerId="LiveId" clId="{219914F8-D516-4ECF-A9FE-920549456D9B}" dt="2024-07-26T06:46:59.034" v="492" actId="14100"/>
          <ac:picMkLst>
            <pc:docMk/>
            <pc:sldMk cId="2806587652" sldId="270"/>
            <ac:picMk id="3" creationId="{7A2AE1EC-3036-4F7F-9BE7-60C95244F5D2}"/>
          </ac:picMkLst>
        </pc:picChg>
      </pc:sldChg>
      <pc:sldChg chg="addSp modSp new mod">
        <pc:chgData name="Shubham Jay Rudram" userId="6bf6eb242532ac5d" providerId="LiveId" clId="{219914F8-D516-4ECF-A9FE-920549456D9B}" dt="2024-07-26T06:48:36.758" v="496" actId="14100"/>
        <pc:sldMkLst>
          <pc:docMk/>
          <pc:sldMk cId="455235942" sldId="271"/>
        </pc:sldMkLst>
        <pc:picChg chg="add mod">
          <ac:chgData name="Shubham Jay Rudram" userId="6bf6eb242532ac5d" providerId="LiveId" clId="{219914F8-D516-4ECF-A9FE-920549456D9B}" dt="2024-07-26T06:48:36.758" v="496" actId="14100"/>
          <ac:picMkLst>
            <pc:docMk/>
            <pc:sldMk cId="455235942" sldId="271"/>
            <ac:picMk id="3" creationId="{9095E4D1-C0D4-9BFB-7472-CE21C0EF9F0A}"/>
          </ac:picMkLst>
        </pc:picChg>
      </pc:sldChg>
      <pc:sldChg chg="addSp modSp new mod">
        <pc:chgData name="Shubham Jay Rudram" userId="6bf6eb242532ac5d" providerId="LiveId" clId="{219914F8-D516-4ECF-A9FE-920549456D9B}" dt="2024-07-26T06:51:11.568" v="502" actId="14100"/>
        <pc:sldMkLst>
          <pc:docMk/>
          <pc:sldMk cId="2684119428" sldId="272"/>
        </pc:sldMkLst>
        <pc:picChg chg="add mod">
          <ac:chgData name="Shubham Jay Rudram" userId="6bf6eb242532ac5d" providerId="LiveId" clId="{219914F8-D516-4ECF-A9FE-920549456D9B}" dt="2024-07-26T06:51:11.568" v="502" actId="14100"/>
          <ac:picMkLst>
            <pc:docMk/>
            <pc:sldMk cId="2684119428" sldId="272"/>
            <ac:picMk id="3" creationId="{361EE305-EA25-1162-2068-DCACC73E4D38}"/>
          </ac:picMkLst>
        </pc:picChg>
      </pc:sldChg>
      <pc:sldChg chg="addSp delSp modSp new mod modClrScheme chgLayout">
        <pc:chgData name="Shubham Jay Rudram" userId="6bf6eb242532ac5d" providerId="LiveId" clId="{219914F8-D516-4ECF-A9FE-920549456D9B}" dt="2024-07-26T08:12:37.787" v="1862"/>
        <pc:sldMkLst>
          <pc:docMk/>
          <pc:sldMk cId="2774284573" sldId="273"/>
        </pc:sldMkLst>
        <pc:spChg chg="add mod">
          <ac:chgData name="Shubham Jay Rudram" userId="6bf6eb242532ac5d" providerId="LiveId" clId="{219914F8-D516-4ECF-A9FE-920549456D9B}" dt="2024-07-26T08:12:37.787" v="1862"/>
          <ac:spMkLst>
            <pc:docMk/>
            <pc:sldMk cId="2774284573" sldId="273"/>
            <ac:spMk id="2" creationId="{429CFB66-6E33-6BD4-6C34-90B4F1708996}"/>
          </ac:spMkLst>
        </pc:spChg>
        <pc:spChg chg="add del mod">
          <ac:chgData name="Shubham Jay Rudram" userId="6bf6eb242532ac5d" providerId="LiveId" clId="{219914F8-D516-4ECF-A9FE-920549456D9B}" dt="2024-07-26T07:06:36.843" v="521" actId="22"/>
          <ac:spMkLst>
            <pc:docMk/>
            <pc:sldMk cId="2774284573" sldId="273"/>
            <ac:spMk id="3" creationId="{CE53C667-AD29-9154-E05A-B3A5F7BB9C0A}"/>
          </ac:spMkLst>
        </pc:spChg>
        <pc:picChg chg="add mod ord">
          <ac:chgData name="Shubham Jay Rudram" userId="6bf6eb242532ac5d" providerId="LiveId" clId="{219914F8-D516-4ECF-A9FE-920549456D9B}" dt="2024-07-26T07:06:58.447" v="526" actId="14100"/>
          <ac:picMkLst>
            <pc:docMk/>
            <pc:sldMk cId="2774284573" sldId="273"/>
            <ac:picMk id="5" creationId="{F2CCF0CE-8453-4ACA-C8DE-90339F3B9C86}"/>
          </ac:picMkLst>
        </pc:picChg>
      </pc:sldChg>
      <pc:sldChg chg="addSp delSp modSp new mod">
        <pc:chgData name="Shubham Jay Rudram" userId="6bf6eb242532ac5d" providerId="LiveId" clId="{219914F8-D516-4ECF-A9FE-920549456D9B}" dt="2024-07-26T08:12:37.787" v="1862"/>
        <pc:sldMkLst>
          <pc:docMk/>
          <pc:sldMk cId="3484875075" sldId="274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3484875075" sldId="274"/>
            <ac:spMk id="2" creationId="{4CCE03E3-6BAB-82BA-4E54-6D4984CD09A7}"/>
          </ac:spMkLst>
        </pc:spChg>
        <pc:spChg chg="add del mod">
          <ac:chgData name="Shubham Jay Rudram" userId="6bf6eb242532ac5d" providerId="LiveId" clId="{219914F8-D516-4ECF-A9FE-920549456D9B}" dt="2024-07-26T08:12:37.787" v="1862"/>
          <ac:spMkLst>
            <pc:docMk/>
            <pc:sldMk cId="3484875075" sldId="274"/>
            <ac:spMk id="3" creationId="{B8620F60-F4C8-32A8-671A-34E4AE4ECFB8}"/>
          </ac:spMkLst>
        </pc:spChg>
        <pc:graphicFrameChg chg="add mod">
          <ac:chgData name="Shubham Jay Rudram" userId="6bf6eb242532ac5d" providerId="LiveId" clId="{219914F8-D516-4ECF-A9FE-920549456D9B}" dt="2024-07-26T07:10:43.389" v="578" actId="12084"/>
          <ac:graphicFrameMkLst>
            <pc:docMk/>
            <pc:sldMk cId="3484875075" sldId="274"/>
            <ac:graphicFrameMk id="4" creationId="{CC909AED-B1D7-580F-704B-B9BCFA4D0007}"/>
          </ac:graphicFrameMkLst>
        </pc:graphicFrameChg>
      </pc:sldChg>
      <pc:sldChg chg="modSp new mod">
        <pc:chgData name="Shubham Jay Rudram" userId="6bf6eb242532ac5d" providerId="LiveId" clId="{219914F8-D516-4ECF-A9FE-920549456D9B}" dt="2024-07-26T08:12:37.787" v="1862"/>
        <pc:sldMkLst>
          <pc:docMk/>
          <pc:sldMk cId="379861847" sldId="275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379861847" sldId="275"/>
            <ac:spMk id="2" creationId="{3F392C80-5383-7F8F-FE56-4DE34DC320C3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379861847" sldId="275"/>
            <ac:spMk id="3" creationId="{C90D3478-42EA-3C09-7521-72FB7302577C}"/>
          </ac:spMkLst>
        </pc:spChg>
      </pc:sldChg>
      <pc:sldChg chg="addSp delSp modSp new mod modClrScheme chgLayout">
        <pc:chgData name="Shubham Jay Rudram" userId="6bf6eb242532ac5d" providerId="LiveId" clId="{219914F8-D516-4ECF-A9FE-920549456D9B}" dt="2024-07-26T08:09:02.141" v="1856" actId="27636"/>
        <pc:sldMkLst>
          <pc:docMk/>
          <pc:sldMk cId="2276266312" sldId="276"/>
        </pc:sldMkLst>
        <pc:spChg chg="del">
          <ac:chgData name="Shubham Jay Rudram" userId="6bf6eb242532ac5d" providerId="LiveId" clId="{219914F8-D516-4ECF-A9FE-920549456D9B}" dt="2024-07-26T07:26:32.149" v="1014" actId="700"/>
          <ac:spMkLst>
            <pc:docMk/>
            <pc:sldMk cId="2276266312" sldId="276"/>
            <ac:spMk id="2" creationId="{CC0F8A34-537A-C3AE-6F44-12E407E70CEE}"/>
          </ac:spMkLst>
        </pc:spChg>
        <pc:spChg chg="del">
          <ac:chgData name="Shubham Jay Rudram" userId="6bf6eb242532ac5d" providerId="LiveId" clId="{219914F8-D516-4ECF-A9FE-920549456D9B}" dt="2024-07-26T07:26:32.149" v="1014" actId="700"/>
          <ac:spMkLst>
            <pc:docMk/>
            <pc:sldMk cId="2276266312" sldId="276"/>
            <ac:spMk id="3" creationId="{3A987E38-F538-6BCE-4A66-EE59DA1B0B29}"/>
          </ac:spMkLst>
        </pc:spChg>
        <pc:spChg chg="add del mod">
          <ac:chgData name="Shubham Jay Rudram" userId="6bf6eb242532ac5d" providerId="LiveId" clId="{219914F8-D516-4ECF-A9FE-920549456D9B}" dt="2024-07-26T07:30:22.433" v="1114" actId="21"/>
          <ac:spMkLst>
            <pc:docMk/>
            <pc:sldMk cId="2276266312" sldId="276"/>
            <ac:spMk id="5" creationId="{F2CF7B70-5970-F20D-87DC-667BC83252B7}"/>
          </ac:spMkLst>
        </pc:spChg>
        <pc:spChg chg="add mod">
          <ac:chgData name="Shubham Jay Rudram" userId="6bf6eb242532ac5d" providerId="LiveId" clId="{219914F8-D516-4ECF-A9FE-920549456D9B}" dt="2024-07-26T07:31:04.196" v="1131" actId="14100"/>
          <ac:spMkLst>
            <pc:docMk/>
            <pc:sldMk cId="2276266312" sldId="276"/>
            <ac:spMk id="6" creationId="{B6208C04-645D-7E22-03ED-9C565F65F9EB}"/>
          </ac:spMkLst>
        </pc:spChg>
        <pc:spChg chg="add mod">
          <ac:chgData name="Shubham Jay Rudram" userId="6bf6eb242532ac5d" providerId="LiveId" clId="{219914F8-D516-4ECF-A9FE-920549456D9B}" dt="2024-07-26T08:09:02.141" v="1856" actId="27636"/>
          <ac:spMkLst>
            <pc:docMk/>
            <pc:sldMk cId="2276266312" sldId="276"/>
            <ac:spMk id="7" creationId="{DD8A5F92-991A-CC96-4612-44D88ED39291}"/>
          </ac:spMkLst>
        </pc:spChg>
      </pc:sldChg>
      <pc:sldChg chg="modSp new mod">
        <pc:chgData name="Shubham Jay Rudram" userId="6bf6eb242532ac5d" providerId="LiveId" clId="{219914F8-D516-4ECF-A9FE-920549456D9B}" dt="2024-07-26T08:12:37.787" v="1862"/>
        <pc:sldMkLst>
          <pc:docMk/>
          <pc:sldMk cId="4126934783" sldId="277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4126934783" sldId="277"/>
            <ac:spMk id="2" creationId="{EF2988CB-DDEE-7E7B-95E4-BD1FC10C8D9A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4126934783" sldId="277"/>
            <ac:spMk id="3" creationId="{12F7851B-EED3-12F5-10BA-225781253F96}"/>
          </ac:spMkLst>
        </pc:spChg>
      </pc:sldChg>
      <pc:sldChg chg="modSp new mod">
        <pc:chgData name="Shubham Jay Rudram" userId="6bf6eb242532ac5d" providerId="LiveId" clId="{219914F8-D516-4ECF-A9FE-920549456D9B}" dt="2024-07-26T08:12:37.787" v="1862"/>
        <pc:sldMkLst>
          <pc:docMk/>
          <pc:sldMk cId="3558257354" sldId="278"/>
        </pc:sldMkLst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3558257354" sldId="278"/>
            <ac:spMk id="2" creationId="{C6FAF9D5-6029-5698-D2D1-4359D262065B}"/>
          </ac:spMkLst>
        </pc:spChg>
        <pc:spChg chg="mod">
          <ac:chgData name="Shubham Jay Rudram" userId="6bf6eb242532ac5d" providerId="LiveId" clId="{219914F8-D516-4ECF-A9FE-920549456D9B}" dt="2024-07-26T08:12:37.787" v="1862"/>
          <ac:spMkLst>
            <pc:docMk/>
            <pc:sldMk cId="3558257354" sldId="278"/>
            <ac:spMk id="3" creationId="{AE9670E6-A0D9-E7BB-369B-29B599AAF241}"/>
          </ac:spMkLst>
        </pc:spChg>
      </pc:sldChg>
      <pc:sldChg chg="addSp delSp modSp new mod chgLayout">
        <pc:chgData name="Shubham Jay Rudram" userId="6bf6eb242532ac5d" providerId="LiveId" clId="{219914F8-D516-4ECF-A9FE-920549456D9B}" dt="2024-07-26T07:52:46.193" v="1699" actId="14100"/>
        <pc:sldMkLst>
          <pc:docMk/>
          <pc:sldMk cId="3357561907" sldId="279"/>
        </pc:sldMkLst>
        <pc:spChg chg="del">
          <ac:chgData name="Shubham Jay Rudram" userId="6bf6eb242532ac5d" providerId="LiveId" clId="{219914F8-D516-4ECF-A9FE-920549456D9B}" dt="2024-07-26T07:50:29.502" v="1600" actId="700"/>
          <ac:spMkLst>
            <pc:docMk/>
            <pc:sldMk cId="3357561907" sldId="279"/>
            <ac:spMk id="2" creationId="{706FE30B-FC36-42D4-71BF-B8BD8385A080}"/>
          </ac:spMkLst>
        </pc:spChg>
        <pc:spChg chg="del">
          <ac:chgData name="Shubham Jay Rudram" userId="6bf6eb242532ac5d" providerId="LiveId" clId="{219914F8-D516-4ECF-A9FE-920549456D9B}" dt="2024-07-26T07:50:29.502" v="1600" actId="700"/>
          <ac:spMkLst>
            <pc:docMk/>
            <pc:sldMk cId="3357561907" sldId="279"/>
            <ac:spMk id="3" creationId="{E3247159-0BF4-9E80-33D4-BE3AD8DF9EB5}"/>
          </ac:spMkLst>
        </pc:spChg>
        <pc:spChg chg="add mod ord">
          <ac:chgData name="Shubham Jay Rudram" userId="6bf6eb242532ac5d" providerId="LiveId" clId="{219914F8-D516-4ECF-A9FE-920549456D9B}" dt="2024-07-26T07:52:46.193" v="1699" actId="14100"/>
          <ac:spMkLst>
            <pc:docMk/>
            <pc:sldMk cId="3357561907" sldId="279"/>
            <ac:spMk id="4" creationId="{ACADC0A6-8505-2CA5-CFC3-12B61B19AF96}"/>
          </ac:spMkLst>
        </pc:spChg>
        <pc:spChg chg="add mod ord">
          <ac:chgData name="Shubham Jay Rudram" userId="6bf6eb242532ac5d" providerId="LiveId" clId="{219914F8-D516-4ECF-A9FE-920549456D9B}" dt="2024-07-26T07:52:39.365" v="1698" actId="14100"/>
          <ac:spMkLst>
            <pc:docMk/>
            <pc:sldMk cId="3357561907" sldId="279"/>
            <ac:spMk id="5" creationId="{437BB68C-E377-37A2-38B7-50D5AAA2F8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1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35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91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3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5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4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5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5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6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5B55-E4D2-4E3E-841E-952A774C6D5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DEE5-D548-46C8-9A0B-0027BA94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shubham08?tab=repositori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F27E-5808-7927-A180-3B4414358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latin typeface="Algerian" panose="04020705040A02060702" pitchFamily="82" charset="0"/>
              </a:rPr>
              <a:t>Boxify</a:t>
            </a:r>
            <a:r>
              <a:rPr lang="en-IN" b="1" dirty="0">
                <a:latin typeface="Algerian" panose="04020705040A02060702" pitchFamily="82" charset="0"/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5AF0E-9B3B-B243-CABB-AD7E53741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An Overview</a:t>
            </a:r>
          </a:p>
          <a:p>
            <a:r>
              <a:rPr lang="en-IN" dirty="0">
                <a:latin typeface="Arial Black" panose="020B0A04020102020204" pitchFamily="34" charset="0"/>
              </a:rPr>
              <a:t>                                         By SHUBHAM KUMAR</a:t>
            </a:r>
          </a:p>
        </p:txBody>
      </p:sp>
    </p:spTree>
    <p:extLst>
      <p:ext uri="{BB962C8B-B14F-4D97-AF65-F5344CB8AC3E}">
        <p14:creationId xmlns:p14="http://schemas.microsoft.com/office/powerpoint/2010/main" val="1181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DCAFBF-D3AE-BC4F-B681-23B4B756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33"/>
            <a:ext cx="12192000" cy="60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C6475-7F4C-D4A4-81EC-1D83AE26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154958"/>
            <a:ext cx="11902964" cy="60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ABD93-C7EF-2B9E-7EE2-695244BF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85285"/>
            <a:ext cx="11860280" cy="59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F81F0-D8D3-5078-8C0D-3ED8FF45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186845"/>
            <a:ext cx="11934496" cy="5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81F19-06F7-3885-78E2-194629D0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" y="209711"/>
            <a:ext cx="11839904" cy="58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AE1EC-3036-4F7F-9BE7-60C95244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677917"/>
            <a:ext cx="11556124" cy="53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8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5E4D1-C0D4-9BFB-7472-CE21C0EF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523469"/>
            <a:ext cx="892328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EE305-EA25-1162-2068-DCACC73E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4" y="157655"/>
            <a:ext cx="11083158" cy="64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1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FB66-6E33-6BD4-6C34-90B4F170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Stock Items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CF0CE-8453-4ACA-C8DE-90339F3B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828800"/>
            <a:ext cx="5864771" cy="4544568"/>
          </a:xfrm>
        </p:spPr>
      </p:pic>
    </p:spTree>
    <p:extLst>
      <p:ext uri="{BB962C8B-B14F-4D97-AF65-F5344CB8AC3E}">
        <p14:creationId xmlns:p14="http://schemas.microsoft.com/office/powerpoint/2010/main" val="277428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03E3-6BAB-82BA-4E54-6D4984CD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0F60-F4C8-32A8-671A-34E4AE4E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b="1" dirty="0"/>
              <a:t>The Key Performance Indicators</a:t>
            </a:r>
          </a:p>
          <a:p>
            <a:endParaRPr lang="en-IN" dirty="0"/>
          </a:p>
          <a:p>
            <a:r>
              <a:rPr lang="en-IN" sz="2800" dirty="0"/>
              <a:t>Inventory Turnover :  591.27</a:t>
            </a:r>
          </a:p>
          <a:p>
            <a:r>
              <a:rPr lang="en-IN" sz="2800" dirty="0"/>
              <a:t>Stock-to Sales Ratio : 336.42</a:t>
            </a:r>
          </a:p>
          <a:p>
            <a:r>
              <a:rPr lang="en-IN" sz="2800" dirty="0"/>
              <a:t>Reorder Points : 1127.40</a:t>
            </a:r>
          </a:p>
        </p:txBody>
      </p:sp>
    </p:spTree>
    <p:extLst>
      <p:ext uri="{BB962C8B-B14F-4D97-AF65-F5344CB8AC3E}">
        <p14:creationId xmlns:p14="http://schemas.microsoft.com/office/powerpoint/2010/main" val="34848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3189-8B0C-1BAB-54B0-910971A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67B5-89BE-A698-3A9D-EC87BB00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43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A192B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Effective inventory management is essential for businesses to maintain optimal stock levels, minimize carrying costs, and meet customer demand.</a:t>
            </a:r>
            <a:endParaRPr lang="en-IN" sz="4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69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2C80-5383-7F8F-FE56-4DE34DC3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3478-42EA-3C09-7521-72FB7302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1. </a:t>
            </a:r>
            <a:r>
              <a:rPr lang="en-US" b="1" dirty="0">
                <a:latin typeface="+mj-lt"/>
              </a:rPr>
              <a:t>Accurate Demand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Historical Sales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Methods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2. Demand-Driven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Adjustments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3. Optimization of Stock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Pattern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 Reallocation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6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208C04-645D-7E22-03ED-9C565F65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8A5F92-991A-CC96-4612-44D88ED3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4. Just-in-Time (JIT)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Excess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Timely Replenishment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5. Supplier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Lead Times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6. Regular Monitoring of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Corrective 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7. Invest in 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8. Continuous Improvement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6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88CB-DDEE-7E7B-95E4-BD1FC10C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51B-EED3-12F5-10BA-22578125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3200" b="1" dirty="0"/>
              <a:t>USING</a:t>
            </a:r>
          </a:p>
          <a:p>
            <a:r>
              <a:rPr lang="en-IN" sz="2800" dirty="0"/>
              <a:t>PDF FILE</a:t>
            </a:r>
          </a:p>
          <a:p>
            <a:r>
              <a:rPr lang="en-IN" sz="2800" dirty="0"/>
              <a:t>HTML FILE</a:t>
            </a:r>
          </a:p>
          <a:p>
            <a:r>
              <a:rPr lang="en-IN" sz="2800" dirty="0"/>
              <a:t>WORD FILE</a:t>
            </a:r>
          </a:p>
          <a:p>
            <a:r>
              <a:rPr lang="en-IN" sz="2800" dirty="0"/>
              <a:t>README FILE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93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F9D5-6029-5698-D2D1-4359D262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70E6-A0D9-E7BB-369B-29B599AA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000" b="1" dirty="0"/>
              <a:t> Done by Publishing on GitHub Publicly, can access through the below link:</a:t>
            </a:r>
          </a:p>
          <a:p>
            <a:pPr marL="0" indent="0">
              <a:buNone/>
            </a:pPr>
            <a:r>
              <a:rPr lang="en-IN" sz="4000" b="1" dirty="0">
                <a:hlinkClick r:id="rId2"/>
              </a:rPr>
              <a:t>Repositories (github.com)</a:t>
            </a:r>
            <a:endParaRPr lang="en-IN" sz="4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4000" b="1" dirty="0"/>
              <a:t> By Submitting on Prism Portal</a:t>
            </a:r>
          </a:p>
        </p:txBody>
      </p:sp>
    </p:spTree>
    <p:extLst>
      <p:ext uri="{BB962C8B-B14F-4D97-AF65-F5344CB8AC3E}">
        <p14:creationId xmlns:p14="http://schemas.microsoft.com/office/powerpoint/2010/main" val="355825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DC0A6-8505-2CA5-CFC3-12B61B19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40069"/>
            <a:ext cx="10058400" cy="1686909"/>
          </a:xfrm>
        </p:spPr>
        <p:txBody>
          <a:bodyPr/>
          <a:lstStyle/>
          <a:p>
            <a:r>
              <a:rPr lang="en-IN" dirty="0"/>
              <a:t>             </a:t>
            </a:r>
            <a:r>
              <a:rPr lang="en-IN" dirty="0">
                <a:latin typeface="Algerian" panose="04020705040A02060702" pitchFamily="82" charset="0"/>
              </a:rPr>
              <a:t>Thank You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7BB68C-E377-37A2-38B7-50D5AAA2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26978"/>
            <a:ext cx="10058400" cy="31452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 Black" panose="020B0A04020102020204" pitchFamily="34" charset="0"/>
              </a:rPr>
              <a:t>                                   </a:t>
            </a:r>
            <a:r>
              <a:rPr lang="en-IN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Have a Great Day..</a:t>
            </a:r>
          </a:p>
        </p:txBody>
      </p:sp>
    </p:spTree>
    <p:extLst>
      <p:ext uri="{BB962C8B-B14F-4D97-AF65-F5344CB8AC3E}">
        <p14:creationId xmlns:p14="http://schemas.microsoft.com/office/powerpoint/2010/main" val="33575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759-BB89-F9A3-1CDE-E736EE9B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22D1-480F-E89F-5E0F-917401E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 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Analyze the provided sales dataset to understand sales trends, stock levels, and product performance.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 Identify popular products, low-stock items, and sales patterns over time.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 Generate actionable recommendations for improving inventory management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39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7A01-6DB6-9503-C19C-EEA0FBE2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AAF8-279C-6C74-3E3A-ED076B6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Plotly</a:t>
            </a:r>
          </a:p>
          <a:p>
            <a:r>
              <a:rPr lang="en-IN" dirty="0"/>
              <a:t>Statsmodels</a:t>
            </a:r>
          </a:p>
          <a:p>
            <a:r>
              <a:rPr lang="en-IN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970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4F1-D5A9-BD56-08C4-A2AB8334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4301-AE0C-77A0-B693-9FC7628C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Cleaning &amp; Preparation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Inventory Insights </a:t>
            </a:r>
          </a:p>
          <a:p>
            <a:r>
              <a:rPr lang="en-IN" dirty="0"/>
              <a:t>Recommendation</a:t>
            </a:r>
          </a:p>
          <a:p>
            <a:r>
              <a:rPr lang="en-IN" dirty="0"/>
              <a:t>Documentation</a:t>
            </a:r>
          </a:p>
          <a:p>
            <a:r>
              <a:rPr lang="en-IN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7601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2ADC4C-A5B1-5902-FAA5-E075FDD5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The dataset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48448B-7007-D4C4-9060-A5442931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4" y="1781504"/>
            <a:ext cx="11146221" cy="4335518"/>
          </a:xfrm>
        </p:spPr>
      </p:pic>
    </p:spTree>
    <p:extLst>
      <p:ext uri="{BB962C8B-B14F-4D97-AF65-F5344CB8AC3E}">
        <p14:creationId xmlns:p14="http://schemas.microsoft.com/office/powerpoint/2010/main" val="106238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BFC5-5E89-7E60-2B00-F3C65FBB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4197727"/>
          </a:xfrm>
        </p:spPr>
        <p:txBody>
          <a:bodyPr>
            <a:normAutofit/>
          </a:bodyPr>
          <a:lstStyle/>
          <a:p>
            <a:r>
              <a:rPr lang="en-IN" sz="6000" dirty="0"/>
              <a:t>Project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90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DED2D-95E5-47FE-FF63-DEB779A8D5B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93750" y="315913"/>
            <a:ext cx="11398250" cy="5784850"/>
          </a:xfrm>
        </p:spPr>
      </p:pic>
    </p:spTree>
    <p:extLst>
      <p:ext uri="{BB962C8B-B14F-4D97-AF65-F5344CB8AC3E}">
        <p14:creationId xmlns:p14="http://schemas.microsoft.com/office/powerpoint/2010/main" val="273189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B2742-135D-E794-8A24-00352B84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124"/>
            <a:ext cx="12192000" cy="46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72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489</TotalTime>
  <Words>260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Algerian</vt:lpstr>
      <vt:lpstr>Arial</vt:lpstr>
      <vt:lpstr>Arial Black</vt:lpstr>
      <vt:lpstr>Arial Rounded MT Bold</vt:lpstr>
      <vt:lpstr>Century Gothic</vt:lpstr>
      <vt:lpstr>Open Sans</vt:lpstr>
      <vt:lpstr>Wingdings</vt:lpstr>
      <vt:lpstr>Vapor Trail</vt:lpstr>
      <vt:lpstr>Boxify Project</vt:lpstr>
      <vt:lpstr>Introduction</vt:lpstr>
      <vt:lpstr>Project Objective</vt:lpstr>
      <vt:lpstr>Tools &amp; Technology used</vt:lpstr>
      <vt:lpstr>Features</vt:lpstr>
      <vt:lpstr>Load The dataset</vt:lpstr>
      <vt:lpstr>Project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 Stock Items</vt:lpstr>
      <vt:lpstr>Inventory Insights</vt:lpstr>
      <vt:lpstr>Recommendations</vt:lpstr>
      <vt:lpstr>Recommendations</vt:lpstr>
      <vt:lpstr>Documentation</vt:lpstr>
      <vt:lpstr>Reporting </vt:lpstr>
      <vt:lpstr>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Jay Rudram</dc:creator>
  <cp:lastModifiedBy>Shubham Jay Rudram</cp:lastModifiedBy>
  <cp:revision>1</cp:revision>
  <dcterms:created xsi:type="dcterms:W3CDTF">2024-07-25T11:46:42Z</dcterms:created>
  <dcterms:modified xsi:type="dcterms:W3CDTF">2024-07-26T08:12:45Z</dcterms:modified>
</cp:coreProperties>
</file>