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78" d="100"/>
          <a:sy n="78" d="100"/>
        </p:scale>
        <p:origin x="78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EED1C14C-A143-42F5-B247-D0E800131009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977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266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ED1C14C-A143-42F5-B247-D0E800131009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136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ED1C14C-A143-42F5-B247-D0E800131009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277314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ED1C14C-A143-42F5-B247-D0E800131009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1507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846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681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0129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ED1C14C-A143-42F5-B247-D0E800131009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829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198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ED1C14C-A143-42F5-B247-D0E800131009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406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305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457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940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787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25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919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894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FD2D7F93-A54D-41C5-9D8B-C656C647B5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dirty="0">
                <a:latin typeface="Algerian" panose="04020705040A02060702" pitchFamily="82" charset="0"/>
              </a:rPr>
              <a:t>Flight </a:t>
            </a:r>
            <a:r>
              <a:rPr lang="en-IN" dirty="0">
                <a:latin typeface="Algerian" panose="04020705040A02060702" pitchFamily="82" charset="0"/>
              </a:rPr>
              <a:t>Price Analysis   </a:t>
            </a:r>
            <a:r>
              <a:rPr dirty="0">
                <a:latin typeface="Algerian" panose="04020705040A02060702" pitchFamily="82" charset="0"/>
              </a:rPr>
              <a:t>Project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75020A21-6083-479F-B2EE-6D4298AC85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438354"/>
          </a:xfrm>
        </p:spPr>
        <p:txBody>
          <a:bodyPr>
            <a:normAutofit/>
          </a:bodyPr>
          <a:lstStyle/>
          <a:p>
            <a:pPr algn="r"/>
            <a:r>
              <a:rPr lang="en-IN" dirty="0"/>
              <a:t>By Shubham Kumar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Flight Analysis Dashboard">
            <a:extLst>
              <a:ext uri="{FF2B5EF4-FFF2-40B4-BE49-F238E27FC236}">
                <a16:creationId xmlns:a16="http://schemas.microsoft.com/office/drawing/2014/main" id="{B4600C02-18EC-44D0-883A-6F730C1490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1279"/>
            <a:ext cx="12192000" cy="5495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 descr="Flight Story1">
            <a:extLst>
              <a:ext uri="{FF2B5EF4-FFF2-40B4-BE49-F238E27FC236}">
                <a16:creationId xmlns:a16="http://schemas.microsoft.com/office/drawing/2014/main" id="{F38D34D0-3BEC-4D5E-8AB0-B9B8DC40D3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1279"/>
            <a:ext cx="12192000" cy="5495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 descr="Flight Story2">
            <a:extLst>
              <a:ext uri="{FF2B5EF4-FFF2-40B4-BE49-F238E27FC236}">
                <a16:creationId xmlns:a16="http://schemas.microsoft.com/office/drawing/2014/main" id="{308B6460-925C-4E4D-B5C4-45C0635FEF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1279"/>
            <a:ext cx="12192000" cy="5495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de13" descr="Flight Story3">
            <a:extLst>
              <a:ext uri="{FF2B5EF4-FFF2-40B4-BE49-F238E27FC236}">
                <a16:creationId xmlns:a16="http://schemas.microsoft.com/office/drawing/2014/main" id="{843C2592-80E3-4603-9607-FF848F677C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1279"/>
            <a:ext cx="12192000" cy="5495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lide14" descr="Flight Story4">
            <a:extLst>
              <a:ext uri="{FF2B5EF4-FFF2-40B4-BE49-F238E27FC236}">
                <a16:creationId xmlns:a16="http://schemas.microsoft.com/office/drawing/2014/main" id="{B7B19C02-1DC4-42CC-AA36-F02308C899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1279"/>
            <a:ext cx="12192000" cy="5495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slide15" descr="Flight Story5">
            <a:extLst>
              <a:ext uri="{FF2B5EF4-FFF2-40B4-BE49-F238E27FC236}">
                <a16:creationId xmlns:a16="http://schemas.microsoft.com/office/drawing/2014/main" id="{7B42E6E5-4579-4062-9F1B-CB402595A2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1279"/>
            <a:ext cx="12192000" cy="5495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lide16" descr="Flight Story6">
            <a:extLst>
              <a:ext uri="{FF2B5EF4-FFF2-40B4-BE49-F238E27FC236}">
                <a16:creationId xmlns:a16="http://schemas.microsoft.com/office/drawing/2014/main" id="{7350F5C7-CBAB-4AE3-89D6-5F5DD4B125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1279"/>
            <a:ext cx="12192000" cy="5495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slide17" descr="Flight Story7">
            <a:extLst>
              <a:ext uri="{FF2B5EF4-FFF2-40B4-BE49-F238E27FC236}">
                <a16:creationId xmlns:a16="http://schemas.microsoft.com/office/drawing/2014/main" id="{7C7015DD-E1C7-409A-9E1A-5848B53E44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1279"/>
            <a:ext cx="12192000" cy="5495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slide18" descr="Flight Story8">
            <a:extLst>
              <a:ext uri="{FF2B5EF4-FFF2-40B4-BE49-F238E27FC236}">
                <a16:creationId xmlns:a16="http://schemas.microsoft.com/office/drawing/2014/main" id="{F214CBE0-0EA2-42A0-864D-AAA8F2517D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1279"/>
            <a:ext cx="12192000" cy="5495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slide19" descr="Flight Story9">
            <a:extLst>
              <a:ext uri="{FF2B5EF4-FFF2-40B4-BE49-F238E27FC236}">
                <a16:creationId xmlns:a16="http://schemas.microsoft.com/office/drawing/2014/main" id="{1252AB0E-387B-4184-806E-FCF93BA1DC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1279"/>
            <a:ext cx="12192000" cy="5495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Bar Chart">
            <a:extLst>
              <a:ext uri="{FF2B5EF4-FFF2-40B4-BE49-F238E27FC236}">
                <a16:creationId xmlns:a16="http://schemas.microsoft.com/office/drawing/2014/main" id="{0148A1FC-06C5-4E15-8391-06D1CE54AF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0854"/>
            <a:ext cx="12192000" cy="5856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Trend Chart">
            <a:extLst>
              <a:ext uri="{FF2B5EF4-FFF2-40B4-BE49-F238E27FC236}">
                <a16:creationId xmlns:a16="http://schemas.microsoft.com/office/drawing/2014/main" id="{D928B709-3C55-4604-BA84-25639AA83C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8462"/>
            <a:ext cx="12192000" cy="582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Top Departure Route">
            <a:extLst>
              <a:ext uri="{FF2B5EF4-FFF2-40B4-BE49-F238E27FC236}">
                <a16:creationId xmlns:a16="http://schemas.microsoft.com/office/drawing/2014/main" id="{1A6440C4-A4D7-4E23-9E58-703F9893E6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9594"/>
            <a:ext cx="12192000" cy="5698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Forecast Analysis">
            <a:extLst>
              <a:ext uri="{FF2B5EF4-FFF2-40B4-BE49-F238E27FC236}">
                <a16:creationId xmlns:a16="http://schemas.microsoft.com/office/drawing/2014/main" id="{D019508E-DD36-4F8F-A3BD-E5D1935535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9794"/>
            <a:ext cx="12192000" cy="6118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Destination Price">
            <a:extLst>
              <a:ext uri="{FF2B5EF4-FFF2-40B4-BE49-F238E27FC236}">
                <a16:creationId xmlns:a16="http://schemas.microsoft.com/office/drawing/2014/main" id="{55340DA6-711E-4731-894A-50938BA4A3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537"/>
            <a:ext cx="12192000" cy="591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033753-09A4-C9AB-51CB-ED2E947E8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5806"/>
            <a:ext cx="12192000" cy="6302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Airline Price Comparison">
            <a:extLst>
              <a:ext uri="{FF2B5EF4-FFF2-40B4-BE49-F238E27FC236}">
                <a16:creationId xmlns:a16="http://schemas.microsoft.com/office/drawing/2014/main" id="{66A25178-7D1E-41AF-9514-36EC29E78E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2490"/>
            <a:ext cx="12192000" cy="5093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Route Analysis">
            <a:extLst>
              <a:ext uri="{FF2B5EF4-FFF2-40B4-BE49-F238E27FC236}">
                <a16:creationId xmlns:a16="http://schemas.microsoft.com/office/drawing/2014/main" id="{9A6920B0-210D-4872-B855-60A69A2DD7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2673"/>
            <a:ext cx="12192000" cy="5952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8</TotalTime>
  <Words>7</Words>
  <Application>Microsoft Office PowerPoint</Application>
  <PresentationFormat>Widescreen</PresentationFormat>
  <Paragraphs>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Algerian</vt:lpstr>
      <vt:lpstr>Arial</vt:lpstr>
      <vt:lpstr>Century Gothic</vt:lpstr>
      <vt:lpstr>Vapor Trail</vt:lpstr>
      <vt:lpstr>Flight Price Analysis  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Shubham Jay Rudram</cp:lastModifiedBy>
  <cp:revision>1</cp:revision>
  <dcterms:created xsi:type="dcterms:W3CDTF">2024-08-08T14:20:55Z</dcterms:created>
  <dcterms:modified xsi:type="dcterms:W3CDTF">2024-08-08T14:29:51Z</dcterms:modified>
</cp:coreProperties>
</file>