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59F3-5FAB-423D-89B9-0E6E381C5C5F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8AD6-A228-4EFD-A874-05BCD30654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Теория впрыска газа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делать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Сейчас компанией </a:t>
            </a:r>
            <a:r>
              <a:rPr lang="ru-RU" dirty="0" err="1" smtClean="0"/>
              <a:t>Тамона</a:t>
            </a:r>
            <a:r>
              <a:rPr lang="ru-RU" dirty="0" smtClean="0"/>
              <a:t> ведется разработка и апробация новой математической модели, помните зеленые точки и синий график. Эта модель учитывает законы физики участвующие в процессах впрыска газа и будет давать на порядок более точный результат. В перспективе планируется свести настройку к калибровке на месте, после чего не будет необходимости в сборе карт или дополнительной настройки в движении.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Реальный цикл работы форсунки</a:t>
            </a:r>
            <a:endParaRPr lang="en-US" dirty="0"/>
          </a:p>
        </p:txBody>
      </p:sp>
      <p:pic>
        <p:nvPicPr>
          <p:cNvPr id="7" name="Content Placeholder 6" descr="valtek_3om_0.65_0.5_0.35_3+2ms_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142984"/>
            <a:ext cx="5249290" cy="4525963"/>
          </a:xfrm>
        </p:spPr>
      </p:pic>
      <p:sp>
        <p:nvSpPr>
          <p:cNvPr id="8" name="TextBox 7"/>
          <p:cNvSpPr txBox="1"/>
          <p:nvPr/>
        </p:nvSpPr>
        <p:spPr>
          <a:xfrm>
            <a:off x="6000760" y="1214422"/>
            <a:ext cx="2811347" cy="307183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dirty="0" smtClean="0"/>
              <a:t>Форсунка </a:t>
            </a:r>
            <a:r>
              <a:rPr lang="ru-RU" dirty="0" err="1" smtClean="0"/>
              <a:t>Валтек</a:t>
            </a:r>
            <a:r>
              <a:rPr lang="ru-RU" dirty="0" smtClean="0"/>
              <a:t> 3ом </a:t>
            </a:r>
          </a:p>
          <a:p>
            <a:r>
              <a:rPr lang="ru-RU" dirty="0" smtClean="0"/>
              <a:t>с разным подъемом.</a:t>
            </a:r>
          </a:p>
          <a:p>
            <a:r>
              <a:rPr lang="ru-RU" dirty="0" smtClean="0"/>
              <a:t>Длительность управляющего импульса 5мс. Время подачи – 4.8мс. Время открытия – 3.2мс. Время цикла – 8мс.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работы </a:t>
            </a:r>
            <a:r>
              <a:rPr lang="ru-RU" dirty="0" err="1" smtClean="0"/>
              <a:t>Валтек</a:t>
            </a:r>
            <a:r>
              <a:rPr lang="ru-RU" dirty="0" smtClean="0"/>
              <a:t> 1ом</a:t>
            </a:r>
            <a:endParaRPr lang="en-US" dirty="0"/>
          </a:p>
        </p:txBody>
      </p:sp>
      <p:pic>
        <p:nvPicPr>
          <p:cNvPr id="4" name="Content Placeholder 3" descr="valtek_1om_2ms_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42984"/>
            <a:ext cx="5249290" cy="4525963"/>
          </a:xfrm>
        </p:spPr>
      </p:pic>
      <p:sp>
        <p:nvSpPr>
          <p:cNvPr id="6" name="TextBox 5"/>
          <p:cNvSpPr txBox="1"/>
          <p:nvPr/>
        </p:nvSpPr>
        <p:spPr>
          <a:xfrm>
            <a:off x="6000760" y="1214422"/>
            <a:ext cx="2811347" cy="307183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dirty="0" smtClean="0"/>
              <a:t>Форсунка </a:t>
            </a:r>
            <a:r>
              <a:rPr lang="ru-RU" dirty="0" err="1" smtClean="0"/>
              <a:t>Валтек</a:t>
            </a:r>
            <a:r>
              <a:rPr lang="ru-RU" dirty="0" smtClean="0"/>
              <a:t> 1ом.</a:t>
            </a:r>
          </a:p>
          <a:p>
            <a:r>
              <a:rPr lang="ru-RU" dirty="0" smtClean="0"/>
              <a:t>Длительность управляющего импульса 5мс. Время подачи – 5.8мс. Время открытия – 2.2мс. Время цикла </a:t>
            </a:r>
            <a:r>
              <a:rPr lang="ru-RU" dirty="0" smtClean="0"/>
              <a:t>–</a:t>
            </a:r>
            <a:r>
              <a:rPr lang="ru-RU" dirty="0" smtClean="0"/>
              <a:t> 8мс.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Калибровка по одной точке.</a:t>
            </a:r>
            <a:endParaRPr lang="en-US" dirty="0"/>
          </a:p>
        </p:txBody>
      </p:sp>
      <p:pic>
        <p:nvPicPr>
          <p:cNvPr id="4" name="Content Placeholder 3" descr="ga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3" y="1142984"/>
            <a:ext cx="6143668" cy="4679747"/>
          </a:xfrm>
        </p:spPr>
      </p:pic>
      <p:sp>
        <p:nvSpPr>
          <p:cNvPr id="5" name="TextBox 4"/>
          <p:cNvSpPr txBox="1"/>
          <p:nvPr/>
        </p:nvSpPr>
        <p:spPr>
          <a:xfrm>
            <a:off x="6429388" y="1142984"/>
            <a:ext cx="2357454" cy="3000396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ru-RU" dirty="0" smtClean="0"/>
              <a:t>Вот какой результат дает калибровка по одной точке. На ХХ время как бы совпадает и все кажется в порядке, а на самом деле все плохо. Плохо потому, что все знают, что </a:t>
            </a: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)*c </a:t>
            </a:r>
            <a:r>
              <a:rPr lang="ru-RU" dirty="0" smtClean="0"/>
              <a:t>не равно </a:t>
            </a:r>
            <a:r>
              <a:rPr lang="en-US" dirty="0" smtClean="0"/>
              <a:t>a*</a:t>
            </a:r>
            <a:r>
              <a:rPr lang="en-US" dirty="0" err="1" smtClean="0"/>
              <a:t>c+b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6000768"/>
            <a:ext cx="6143668" cy="6429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dirty="0" smtClean="0"/>
              <a:t>Графики при условии постоянного давления редуктора( вакуум не подключен)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вот, что получается когда подключен вакуум.</a:t>
            </a:r>
            <a:endParaRPr lang="en-US" dirty="0"/>
          </a:p>
        </p:txBody>
      </p:sp>
      <p:pic>
        <p:nvPicPr>
          <p:cNvPr id="4" name="Content Placeholder 3" descr="gas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6657975" cy="4371975"/>
          </a:xfrm>
        </p:spPr>
      </p:pic>
      <p:sp>
        <p:nvSpPr>
          <p:cNvPr id="5" name="TextBox 4"/>
          <p:cNvSpPr txBox="1"/>
          <p:nvPr/>
        </p:nvSpPr>
        <p:spPr>
          <a:xfrm>
            <a:off x="6072198" y="1857364"/>
            <a:ext cx="2714644" cy="37147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dirty="0" smtClean="0"/>
              <a:t>Зеленым отображаются </a:t>
            </a:r>
            <a:r>
              <a:rPr lang="ru-RU" dirty="0"/>
              <a:t> </a:t>
            </a:r>
            <a:r>
              <a:rPr lang="ru-RU" dirty="0" smtClean="0"/>
              <a:t>точки реального времени впрыска газа для получения необходимой смеси(сняты с реальной машины). </a:t>
            </a:r>
          </a:p>
          <a:p>
            <a:r>
              <a:rPr lang="ru-RU" dirty="0" smtClean="0"/>
              <a:t>Синий – график функции который наиболее точно описывает зависимость времени от разряжения в коллекторе.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786454"/>
            <a:ext cx="4929222" cy="9286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dirty="0" smtClean="0"/>
              <a:t>По-горизонтали давление в коллекторе кПа.</a:t>
            </a:r>
          </a:p>
          <a:p>
            <a:r>
              <a:rPr lang="ru-RU" dirty="0" smtClean="0"/>
              <a:t>По-вертикали время впрыска 0.01мс.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пренебрежения законами физики.</a:t>
            </a:r>
            <a:endParaRPr lang="en-US" dirty="0"/>
          </a:p>
        </p:txBody>
      </p:sp>
      <p:pic>
        <p:nvPicPr>
          <p:cNvPr id="4" name="Content Placeholder 3" descr="ga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6850313" cy="4525963"/>
          </a:xfrm>
        </p:spPr>
      </p:pic>
      <p:sp>
        <p:nvSpPr>
          <p:cNvPr id="5" name="TextBox 4"/>
          <p:cNvSpPr txBox="1"/>
          <p:nvPr/>
        </p:nvSpPr>
        <p:spPr>
          <a:xfrm>
            <a:off x="214282" y="6072206"/>
            <a:ext cx="6858048" cy="6429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dirty="0" smtClean="0"/>
              <a:t>Большинству знакома подобная картина.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Вот и </a:t>
            </a:r>
            <a:r>
              <a:rPr lang="ru-RU" dirty="0" err="1" smtClean="0"/>
              <a:t>Стаг</a:t>
            </a:r>
            <a:r>
              <a:rPr lang="ru-RU" dirty="0" smtClean="0"/>
              <a:t> (</a:t>
            </a:r>
            <a:r>
              <a:rPr lang="en-US" dirty="0" smtClean="0"/>
              <a:t> </a:t>
            </a:r>
            <a:r>
              <a:rPr lang="ru-RU" dirty="0" err="1" smtClean="0"/>
              <a:t>Диджитроник</a:t>
            </a:r>
            <a:r>
              <a:rPr lang="ru-RU" dirty="0" smtClean="0"/>
              <a:t> )</a:t>
            </a:r>
            <a:endParaRPr lang="en-US" dirty="0"/>
          </a:p>
        </p:txBody>
      </p:sp>
      <p:pic>
        <p:nvPicPr>
          <p:cNvPr id="4" name="Content Placeholder 3" descr="gas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357298"/>
            <a:ext cx="8229600" cy="3237494"/>
          </a:xfrm>
        </p:spPr>
      </p:pic>
      <p:sp>
        <p:nvSpPr>
          <p:cNvPr id="5" name="TextBox 4"/>
          <p:cNvSpPr txBox="1"/>
          <p:nvPr/>
        </p:nvSpPr>
        <p:spPr>
          <a:xfrm>
            <a:off x="428596" y="4643446"/>
            <a:ext cx="6858048" cy="15716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dirty="0" smtClean="0"/>
              <a:t>Вот всем знакомый </a:t>
            </a:r>
            <a:r>
              <a:rPr lang="ru-RU" dirty="0" err="1" smtClean="0"/>
              <a:t>Стаг</a:t>
            </a:r>
            <a:r>
              <a:rPr lang="ru-RU" dirty="0" smtClean="0"/>
              <a:t>. Все знают о горбе, который получается при </a:t>
            </a:r>
            <a:r>
              <a:rPr lang="ru-RU" dirty="0" err="1" smtClean="0"/>
              <a:t>мапировании</a:t>
            </a:r>
            <a:r>
              <a:rPr lang="ru-RU" dirty="0" smtClean="0"/>
              <a:t>, но мало кто задумывался откуда он берется, теперь вы это знаете.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и ладно, чем нам это мешает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Все бы ничего, </a:t>
            </a:r>
            <a:r>
              <a:rPr lang="ru-RU" b="1" dirty="0" smtClean="0"/>
              <a:t>НО </a:t>
            </a:r>
            <a:r>
              <a:rPr lang="ru-RU" dirty="0" smtClean="0"/>
              <a:t>эти кривые меняются</a:t>
            </a:r>
          </a:p>
          <a:p>
            <a:pPr>
              <a:buNone/>
            </a:pPr>
            <a:r>
              <a:rPr lang="ru-RU" dirty="0" smtClean="0"/>
              <a:t>вместе с температурой и давлением которое</a:t>
            </a:r>
          </a:p>
          <a:p>
            <a:pPr>
              <a:buNone/>
            </a:pPr>
            <a:r>
              <a:rPr lang="ru-RU" dirty="0" smtClean="0"/>
              <a:t>выставлено на редукторе. Поэтому,</a:t>
            </a:r>
          </a:p>
          <a:p>
            <a:pPr>
              <a:buNone/>
            </a:pPr>
            <a:r>
              <a:rPr lang="ru-RU" dirty="0" smtClean="0"/>
              <a:t>произведя настройку повторно очень часто</a:t>
            </a:r>
          </a:p>
          <a:p>
            <a:pPr>
              <a:buNone/>
            </a:pPr>
            <a:r>
              <a:rPr lang="ru-RU" dirty="0" smtClean="0"/>
              <a:t>получается не тоже самое, что в первый раз.</a:t>
            </a:r>
          </a:p>
          <a:p>
            <a:pPr>
              <a:buNone/>
            </a:pPr>
            <a:r>
              <a:rPr lang="ru-RU" dirty="0" smtClean="0"/>
              <a:t>Всем знакома ситуация со </a:t>
            </a:r>
            <a:r>
              <a:rPr lang="ru-RU" dirty="0" err="1" smtClean="0"/>
              <a:t>Стагом</a:t>
            </a:r>
            <a:r>
              <a:rPr lang="ru-RU" dirty="0" smtClean="0"/>
              <a:t>, когда</a:t>
            </a:r>
          </a:p>
          <a:p>
            <a:pPr>
              <a:buNone/>
            </a:pPr>
            <a:r>
              <a:rPr lang="ru-RU" dirty="0" smtClean="0"/>
              <a:t>кривые отличаются для города и для трассы,</a:t>
            </a:r>
          </a:p>
          <a:p>
            <a:pPr>
              <a:buNone/>
            </a:pPr>
            <a:r>
              <a:rPr lang="ru-RU" dirty="0" smtClean="0"/>
              <a:t>это именно тот случай. Эта кривая лишь один</a:t>
            </a:r>
          </a:p>
          <a:p>
            <a:pPr>
              <a:buNone/>
            </a:pPr>
            <a:r>
              <a:rPr lang="ru-RU" dirty="0" smtClean="0"/>
              <a:t>частный случай бесконечного множества</a:t>
            </a:r>
          </a:p>
          <a:p>
            <a:pPr>
              <a:buNone/>
            </a:pPr>
            <a:r>
              <a:rPr lang="ru-RU" dirty="0" smtClean="0"/>
              <a:t>подобных кривых для разных условий.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Это все понятно, но что в этом плохого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Плохо то, что такое изменение приводит к несоответствию смеси иногда к достаточно сильному, особенно если производительность газовых форсунок мала(маленький жиклер). Что в свою очередь выливается в перерасход, плохой запуск на бензине с утра, раскачке оборотов и даже к ситуации когда машина глохнет. Ну и к недовольным клиентам в итоге.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308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Теория впрыска газа</vt:lpstr>
      <vt:lpstr>Реальный цикл работы форсунки</vt:lpstr>
      <vt:lpstr>Цикл работы Валтек 1ом</vt:lpstr>
      <vt:lpstr>Калибровка по одной точке.</vt:lpstr>
      <vt:lpstr>А вот, что получается когда подключен вакуум.</vt:lpstr>
      <vt:lpstr>Результат пренебрежения законами физики.</vt:lpstr>
      <vt:lpstr>Вот и Стаг ( Диджитроник )</vt:lpstr>
      <vt:lpstr>Ну и ладно, чем нам это мешает?</vt:lpstr>
      <vt:lpstr>Это все понятно, но что в этом плохого???</vt:lpstr>
      <vt:lpstr>Что же делать?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впрыска газа</dc:title>
  <dc:creator>Administrator</dc:creator>
  <cp:lastModifiedBy>Administrator</cp:lastModifiedBy>
  <cp:revision>17</cp:revision>
  <dcterms:created xsi:type="dcterms:W3CDTF">2010-11-10T11:09:07Z</dcterms:created>
  <dcterms:modified xsi:type="dcterms:W3CDTF">2010-11-10T13:14:17Z</dcterms:modified>
</cp:coreProperties>
</file>