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F553-79A4-C36D-CE5B-30579E5FB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B3EDD-EA91-14A8-A491-115B11D8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80246-7708-9DE8-6591-B622B92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47055-AB9E-0749-642C-F5DD25F9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AB7A4-766D-A1FA-868D-762675E7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5AE8-41DC-4CDA-3EE0-B541EC67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C3F18-48D8-660E-6D61-BE34AA6B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86E0-C773-1B82-7F88-23852AE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E714-D0A8-8235-A590-7D6D9CC3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7645C-3384-306B-DB48-6589A726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60E85-502F-B368-FCDA-39348E50F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0E2A9-4324-C35C-A8F8-23556379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F6B3-0A6F-DCC5-6F77-26014DB6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47204-22AE-FE6A-330F-AC0B751A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AE3A-6ADA-8E46-06D7-3632EC72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ADEF-30F9-E133-512E-F227A575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0CC0-9C73-D0DE-320E-3D3344C9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E3047-B843-FB88-DE32-2EEFC84D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D3637-83B9-5C6B-36ED-7BCA3FC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026D-6B6C-DB22-43EB-8CA90CD2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9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D67F9-7415-3B8B-D0FF-9F764B27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25D78-D082-6E77-624A-5693DD14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F32F6-FE2B-7483-612A-B6FC65D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AE908-F8FB-282A-CCC5-643B4FC1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205CA-9971-4523-9E73-4B076F40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82798-AFEA-1A1B-83CB-C70364D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6544-FB45-C5F7-EB43-7B29FCDB4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1A4AD-D8B5-8BF2-EF8D-317DA151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C2937-DAE2-FAA5-63F3-30AC698B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A2090-58E9-FE9C-49BD-8C4C9205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3DDA7-7F07-3057-3E5B-774710C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EEA0E-5B63-87A4-83B8-94ED580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4992B-5AA8-A60E-76A5-B2452B1E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7553F-119D-78D9-99CA-D8451252D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2AEF4-DDA0-A94B-DC68-5492490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4D07A1-EB24-B6DF-3CC1-3B7344906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C885A-4C24-91EC-2918-69E7D39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A0F9C-C036-C638-DEB6-715E302E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0DDD0-476C-3A7B-88B3-D6FF1A8D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5077-D73D-938D-5D08-7C1CDA86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CDF3B-DC9F-C813-9454-134C9B5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0D465-0D07-E979-9058-CC55BDF6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FE860F-F429-EB61-37D9-B005966C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3347F-4B88-9D17-1960-586A9253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97C38-4627-0ECA-9AAC-C10FC17C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A8CAD-0935-FBC3-3070-E21BA02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1AF0-8C7E-7F2A-E970-58D8EB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A1776-9533-C146-66ED-06275609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81941-11EE-7DA7-3A79-4EDB87A5C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B2FA2-0513-EC4E-3DCD-03241578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4DFC9-8D07-125B-4ABE-49BBFEE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BEA5D-C994-9090-AFEB-12E1002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2978-BA2D-C279-A7CA-D27E8943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25A5B-CDB0-E6B5-2688-913BEC49E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E5ECF-F744-1DB5-19D0-59F95962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4E053-A34F-C5EA-0A0F-07E7AC29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44627-0F94-5589-8230-E71ABD0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E3DA8-F03C-E62B-9734-6BB0EBFD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9C33C-BED4-C65F-BE7B-42553DAB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37309-E1CC-189D-8535-4D557A97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02569-FA2E-E29C-0B1B-2BD862E9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EEF8B-B0BA-4F7E-B1B2-832BB2961EEB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5B8D-4A2C-84B6-E394-1DBC3110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8380-B5B7-3EFE-F152-E13842113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3A8D2-C3CF-4D38-B36A-16404282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C67D7-1CA9-5817-B951-1828F7FAE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CFAD-9311-28C5-5FAA-F40305949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202136000 </a:t>
            </a:r>
            <a:r>
              <a:rPr lang="ko-KR" altLang="en-US" dirty="0"/>
              <a:t>원신영</a:t>
            </a:r>
          </a:p>
        </p:txBody>
      </p:sp>
    </p:spTree>
    <p:extLst>
      <p:ext uri="{BB962C8B-B14F-4D97-AF65-F5344CB8AC3E}">
        <p14:creationId xmlns:p14="http://schemas.microsoft.com/office/powerpoint/2010/main" val="87691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A065-0A32-07DC-43E4-5725F2463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876F-DD74-1EEA-23CA-434D1E55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E3707-0657-A894-6136-2AF40C44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567" y="1825625"/>
            <a:ext cx="6432885" cy="4351338"/>
          </a:xfrm>
        </p:spPr>
        <p:txBody>
          <a:bodyPr/>
          <a:lstStyle/>
          <a:p>
            <a:r>
              <a:rPr lang="ko-KR" altLang="en-US" dirty="0"/>
              <a:t>새로운 정보를 어떻게 반영할 것인가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입력과 은닉 상태에 각각 가중치를 곱하고 </a:t>
            </a:r>
            <a:r>
              <a:rPr lang="en-US" altLang="ko-KR" dirty="0"/>
              <a:t>sigmoid</a:t>
            </a:r>
            <a:r>
              <a:rPr lang="ko-KR" altLang="en-US" dirty="0"/>
              <a:t>와 </a:t>
            </a:r>
            <a:r>
              <a:rPr lang="en-US" altLang="ko-KR" dirty="0"/>
              <a:t>tanh</a:t>
            </a:r>
            <a:r>
              <a:rPr lang="ko-KR" altLang="en-US" dirty="0"/>
              <a:t> 함수에 통과 시켜 곱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전 삭제 게이트의 결과인 셀 상태와 더함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923BD-3C36-B858-9728-A5859568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5" y="1562682"/>
            <a:ext cx="4671465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1503-7740-4FBB-044F-D5C8CA99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3369-3AA3-E47F-34D5-C6A76FF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D8D97-7E04-0D31-FCBB-0D559911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864" y="1825625"/>
            <a:ext cx="6677935" cy="4351338"/>
          </a:xfrm>
        </p:spPr>
        <p:txBody>
          <a:bodyPr/>
          <a:lstStyle/>
          <a:p>
            <a:r>
              <a:rPr lang="ko-KR" altLang="en-US" dirty="0"/>
              <a:t>셀 상태에 </a:t>
            </a:r>
            <a:r>
              <a:rPr lang="en-US" altLang="ko-KR" dirty="0"/>
              <a:t>tanh </a:t>
            </a:r>
            <a:r>
              <a:rPr lang="ko-KR" altLang="en-US" dirty="0"/>
              <a:t>함수를 통과 시킨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입력과 은닉 상태를 </a:t>
            </a:r>
            <a:r>
              <a:rPr lang="en-US" altLang="ko-KR" dirty="0"/>
              <a:t>sigmoid </a:t>
            </a:r>
            <a:r>
              <a:rPr lang="ko-KR" altLang="en-US" dirty="0"/>
              <a:t>함수를 통과 한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값을 곱해 출력의 크기를 조절한 후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13C4A-1934-C0AB-63DF-B0CF7922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9" y="1657941"/>
            <a:ext cx="4442845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8FEBB-7A1E-2766-BD98-787B89FA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AD235-8C25-3225-9F19-2EC97B1C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500" dirty="0"/>
              <a:t>LSTM</a:t>
            </a:r>
            <a:r>
              <a:rPr lang="ko-KR" altLang="en-US" sz="3500" dirty="0"/>
              <a:t>이란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2. </a:t>
            </a:r>
            <a:r>
              <a:rPr lang="ko-KR" altLang="en-US" sz="3500" dirty="0" err="1"/>
              <a:t>그레디언트</a:t>
            </a:r>
            <a:r>
              <a:rPr lang="ko-KR" altLang="en-US" sz="3500" dirty="0"/>
              <a:t> 소실 문제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3. LSTM</a:t>
            </a:r>
            <a:r>
              <a:rPr lang="ko-KR" altLang="en-US" sz="3500" dirty="0"/>
              <a:t>의 극복 방법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4. LSTM </a:t>
            </a:r>
            <a:r>
              <a:rPr lang="ko-KR" altLang="en-US" sz="3500" dirty="0"/>
              <a:t>구조</a:t>
            </a:r>
            <a:endParaRPr lang="en-US" altLang="ko-KR" sz="3500" dirty="0"/>
          </a:p>
          <a:p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10949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8D7D-A5C4-9378-CF71-AC4BE6FA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50C9B-E4BD-7DBB-6646-782066A3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ko-KR" altLang="en-US" dirty="0"/>
              <a:t>입력 데이터의 길이가 길어지면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문제가 발생</a:t>
            </a:r>
            <a:endParaRPr lang="en-US" altLang="ko-KR" dirty="0"/>
          </a:p>
          <a:p>
            <a:pPr lvl="1"/>
            <a:r>
              <a:rPr lang="ko-KR" altLang="en-US" dirty="0"/>
              <a:t>이전 정보를 제대로 기억하지 못함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“I am a Boy, you are a girl”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410C-0237-1FD7-8C52-8AC9DFB7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594D-2F21-CD70-FFA4-D5740501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r>
              <a:rPr lang="ko-KR" altLang="en-US" dirty="0"/>
              <a:t> 과정에서 출력층에서 멀어질수록 </a:t>
            </a:r>
            <a:r>
              <a:rPr lang="ko-KR" altLang="en-US" dirty="0" err="1"/>
              <a:t>그래디언트</a:t>
            </a:r>
            <a:r>
              <a:rPr lang="ko-KR" altLang="en-US" dirty="0"/>
              <a:t> 값이 매우 작아지는 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Backpropagation </a:t>
            </a:r>
            <a:r>
              <a:rPr lang="ko-KR" altLang="en-US" dirty="0"/>
              <a:t>수행 시 활성화 함수를 미분한 값들을 계산에 사용함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0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69F6A9-DAC7-82B4-3483-D108EB44F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455714"/>
            <a:ext cx="10905066" cy="348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4C98C8A-9D83-725A-2300-BEDBCB3B8984}"/>
              </a:ext>
            </a:extLst>
          </p:cNvPr>
          <p:cNvSpPr txBox="1">
            <a:spLocks/>
          </p:cNvSpPr>
          <p:nvPr/>
        </p:nvSpPr>
        <p:spPr>
          <a:xfrm>
            <a:off x="838200" y="690414"/>
            <a:ext cx="10515600" cy="176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Sigmoid </a:t>
            </a:r>
            <a:r>
              <a:rPr lang="ko-KR" altLang="en-US" dirty="0" err="1"/>
              <a:t>미분값의</a:t>
            </a:r>
            <a:r>
              <a:rPr lang="ko-KR" altLang="en-US" dirty="0"/>
              <a:t> 최댓값은 </a:t>
            </a:r>
            <a:r>
              <a:rPr lang="en-US" altLang="ko-KR" dirty="0"/>
              <a:t>0.25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미분이 거듭될수록 값이 더욱 </a:t>
            </a:r>
            <a:r>
              <a:rPr lang="ko-KR" altLang="en-US" dirty="0" err="1"/>
              <a:t>작아짐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241B-05FC-BD2C-9B27-3DD4DC81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극복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7FA28-B65F-F165-9CBC-4117053B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정보를 오랫동안 기억할 수 있는 메모리 셀을 가지고 있으며</a:t>
            </a:r>
            <a:r>
              <a:rPr lang="en-US" altLang="ko-KR" dirty="0"/>
              <a:t>, </a:t>
            </a:r>
            <a:r>
              <a:rPr lang="ko-KR" altLang="en-US" dirty="0"/>
              <a:t>이를 통해 긴 </a:t>
            </a:r>
            <a:r>
              <a:rPr lang="ko-KR" altLang="en-US" dirty="0" err="1"/>
              <a:t>시퀸스</a:t>
            </a:r>
            <a:r>
              <a:rPr lang="ko-KR" altLang="en-US" dirty="0"/>
              <a:t> 데이터를 처리할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5378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EC0D2C-65FE-59D9-4C37-DAAB5BE9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000"/>
              <a:t>LSTM </a:t>
            </a:r>
            <a:r>
              <a:rPr lang="ko-KR" altLang="en-US" sz="400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3621-6C7B-8C83-A09B-6D6ED7A8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5C85E-0F5F-E44B-916B-1331202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57" y="1459907"/>
            <a:ext cx="8327293" cy="49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0C6E-1B85-DC3F-5F1F-333045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36884-82D5-6591-2778-5B54AB02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9"/>
            <a:ext cx="10515600" cy="3033713"/>
          </a:xfrm>
        </p:spPr>
        <p:txBody>
          <a:bodyPr/>
          <a:lstStyle/>
          <a:p>
            <a:r>
              <a:rPr lang="ko-KR" altLang="en-US" dirty="0"/>
              <a:t>이전 상태에서 현재 상태까지 유지되는 정보의 흐름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이 오래 된 정보를 기억하고 새로운 정보를 적절히 갱신할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 </a:t>
            </a:r>
            <a:r>
              <a:rPr lang="ko-KR" altLang="en-US" dirty="0"/>
              <a:t>메모리 셀에서만 순환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CF5C6-1C14-98B9-52F4-4941AF3B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911"/>
            <a:ext cx="10750247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A3D7-1917-8710-B2DB-FB39742A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 게이트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20EF9-6759-144A-E2C4-93E5FA68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572" y="1825625"/>
            <a:ext cx="7749227" cy="4351338"/>
          </a:xfrm>
        </p:spPr>
        <p:txBody>
          <a:bodyPr/>
          <a:lstStyle/>
          <a:p>
            <a:r>
              <a:rPr lang="ko-KR" altLang="en-US" dirty="0"/>
              <a:t>이전 셀 상태의 정보를 지울지 말지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입력과 은닉 상태에 가중치를 곱하고 </a:t>
            </a:r>
            <a:r>
              <a:rPr lang="en-US" altLang="ko-KR" dirty="0"/>
              <a:t>sigmoid </a:t>
            </a:r>
            <a:r>
              <a:rPr lang="ko-KR" altLang="en-US" dirty="0"/>
              <a:t>함수를 통과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결과가 </a:t>
            </a:r>
            <a:r>
              <a:rPr lang="en-US" altLang="ko-KR" dirty="0"/>
              <a:t>0</a:t>
            </a:r>
            <a:r>
              <a:rPr lang="ko-KR" altLang="en-US" dirty="0"/>
              <a:t>이면 삭제</a:t>
            </a:r>
            <a:r>
              <a:rPr lang="en-US" altLang="ko-KR" dirty="0"/>
              <a:t>, 1</a:t>
            </a:r>
            <a:r>
              <a:rPr lang="ko-KR" altLang="en-US" dirty="0"/>
              <a:t>이면 유지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FEAFD-5BAD-EE04-B2CB-092D2724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242"/>
            <a:ext cx="360457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220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LSTM</vt:lpstr>
      <vt:lpstr>목차</vt:lpstr>
      <vt:lpstr>LSTM 이란</vt:lpstr>
      <vt:lpstr>그래디언트 소실 문제</vt:lpstr>
      <vt:lpstr>PowerPoint 프레젠테이션</vt:lpstr>
      <vt:lpstr>LSTM의 극복 방법</vt:lpstr>
      <vt:lpstr>LSTM 구조</vt:lpstr>
      <vt:lpstr>셀 상태</vt:lpstr>
      <vt:lpstr>삭제 게이트</vt:lpstr>
      <vt:lpstr>입력 게이트</vt:lpstr>
      <vt:lpstr>출력 게이트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LSTM과 GRU</dc:title>
  <dc:creator>신영 원</dc:creator>
  <cp:lastModifiedBy>신영 원</cp:lastModifiedBy>
  <cp:revision>3</cp:revision>
  <dcterms:created xsi:type="dcterms:W3CDTF">2024-02-04T13:57:14Z</dcterms:created>
  <dcterms:modified xsi:type="dcterms:W3CDTF">2024-02-06T02:28:15Z</dcterms:modified>
</cp:coreProperties>
</file>