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2004" y="-48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11A5-2EC4-4464-8CDD-A32826C4531A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BE5-7DA8-4B90-BD48-50AE8F3F8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60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11A5-2EC4-4464-8CDD-A32826C4531A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BE5-7DA8-4B90-BD48-50AE8F3F8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59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11A5-2EC4-4464-8CDD-A32826C4531A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BE5-7DA8-4B90-BD48-50AE8F3F8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9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11A5-2EC4-4464-8CDD-A32826C4531A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BE5-7DA8-4B90-BD48-50AE8F3F8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00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11A5-2EC4-4464-8CDD-A32826C4531A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BE5-7DA8-4B90-BD48-50AE8F3F8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57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11A5-2EC4-4464-8CDD-A32826C4531A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BE5-7DA8-4B90-BD48-50AE8F3F8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94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11A5-2EC4-4464-8CDD-A32826C4531A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BE5-7DA8-4B90-BD48-50AE8F3F8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94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11A5-2EC4-4464-8CDD-A32826C4531A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BE5-7DA8-4B90-BD48-50AE8F3F8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28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11A5-2EC4-4464-8CDD-A32826C4531A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BE5-7DA8-4B90-BD48-50AE8F3F8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84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11A5-2EC4-4464-8CDD-A32826C4531A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BE5-7DA8-4B90-BD48-50AE8F3F8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15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11A5-2EC4-4464-8CDD-A32826C4531A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BE5-7DA8-4B90-BD48-50AE8F3F8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21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111A5-2EC4-4464-8CDD-A32826C4531A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F5BE5-7DA8-4B90-BD48-50AE8F3F8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87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437"/>
            <a:ext cx="9144000" cy="528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6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528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44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44000" cy="52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14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45488" cy="528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14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44000" cy="528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14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528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14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44000" cy="528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84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" y="836712"/>
            <a:ext cx="9143503" cy="528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84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9584"/>
            <a:ext cx="9144001" cy="511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70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Fasai</dc:creator>
  <cp:lastModifiedBy>Fasai</cp:lastModifiedBy>
  <cp:revision>5</cp:revision>
  <dcterms:created xsi:type="dcterms:W3CDTF">2023-06-13T01:56:19Z</dcterms:created>
  <dcterms:modified xsi:type="dcterms:W3CDTF">2023-06-22T07:30:19Z</dcterms:modified>
</cp:coreProperties>
</file>