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9" r:id="rId6"/>
    <p:sldId id="261" r:id="rId7"/>
    <p:sldId id="262" r:id="rId8"/>
    <p:sldId id="275" r:id="rId9"/>
    <p:sldId id="265" r:id="rId10"/>
    <p:sldId id="277" r:id="rId11"/>
    <p:sldId id="278" r:id="rId12"/>
    <p:sldId id="274" r:id="rId13"/>
    <p:sldId id="267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00"/>
    <a:srgbClr val="000000"/>
    <a:srgbClr val="663300"/>
    <a:srgbClr val="FC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09A41-101A-A188-F1FD-9A20B272274C}" v="1003" dt="2024-06-18T22:59:03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ining Consultant LT" userId="S::trainingconsultant@litethinking.com::6ba9bd70-1619-4783-9427-b79639a4e571" providerId="AD" clId="Web-{76C09A41-101A-A188-F1FD-9A20B272274C}"/>
    <pc:docChg chg="addSld delSld modSld sldOrd">
      <pc:chgData name="Training Consultant LT" userId="S::trainingconsultant@litethinking.com::6ba9bd70-1619-4783-9427-b79639a4e571" providerId="AD" clId="Web-{76C09A41-101A-A188-F1FD-9A20B272274C}" dt="2024-06-18T22:59:03.005" v="545" actId="14100"/>
      <pc:docMkLst>
        <pc:docMk/>
      </pc:docMkLst>
      <pc:sldChg chg="modSp">
        <pc:chgData name="Training Consultant LT" userId="S::trainingconsultant@litethinking.com::6ba9bd70-1619-4783-9427-b79639a4e571" providerId="AD" clId="Web-{76C09A41-101A-A188-F1FD-9A20B272274C}" dt="2024-06-18T21:17:31.816" v="9" actId="20577"/>
        <pc:sldMkLst>
          <pc:docMk/>
          <pc:sldMk cId="4210400933" sldId="256"/>
        </pc:sldMkLst>
        <pc:spChg chg="mod">
          <ac:chgData name="Training Consultant LT" userId="S::trainingconsultant@litethinking.com::6ba9bd70-1619-4783-9427-b79639a4e571" providerId="AD" clId="Web-{76C09A41-101A-A188-F1FD-9A20B272274C}" dt="2024-06-18T21:17:31.816" v="9" actId="20577"/>
          <ac:spMkLst>
            <pc:docMk/>
            <pc:sldMk cId="4210400933" sldId="256"/>
            <ac:spMk id="6" creationId="{43C64285-2440-4190-9B29-1640D5B1B949}"/>
          </ac:spMkLst>
        </pc:spChg>
      </pc:sldChg>
      <pc:sldChg chg="modSp">
        <pc:chgData name="Training Consultant LT" userId="S::trainingconsultant@litethinking.com::6ba9bd70-1619-4783-9427-b79639a4e571" providerId="AD" clId="Web-{76C09A41-101A-A188-F1FD-9A20B272274C}" dt="2024-06-18T22:15:28.127" v="343" actId="20577"/>
        <pc:sldMkLst>
          <pc:docMk/>
          <pc:sldMk cId="53647488" sldId="259"/>
        </pc:sldMkLst>
        <pc:spChg chg="mod">
          <ac:chgData name="Training Consultant LT" userId="S::trainingconsultant@litethinking.com::6ba9bd70-1619-4783-9427-b79639a4e571" providerId="AD" clId="Web-{76C09A41-101A-A188-F1FD-9A20B272274C}" dt="2024-06-18T22:03:16.339" v="111" actId="20577"/>
          <ac:spMkLst>
            <pc:docMk/>
            <pc:sldMk cId="53647488" sldId="259"/>
            <ac:spMk id="28" creationId="{2E7BFE04-98A3-40C7-9138-96A707E199C1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5:28.127" v="343" actId="20577"/>
          <ac:spMkLst>
            <pc:docMk/>
            <pc:sldMk cId="53647488" sldId="259"/>
            <ac:spMk id="31" creationId="{72323498-0FDA-4289-B2E2-2FAB1808768B}"/>
          </ac:spMkLst>
        </pc:spChg>
      </pc:sldChg>
      <pc:sldChg chg="addSp delSp modSp">
        <pc:chgData name="Training Consultant LT" userId="S::trainingconsultant@litethinking.com::6ba9bd70-1619-4783-9427-b79639a4e571" providerId="AD" clId="Web-{76C09A41-101A-A188-F1FD-9A20B272274C}" dt="2024-06-18T22:05:43.343" v="116" actId="1076"/>
        <pc:sldMkLst>
          <pc:docMk/>
          <pc:sldMk cId="348542734" sldId="261"/>
        </pc:sldMkLst>
        <pc:spChg chg="mod">
          <ac:chgData name="Training Consultant LT" userId="S::trainingconsultant@litethinking.com::6ba9bd70-1619-4783-9427-b79639a4e571" providerId="AD" clId="Web-{76C09A41-101A-A188-F1FD-9A20B272274C}" dt="2024-06-18T22:03:04.885" v="110" actId="20577"/>
          <ac:spMkLst>
            <pc:docMk/>
            <pc:sldMk cId="348542734" sldId="261"/>
            <ac:spMk id="5" creationId="{77F17144-4608-48EE-AC4A-58363F8BBCE9}"/>
          </ac:spMkLst>
        </pc:spChg>
        <pc:picChg chg="del">
          <ac:chgData name="Training Consultant LT" userId="S::trainingconsultant@litethinking.com::6ba9bd70-1619-4783-9427-b79639a4e571" providerId="AD" clId="Web-{76C09A41-101A-A188-F1FD-9A20B272274C}" dt="2024-06-18T22:00:46.178" v="51"/>
          <ac:picMkLst>
            <pc:docMk/>
            <pc:sldMk cId="348542734" sldId="261"/>
            <ac:picMk id="3" creationId="{A0F43309-D802-E459-B751-453A7B18579F}"/>
          </ac:picMkLst>
        </pc:picChg>
        <pc:picChg chg="add mod">
          <ac:chgData name="Training Consultant LT" userId="S::trainingconsultant@litethinking.com::6ba9bd70-1619-4783-9427-b79639a4e571" providerId="AD" clId="Web-{76C09A41-101A-A188-F1FD-9A20B272274C}" dt="2024-06-18T22:05:43.343" v="116" actId="1076"/>
          <ac:picMkLst>
            <pc:docMk/>
            <pc:sldMk cId="348542734" sldId="261"/>
            <ac:picMk id="6" creationId="{D8270C05-F873-FE54-7F46-679B9481A0C5}"/>
          </ac:picMkLst>
        </pc:picChg>
      </pc:sldChg>
      <pc:sldChg chg="addSp delSp modSp">
        <pc:chgData name="Training Consultant LT" userId="S::trainingconsultant@litethinking.com::6ba9bd70-1619-4783-9427-b79639a4e571" providerId="AD" clId="Web-{76C09A41-101A-A188-F1FD-9A20B272274C}" dt="2024-06-18T22:14:27.079" v="314" actId="1076"/>
        <pc:sldMkLst>
          <pc:docMk/>
          <pc:sldMk cId="1915988406" sldId="262"/>
        </pc:sldMkLst>
        <pc:spChg chg="mod">
          <ac:chgData name="Training Consultant LT" userId="S::trainingconsultant@litethinking.com::6ba9bd70-1619-4783-9427-b79639a4e571" providerId="AD" clId="Web-{76C09A41-101A-A188-F1FD-9A20B272274C}" dt="2024-06-18T22:14:23.719" v="313" actId="14100"/>
          <ac:spMkLst>
            <pc:docMk/>
            <pc:sldMk cId="1915988406" sldId="262"/>
            <ac:spMk id="4" creationId="{7F0824BF-DCDC-4FB6-A573-01C09364B8EE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03:21.792" v="113" actId="20577"/>
          <ac:spMkLst>
            <pc:docMk/>
            <pc:sldMk cId="1915988406" sldId="262"/>
            <ac:spMk id="5" creationId="{30D85BDA-7A81-4AA9-A803-0A43949636FC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09:10.772" v="200" actId="20577"/>
          <ac:spMkLst>
            <pc:docMk/>
            <pc:sldMk cId="1915988406" sldId="262"/>
            <ac:spMk id="30" creationId="{47C57797-B35D-4CE5-B5C5-AA41FBBE0A96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09:08.131" v="199" actId="20577"/>
          <ac:spMkLst>
            <pc:docMk/>
            <pc:sldMk cId="1915988406" sldId="262"/>
            <ac:spMk id="31" creationId="{D16DA1D1-3ED5-4805-85F4-7AB5508A950D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06:19.688" v="128" actId="20577"/>
          <ac:spMkLst>
            <pc:docMk/>
            <pc:sldMk cId="1915988406" sldId="262"/>
            <ac:spMk id="37" creationId="{A7517485-7677-48F0-9BE6-7A3314332180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07:02.783" v="143" actId="20577"/>
          <ac:spMkLst>
            <pc:docMk/>
            <pc:sldMk cId="1915988406" sldId="262"/>
            <ac:spMk id="38" creationId="{8A70F2C6-DCE0-4D84-9DA2-83098863EDD5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09:17.772" v="202" actId="20577"/>
          <ac:spMkLst>
            <pc:docMk/>
            <pc:sldMk cId="1915988406" sldId="262"/>
            <ac:spMk id="39" creationId="{11C9CAC3-EDB7-4DE3-864B-FB40EF4A7DD5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1:45.386" v="264" actId="20577"/>
          <ac:spMkLst>
            <pc:docMk/>
            <pc:sldMk cId="1915988406" sldId="262"/>
            <ac:spMk id="46" creationId="{CB9DC181-2468-4330-806D-E9FDC1886462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0:37.087" v="240" actId="20577"/>
          <ac:spMkLst>
            <pc:docMk/>
            <pc:sldMk cId="1915988406" sldId="262"/>
            <ac:spMk id="48" creationId="{050C6C70-56CA-4738-AA4E-88F208AAB965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1:47.917" v="265" actId="20577"/>
          <ac:spMkLst>
            <pc:docMk/>
            <pc:sldMk cId="1915988406" sldId="262"/>
            <ac:spMk id="49" creationId="{F7FCB01F-1AFF-4BCB-9BA5-32A781E3FDAE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2:02.355" v="274" actId="20577"/>
          <ac:spMkLst>
            <pc:docMk/>
            <pc:sldMk cId="1915988406" sldId="262"/>
            <ac:spMk id="50" creationId="{6215110F-FEB3-4CBB-AB11-941943C38F7A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3:15.311" v="308" actId="20577"/>
          <ac:spMkLst>
            <pc:docMk/>
            <pc:sldMk cId="1915988406" sldId="262"/>
            <ac:spMk id="53" creationId="{E613670A-58DE-4097-8130-69D3A1A4C53B}"/>
          </ac:spMkLst>
        </pc:spChg>
        <pc:grpChg chg="mod">
          <ac:chgData name="Training Consultant LT" userId="S::trainingconsultant@litethinking.com::6ba9bd70-1619-4783-9427-b79639a4e571" providerId="AD" clId="Web-{76C09A41-101A-A188-F1FD-9A20B272274C}" dt="2024-06-18T22:14:27.079" v="314" actId="1076"/>
          <ac:grpSpMkLst>
            <pc:docMk/>
            <pc:sldMk cId="1915988406" sldId="262"/>
            <ac:grpSpMk id="26" creationId="{BAA28AA4-76FE-4C09-A025-6053EA2C3F08}"/>
          </ac:grpSpMkLst>
        </pc:grpChg>
        <pc:picChg chg="add mod">
          <ac:chgData name="Training Consultant LT" userId="S::trainingconsultant@litethinking.com::6ba9bd70-1619-4783-9427-b79639a4e571" providerId="AD" clId="Web-{76C09A41-101A-A188-F1FD-9A20B272274C}" dt="2024-06-18T22:14:16.672" v="312" actId="1076"/>
          <ac:picMkLst>
            <pc:docMk/>
            <pc:sldMk cId="1915988406" sldId="262"/>
            <ac:picMk id="10" creationId="{A9D1AF60-8B5D-B94B-9D1D-BF6AC8DAED44}"/>
          </ac:picMkLst>
        </pc:picChg>
        <pc:picChg chg="del">
          <ac:chgData name="Training Consultant LT" userId="S::trainingconsultant@litethinking.com::6ba9bd70-1619-4783-9427-b79639a4e571" providerId="AD" clId="Web-{76C09A41-101A-A188-F1FD-9A20B272274C}" dt="2024-06-18T22:03:27.230" v="114"/>
          <ac:picMkLst>
            <pc:docMk/>
            <pc:sldMk cId="1915988406" sldId="262"/>
            <ac:picMk id="11" creationId="{6A24AD9D-7869-9576-F77D-087446CB6D09}"/>
          </ac:picMkLst>
        </pc:picChg>
      </pc:sldChg>
      <pc:sldChg chg="delSp modSp">
        <pc:chgData name="Training Consultant LT" userId="S::trainingconsultant@litethinking.com::6ba9bd70-1619-4783-9427-b79639a4e571" providerId="AD" clId="Web-{76C09A41-101A-A188-F1FD-9A20B272274C}" dt="2024-06-18T22:17:56.445" v="423" actId="20577"/>
        <pc:sldMkLst>
          <pc:docMk/>
          <pc:sldMk cId="1181298194" sldId="265"/>
        </pc:sldMkLst>
        <pc:spChg chg="del">
          <ac:chgData name="Training Consultant LT" userId="S::trainingconsultant@litethinking.com::6ba9bd70-1619-4783-9427-b79639a4e571" providerId="AD" clId="Web-{76C09A41-101A-A188-F1FD-9A20B272274C}" dt="2024-06-18T22:16:14.785" v="355"/>
          <ac:spMkLst>
            <pc:docMk/>
            <pc:sldMk cId="1181298194" sldId="265"/>
            <ac:spMk id="5" creationId="{30D85BDA-7A81-4AA9-A803-0A43949636FC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6:40.302" v="366" actId="1076"/>
          <ac:spMkLst>
            <pc:docMk/>
            <pc:sldMk cId="1181298194" sldId="265"/>
            <ac:spMk id="6" creationId="{EAB8FA62-C78C-43F8-150F-A261BBDB50AD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7:20.428" v="397" actId="20577"/>
          <ac:spMkLst>
            <pc:docMk/>
            <pc:sldMk cId="1181298194" sldId="265"/>
            <ac:spMk id="8" creationId="{1C6F816D-A841-2C03-DBBC-93678A534ABD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6:19.238" v="356" actId="14100"/>
          <ac:spMkLst>
            <pc:docMk/>
            <pc:sldMk cId="1181298194" sldId="265"/>
            <ac:spMk id="9" creationId="{978ECCA6-8177-329B-6A65-A3D0E79E1BB9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6:22.082" v="357"/>
          <ac:spMkLst>
            <pc:docMk/>
            <pc:sldMk cId="1181298194" sldId="265"/>
            <ac:spMk id="10" creationId="{9E51FC4D-FF7B-3D62-0A15-EA05F0909BB8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6:24.051" v="358"/>
          <ac:spMkLst>
            <pc:docMk/>
            <pc:sldMk cId="1181298194" sldId="265"/>
            <ac:spMk id="12" creationId="{54598F89-6FE8-2DF4-B87D-031880B34747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6:27.770" v="360"/>
          <ac:spMkLst>
            <pc:docMk/>
            <pc:sldMk cId="1181298194" sldId="265"/>
            <ac:spMk id="13" creationId="{EB7FD1EC-1FD0-F983-3E52-BCBA08C8CD05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6:26.536" v="359"/>
          <ac:spMkLst>
            <pc:docMk/>
            <pc:sldMk cId="1181298194" sldId="265"/>
            <ac:spMk id="15" creationId="{C819BF6C-7877-8257-45CE-7B3C2C9B0E45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6:31.770" v="364"/>
          <ac:spMkLst>
            <pc:docMk/>
            <pc:sldMk cId="1181298194" sldId="265"/>
            <ac:spMk id="16" creationId="{E3392E29-0D2E-86AA-4F5E-932C21B8C94A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6:30.848" v="363"/>
          <ac:spMkLst>
            <pc:docMk/>
            <pc:sldMk cId="1181298194" sldId="265"/>
            <ac:spMk id="18" creationId="{FC5BB65D-388D-086B-264D-9969A1032409}"/>
          </ac:spMkLst>
        </pc:spChg>
        <pc:spChg chg="del mod">
          <ac:chgData name="Training Consultant LT" userId="S::trainingconsultant@litethinking.com::6ba9bd70-1619-4783-9427-b79639a4e571" providerId="AD" clId="Web-{76C09A41-101A-A188-F1FD-9A20B272274C}" dt="2024-06-18T22:16:46.536" v="371"/>
          <ac:spMkLst>
            <pc:docMk/>
            <pc:sldMk cId="1181298194" sldId="265"/>
            <ac:spMk id="20" creationId="{15CD7864-70FC-49C8-8957-D21F14A171DB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6:58.865" v="373" actId="1076"/>
          <ac:spMkLst>
            <pc:docMk/>
            <pc:sldMk cId="1181298194" sldId="265"/>
            <ac:spMk id="21" creationId="{523B5181-CB49-AEF9-AFA0-0BA4EC662825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7:56.445" v="423" actId="20577"/>
          <ac:spMkLst>
            <pc:docMk/>
            <pc:sldMk cId="1181298194" sldId="265"/>
            <ac:spMk id="23" creationId="{F10BC722-BBDF-3239-AA4E-429C1C7CECAD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7:02.818" v="377"/>
          <ac:spMkLst>
            <pc:docMk/>
            <pc:sldMk cId="1181298194" sldId="265"/>
            <ac:spMk id="25" creationId="{71D367F4-CF40-1FE8-1537-6FBEB6BC369B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6:43.802" v="369"/>
          <ac:spMkLst>
            <pc:docMk/>
            <pc:sldMk cId="1181298194" sldId="265"/>
            <ac:spMk id="27" creationId="{7ABFE5B0-5230-4AD5-B6FE-8CB7EC204831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7:01.662" v="376"/>
          <ac:spMkLst>
            <pc:docMk/>
            <pc:sldMk cId="1181298194" sldId="265"/>
            <ac:spMk id="28" creationId="{FB56F26A-2C6A-6431-9EB6-7D18D2A26B7E}"/>
          </ac:spMkLst>
        </pc:spChg>
        <pc:picChg chg="mod">
          <ac:chgData name="Training Consultant LT" userId="S::trainingconsultant@litethinking.com::6ba9bd70-1619-4783-9427-b79639a4e571" providerId="AD" clId="Web-{76C09A41-101A-A188-F1FD-9A20B272274C}" dt="2024-06-18T22:16:40.317" v="367" actId="1076"/>
          <ac:picMkLst>
            <pc:docMk/>
            <pc:sldMk cId="1181298194" sldId="265"/>
            <ac:picMk id="7" creationId="{F4130E6B-DA6E-14B6-378C-BA4445291EFC}"/>
          </ac:picMkLst>
        </pc:picChg>
        <pc:picChg chg="del">
          <ac:chgData name="Training Consultant LT" userId="S::trainingconsultant@litethinking.com::6ba9bd70-1619-4783-9427-b79639a4e571" providerId="AD" clId="Web-{76C09A41-101A-A188-F1FD-9A20B272274C}" dt="2024-06-18T22:16:29.551" v="362"/>
          <ac:picMkLst>
            <pc:docMk/>
            <pc:sldMk cId="1181298194" sldId="265"/>
            <ac:picMk id="11" creationId="{D6201985-4C1B-3EA3-1DA3-552BE12F529B}"/>
          </ac:picMkLst>
        </pc:picChg>
        <pc:picChg chg="del">
          <ac:chgData name="Training Consultant LT" userId="S::trainingconsultant@litethinking.com::6ba9bd70-1619-4783-9427-b79639a4e571" providerId="AD" clId="Web-{76C09A41-101A-A188-F1FD-9A20B272274C}" dt="2024-06-18T22:16:28.754" v="361"/>
          <ac:picMkLst>
            <pc:docMk/>
            <pc:sldMk cId="1181298194" sldId="265"/>
            <ac:picMk id="14" creationId="{5E253F18-CEF6-A810-9032-436A1A359A78}"/>
          </ac:picMkLst>
        </pc:picChg>
        <pc:picChg chg="del">
          <ac:chgData name="Training Consultant LT" userId="S::trainingconsultant@litethinking.com::6ba9bd70-1619-4783-9427-b79639a4e571" providerId="AD" clId="Web-{76C09A41-101A-A188-F1FD-9A20B272274C}" dt="2024-06-18T22:16:32.630" v="365"/>
          <ac:picMkLst>
            <pc:docMk/>
            <pc:sldMk cId="1181298194" sldId="265"/>
            <ac:picMk id="17" creationId="{6282D091-D6F9-75EA-17CB-E587A2E51AF4}"/>
          </ac:picMkLst>
        </pc:picChg>
        <pc:picChg chg="mod">
          <ac:chgData name="Training Consultant LT" userId="S::trainingconsultant@litethinking.com::6ba9bd70-1619-4783-9427-b79639a4e571" providerId="AD" clId="Web-{76C09A41-101A-A188-F1FD-9A20B272274C}" dt="2024-06-18T22:16:58.880" v="374" actId="1076"/>
          <ac:picMkLst>
            <pc:docMk/>
            <pc:sldMk cId="1181298194" sldId="265"/>
            <ac:picMk id="22" creationId="{B2FCC444-3E9C-2147-850E-B63FEF42DEAA}"/>
          </ac:picMkLst>
        </pc:picChg>
        <pc:picChg chg="del">
          <ac:chgData name="Training Consultant LT" userId="S::trainingconsultant@litethinking.com::6ba9bd70-1619-4783-9427-b79639a4e571" providerId="AD" clId="Web-{76C09A41-101A-A188-F1FD-9A20B272274C}" dt="2024-06-18T22:17:03.787" v="378"/>
          <ac:picMkLst>
            <pc:docMk/>
            <pc:sldMk cId="1181298194" sldId="265"/>
            <ac:picMk id="26" creationId="{B4D39520-CC5F-82ED-28B7-A0C526941A05}"/>
          </ac:picMkLst>
        </pc:picChg>
        <pc:picChg chg="del">
          <ac:chgData name="Training Consultant LT" userId="S::trainingconsultant@litethinking.com::6ba9bd70-1619-4783-9427-b79639a4e571" providerId="AD" clId="Web-{76C09A41-101A-A188-F1FD-9A20B272274C}" dt="2024-06-18T22:16:47.489" v="372"/>
          <ac:picMkLst>
            <pc:docMk/>
            <pc:sldMk cId="1181298194" sldId="265"/>
            <ac:picMk id="48" creationId="{16F1F2F4-5656-4661-856F-09B2AB285770}"/>
          </ac:picMkLst>
        </pc:picChg>
      </pc:sldChg>
      <pc:sldChg chg="delSp modSp">
        <pc:chgData name="Training Consultant LT" userId="S::trainingconsultant@litethinking.com::6ba9bd70-1619-4783-9427-b79639a4e571" providerId="AD" clId="Web-{76C09A41-101A-A188-F1FD-9A20B272274C}" dt="2024-06-18T22:15:16.908" v="342" actId="20577"/>
        <pc:sldMkLst>
          <pc:docMk/>
          <pc:sldMk cId="3173341021" sldId="275"/>
        </pc:sldMkLst>
        <pc:spChg chg="del">
          <ac:chgData name="Training Consultant LT" userId="S::trainingconsultant@litethinking.com::6ba9bd70-1619-4783-9427-b79639a4e571" providerId="AD" clId="Web-{76C09A41-101A-A188-F1FD-9A20B272274C}" dt="2024-06-18T22:14:50.173" v="322"/>
          <ac:spMkLst>
            <pc:docMk/>
            <pc:sldMk cId="3173341021" sldId="275"/>
            <ac:spMk id="4" creationId="{A9F7D987-6C3C-4B46-E077-4E8CBBA7A332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4:44.517" v="321" actId="20577"/>
          <ac:spMkLst>
            <pc:docMk/>
            <pc:sldMk cId="3173341021" sldId="275"/>
            <ac:spMk id="6" creationId="{21342172-3246-4643-952B-6A5B9E8EFFEF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5:16.908" v="342" actId="20577"/>
          <ac:spMkLst>
            <pc:docMk/>
            <pc:sldMk cId="3173341021" sldId="275"/>
            <ac:spMk id="8" creationId="{CED233F6-636A-3463-08F4-F725CA6533FD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4:51.454" v="323"/>
          <ac:spMkLst>
            <pc:docMk/>
            <pc:sldMk cId="3173341021" sldId="275"/>
            <ac:spMk id="13" creationId="{B0A5A08C-ED98-7F14-7A52-C921AE4E752D}"/>
          </ac:spMkLst>
        </pc:spChg>
        <pc:spChg chg="del mod">
          <ac:chgData name="Training Consultant LT" userId="S::trainingconsultant@litethinking.com::6ba9bd70-1619-4783-9427-b79639a4e571" providerId="AD" clId="Web-{76C09A41-101A-A188-F1FD-9A20B272274C}" dt="2024-06-18T22:14:54.330" v="328"/>
          <ac:spMkLst>
            <pc:docMk/>
            <pc:sldMk cId="3173341021" sldId="275"/>
            <ac:spMk id="19" creationId="{56ED10BD-26B7-270A-94F7-B9BA8C32AD33}"/>
          </ac:spMkLst>
        </pc:spChg>
        <pc:spChg chg="del mod">
          <ac:chgData name="Training Consultant LT" userId="S::trainingconsultant@litethinking.com::6ba9bd70-1619-4783-9427-b79639a4e571" providerId="AD" clId="Web-{76C09A41-101A-A188-F1FD-9A20B272274C}" dt="2024-06-18T22:14:55.595" v="329"/>
          <ac:spMkLst>
            <pc:docMk/>
            <pc:sldMk cId="3173341021" sldId="275"/>
            <ac:spMk id="20" creationId="{E2CA4DD6-E50F-2750-5CCA-08DF7F701DEC}"/>
          </ac:spMkLst>
        </pc:spChg>
      </pc:sldChg>
      <pc:sldChg chg="add del replId">
        <pc:chgData name="Training Consultant LT" userId="S::trainingconsultant@litethinking.com::6ba9bd70-1619-4783-9427-b79639a4e571" providerId="AD" clId="Web-{76C09A41-101A-A188-F1FD-9A20B272274C}" dt="2024-06-18T22:49:51.925" v="426"/>
        <pc:sldMkLst>
          <pc:docMk/>
          <pc:sldMk cId="390419707" sldId="276"/>
        </pc:sldMkLst>
      </pc:sldChg>
      <pc:sldChg chg="addSp delSp modSp add ord replId">
        <pc:chgData name="Training Consultant LT" userId="S::trainingconsultant@litethinking.com::6ba9bd70-1619-4783-9427-b79639a4e571" providerId="AD" clId="Web-{76C09A41-101A-A188-F1FD-9A20B272274C}" dt="2024-06-18T22:57:27.268" v="510" actId="20577"/>
        <pc:sldMkLst>
          <pc:docMk/>
          <pc:sldMk cId="4081493547" sldId="277"/>
        </pc:sldMkLst>
        <pc:spChg chg="add mod">
          <ac:chgData name="Training Consultant LT" userId="S::trainingconsultant@litethinking.com::6ba9bd70-1619-4783-9427-b79639a4e571" providerId="AD" clId="Web-{76C09A41-101A-A188-F1FD-9A20B272274C}" dt="2024-06-18T22:52:40.102" v="455" actId="20577"/>
          <ac:spMkLst>
            <pc:docMk/>
            <pc:sldMk cId="4081493547" sldId="277"/>
            <ac:spMk id="4" creationId="{99DF0740-9AA4-6EC5-DC19-04C294D0F764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50:02.113" v="434" actId="20577"/>
          <ac:spMkLst>
            <pc:docMk/>
            <pc:sldMk cId="4081493547" sldId="277"/>
            <ac:spMk id="6" creationId="{21342172-3246-4643-952B-6A5B9E8EFFEF}"/>
          </ac:spMkLst>
        </pc:spChg>
        <pc:spChg chg="del mod">
          <ac:chgData name="Training Consultant LT" userId="S::trainingconsultant@litethinking.com::6ba9bd70-1619-4783-9427-b79639a4e571" providerId="AD" clId="Web-{76C09A41-101A-A188-F1FD-9A20B272274C}" dt="2024-06-18T22:50:22.223" v="439"/>
          <ac:spMkLst>
            <pc:docMk/>
            <pc:sldMk cId="4081493547" sldId="277"/>
            <ac:spMk id="8" creationId="{CED233F6-636A-3463-08F4-F725CA6533FD}"/>
          </ac:spMkLst>
        </pc:spChg>
        <pc:spChg chg="add mod">
          <ac:chgData name="Training Consultant LT" userId="S::trainingconsultant@litethinking.com::6ba9bd70-1619-4783-9427-b79639a4e571" providerId="AD" clId="Web-{76C09A41-101A-A188-F1FD-9A20B272274C}" dt="2024-06-18T22:53:02.244" v="463" actId="20577"/>
          <ac:spMkLst>
            <pc:docMk/>
            <pc:sldMk cId="4081493547" sldId="277"/>
            <ac:spMk id="9" creationId="{E1ACD5E1-64D3-8AA5-7725-84F434D6AB49}"/>
          </ac:spMkLst>
        </pc:spChg>
        <pc:spChg chg="add mod">
          <ac:chgData name="Training Consultant LT" userId="S::trainingconsultant@litethinking.com::6ba9bd70-1619-4783-9427-b79639a4e571" providerId="AD" clId="Web-{76C09A41-101A-A188-F1FD-9A20B272274C}" dt="2024-06-18T22:55:47.905" v="476" actId="20577"/>
          <ac:spMkLst>
            <pc:docMk/>
            <pc:sldMk cId="4081493547" sldId="277"/>
            <ac:spMk id="10" creationId="{56679CB5-3384-57BE-B1B0-D22CDB930502}"/>
          </ac:spMkLst>
        </pc:spChg>
        <pc:spChg chg="add mod">
          <ac:chgData name="Training Consultant LT" userId="S::trainingconsultant@litethinking.com::6ba9bd70-1619-4783-9427-b79639a4e571" providerId="AD" clId="Web-{76C09A41-101A-A188-F1FD-9A20B272274C}" dt="2024-06-18T22:55:50.186" v="479" actId="20577"/>
          <ac:spMkLst>
            <pc:docMk/>
            <pc:sldMk cId="4081493547" sldId="277"/>
            <ac:spMk id="11" creationId="{3B4AFA52-F55B-189F-738C-3431CF29A905}"/>
          </ac:spMkLst>
        </pc:spChg>
        <pc:spChg chg="add mod">
          <ac:chgData name="Training Consultant LT" userId="S::trainingconsultant@litethinking.com::6ba9bd70-1619-4783-9427-b79639a4e571" providerId="AD" clId="Web-{76C09A41-101A-A188-F1FD-9A20B272274C}" dt="2024-06-18T22:56:25.484" v="489" actId="20577"/>
          <ac:spMkLst>
            <pc:docMk/>
            <pc:sldMk cId="4081493547" sldId="277"/>
            <ac:spMk id="12" creationId="{867F03B2-C4E3-0270-03B0-DB0E3EB4AB22}"/>
          </ac:spMkLst>
        </pc:spChg>
        <pc:spChg chg="add mod">
          <ac:chgData name="Training Consultant LT" userId="S::trainingconsultant@litethinking.com::6ba9bd70-1619-4783-9427-b79639a4e571" providerId="AD" clId="Web-{76C09A41-101A-A188-F1FD-9A20B272274C}" dt="2024-06-18T22:56:41.344" v="497" actId="20577"/>
          <ac:spMkLst>
            <pc:docMk/>
            <pc:sldMk cId="4081493547" sldId="277"/>
            <ac:spMk id="13" creationId="{A8BF265C-5BCF-12D8-7D2A-FCACCA5EFA02}"/>
          </ac:spMkLst>
        </pc:spChg>
        <pc:spChg chg="add mod">
          <ac:chgData name="Training Consultant LT" userId="S::trainingconsultant@litethinking.com::6ba9bd70-1619-4783-9427-b79639a4e571" providerId="AD" clId="Web-{76C09A41-101A-A188-F1FD-9A20B272274C}" dt="2024-06-18T22:57:24.642" v="508" actId="20577"/>
          <ac:spMkLst>
            <pc:docMk/>
            <pc:sldMk cId="4081493547" sldId="277"/>
            <ac:spMk id="14" creationId="{81DE65A6-88BE-E6F5-15BF-D8CA845DF5F2}"/>
          </ac:spMkLst>
        </pc:spChg>
        <pc:spChg chg="add mod">
          <ac:chgData name="Training Consultant LT" userId="S::trainingconsultant@litethinking.com::6ba9bd70-1619-4783-9427-b79639a4e571" providerId="AD" clId="Web-{76C09A41-101A-A188-F1FD-9A20B272274C}" dt="2024-06-18T22:57:27.268" v="510" actId="20577"/>
          <ac:spMkLst>
            <pc:docMk/>
            <pc:sldMk cId="4081493547" sldId="277"/>
            <ac:spMk id="15" creationId="{BF9005D6-4845-F035-0E25-0FDBA10178CB}"/>
          </ac:spMkLst>
        </pc:spChg>
      </pc:sldChg>
      <pc:sldChg chg="delSp modSp add replId">
        <pc:chgData name="Training Consultant LT" userId="S::trainingconsultant@litethinking.com::6ba9bd70-1619-4783-9427-b79639a4e571" providerId="AD" clId="Web-{76C09A41-101A-A188-F1FD-9A20B272274C}" dt="2024-06-18T22:59:03.005" v="545" actId="14100"/>
        <pc:sldMkLst>
          <pc:docMk/>
          <pc:sldMk cId="3087990388" sldId="278"/>
        </pc:sldMkLst>
        <pc:spChg chg="mod">
          <ac:chgData name="Training Consultant LT" userId="S::trainingconsultant@litethinking.com::6ba9bd70-1619-4783-9427-b79639a4e571" providerId="AD" clId="Web-{76C09A41-101A-A188-F1FD-9A20B272274C}" dt="2024-06-18T22:59:03.005" v="545" actId="14100"/>
          <ac:spMkLst>
            <pc:docMk/>
            <pc:sldMk cId="3087990388" sldId="278"/>
            <ac:spMk id="2" creationId="{EFA5F5D0-28E2-4EDE-898F-C6CFBB775927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57:53.847" v="521"/>
          <ac:spMkLst>
            <pc:docMk/>
            <pc:sldMk cId="3087990388" sldId="278"/>
            <ac:spMk id="4" creationId="{99DF0740-9AA4-6EC5-DC19-04C294D0F764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58:58.833" v="544" actId="14100"/>
          <ac:spMkLst>
            <pc:docMk/>
            <pc:sldMk cId="3087990388" sldId="278"/>
            <ac:spMk id="6" creationId="{21342172-3246-4643-952B-6A5B9E8EFFEF}"/>
          </ac:spMkLst>
        </pc:spChg>
        <pc:spChg chg="del mod">
          <ac:chgData name="Training Consultant LT" userId="S::trainingconsultant@litethinking.com::6ba9bd70-1619-4783-9427-b79639a4e571" providerId="AD" clId="Web-{76C09A41-101A-A188-F1FD-9A20B272274C}" dt="2024-06-18T22:57:52.081" v="520"/>
          <ac:spMkLst>
            <pc:docMk/>
            <pc:sldMk cId="3087990388" sldId="278"/>
            <ac:spMk id="9" creationId="{E1ACD5E1-64D3-8AA5-7725-84F434D6AB49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57:50.753" v="517"/>
          <ac:spMkLst>
            <pc:docMk/>
            <pc:sldMk cId="3087990388" sldId="278"/>
            <ac:spMk id="10" creationId="{56679CB5-3384-57BE-B1B0-D22CDB930502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58:55.036" v="543" actId="14100"/>
          <ac:spMkLst>
            <pc:docMk/>
            <pc:sldMk cId="3087990388" sldId="278"/>
            <ac:spMk id="11" creationId="{3B4AFA52-F55B-189F-738C-3431CF29A905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57:56.409" v="522"/>
          <ac:spMkLst>
            <pc:docMk/>
            <pc:sldMk cId="3087990388" sldId="278"/>
            <ac:spMk id="12" creationId="{867F03B2-C4E3-0270-03B0-DB0E3EB4AB22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57:58.128" v="523"/>
          <ac:spMkLst>
            <pc:docMk/>
            <pc:sldMk cId="3087990388" sldId="278"/>
            <ac:spMk id="13" creationId="{A8BF265C-5BCF-12D8-7D2A-FCACCA5EFA02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57:59.831" v="524"/>
          <ac:spMkLst>
            <pc:docMk/>
            <pc:sldMk cId="3087990388" sldId="278"/>
            <ac:spMk id="14" creationId="{81DE65A6-88BE-E6F5-15BF-D8CA845DF5F2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58:01.862" v="525"/>
          <ac:spMkLst>
            <pc:docMk/>
            <pc:sldMk cId="3087990388" sldId="278"/>
            <ac:spMk id="15" creationId="{BF9005D6-4845-F035-0E25-0FDBA10178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9833E-23A1-476E-B81A-DD8C7524F54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3B2B5-66EC-428B-AF32-1E2977CE60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056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DC8F2-C6ED-4F89-B05B-3B0501B08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6534E8-613E-4161-A482-D7C5FDB85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E0ECB-474B-4607-8D56-A55DC9A1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801DF0-09E1-415F-A9EB-1F838DF0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6FEAA-E080-4CBA-A59D-FF4A5A03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357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A4B89-8623-4AA7-BB20-4A261BBD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673654-29EC-42E6-8669-19BC98C51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A9F40F-52AF-4260-B00C-22D0750F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5335D-BF74-40D7-83EC-BA1784DB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AA1A70-1933-4D8D-8EAA-7C60535B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81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E8D700-D9BF-4E3B-83FD-E58457B45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8BA926-31F5-4BBB-A1B4-5C3817BC5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E1400-1016-4BFB-B1E3-DFF5CC67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25F5A-4392-4F9A-AC08-F4F40FF3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B94AD-C701-42E7-9AA0-86FBD6B0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12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D237E-A9B4-44E3-8A50-C67A725A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A084F8-3327-4C37-A522-2EE1FF92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E8014-7337-4EAC-9A30-F0B5781F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98091D-197E-4704-99C2-A9AA1220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789D1-1D08-42A3-8781-50A9CC28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01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B9BB-9BB4-4211-BF47-02836E89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9ABB4A-620D-4C70-9D7F-523FD2C17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434D2-3DFC-44F7-BFEF-3673B719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D4CA6C-FC1B-4EA1-9DCE-AF9DE914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B3372-5AB5-405A-A7A9-4CA303B3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300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BDF08-584B-4F0B-B0B3-327704D3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CD686-3B24-4EC3-83BB-94BA7DC82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62BBDB-C0F3-40C0-BCF0-3A2DDC230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7AFBE7-F8A8-40AF-BA5C-E97A3343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227C10-ABA1-407A-93BF-CA2F8E67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3A43A6-6CD7-452F-958A-5A1B9BFF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68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5C307-618A-492F-B2E7-68A7DD57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FD69F8-A1B2-4146-9ABD-CCE0BE88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38F14B-595B-41F8-8676-C2AD82181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9ECB0A-C4DD-4D1B-A22E-2F7072B82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00706A-0D2E-4B8A-88F0-157A8FCDA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829067-A134-467D-97F2-4CDB4200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17949B-B423-4E12-BA2B-C2145782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49504F-52D5-449C-9366-83D101D2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09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EE297-1EFB-4BED-9DB8-FD426B76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A26ECC-80A5-4D43-86D0-87545CCD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E863B6-E0D7-4A57-B61C-7CD99592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2A7B6B-4ADE-428B-8DFC-B9166248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69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4BACB0-5E64-477B-80CE-02F7F296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E548CC-A2FD-47BF-86A0-5FD2BAC5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57BC02-493B-4499-9F0E-A2209A80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87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8A1D3-3CF3-4E5F-8FCA-7F0F8EC6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8C74FA-9335-4F1F-A66F-9E59E127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1DF404-0CC5-4BB6-8D66-409F10EBF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489CA5-6414-42EC-8A3C-6913C9AF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F9017F-D0EB-4907-81FB-C691DBCF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88EC84-15CD-467E-8BF2-0F40E429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30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DA63D-DD9C-45C0-B956-06ED2632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A61187-2197-4773-B574-48D76BDDD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9CB0F7-78DF-4D90-A851-EEDF85FA6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46AFA1-C40A-407A-9AE7-5DD8D27D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9312AE-7F58-4257-AF2B-B4101892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2C4ED3-A68E-4549-A33C-08322D9D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039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5EB65F-DE30-49C4-BECA-E3D158EF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5C73D8-5FA5-41E4-BCA0-3306BA617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0EE9EC-6292-44BE-AEF3-18339FA6C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BF052-B8E7-4EF7-B8AA-0BDAE71DD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3F2B1F-4D39-4E77-84A9-5199ACF34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74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svg"/><Relationship Id="rId21" Type="http://schemas.openxmlformats.org/officeDocument/2006/relationships/image" Target="../media/image29.svg"/><Relationship Id="rId42" Type="http://schemas.openxmlformats.org/officeDocument/2006/relationships/image" Target="../media/image50.png"/><Relationship Id="rId47" Type="http://schemas.openxmlformats.org/officeDocument/2006/relationships/image" Target="../media/image55.svg"/><Relationship Id="rId63" Type="http://schemas.openxmlformats.org/officeDocument/2006/relationships/image" Target="../media/image71.svg"/><Relationship Id="rId68" Type="http://schemas.openxmlformats.org/officeDocument/2006/relationships/image" Target="../media/image76.png"/><Relationship Id="rId84" Type="http://schemas.openxmlformats.org/officeDocument/2006/relationships/image" Target="../media/image91.png"/><Relationship Id="rId89" Type="http://schemas.openxmlformats.org/officeDocument/2006/relationships/image" Target="../media/image96.svg"/><Relationship Id="rId112" Type="http://schemas.openxmlformats.org/officeDocument/2006/relationships/image" Target="../media/image119.png"/><Relationship Id="rId16" Type="http://schemas.openxmlformats.org/officeDocument/2006/relationships/image" Target="../media/image24.png"/><Relationship Id="rId107" Type="http://schemas.openxmlformats.org/officeDocument/2006/relationships/image" Target="../media/image114.svg"/><Relationship Id="rId11" Type="http://schemas.openxmlformats.org/officeDocument/2006/relationships/image" Target="../media/image19.svg"/><Relationship Id="rId32" Type="http://schemas.openxmlformats.org/officeDocument/2006/relationships/image" Target="../media/image40.png"/><Relationship Id="rId37" Type="http://schemas.openxmlformats.org/officeDocument/2006/relationships/image" Target="../media/image45.svg"/><Relationship Id="rId53" Type="http://schemas.openxmlformats.org/officeDocument/2006/relationships/image" Target="../media/image61.svg"/><Relationship Id="rId58" Type="http://schemas.openxmlformats.org/officeDocument/2006/relationships/image" Target="../media/image66.png"/><Relationship Id="rId74" Type="http://schemas.openxmlformats.org/officeDocument/2006/relationships/image" Target="../media/image82.png"/><Relationship Id="rId79" Type="http://schemas.openxmlformats.org/officeDocument/2006/relationships/image" Target="../media/image87.svg"/><Relationship Id="rId102" Type="http://schemas.openxmlformats.org/officeDocument/2006/relationships/image" Target="../media/image109.png"/><Relationship Id="rId123" Type="http://schemas.openxmlformats.org/officeDocument/2006/relationships/image" Target="../media/image130.svg"/><Relationship Id="rId128" Type="http://schemas.openxmlformats.org/officeDocument/2006/relationships/image" Target="../media/image135.png"/><Relationship Id="rId5" Type="http://schemas.openxmlformats.org/officeDocument/2006/relationships/image" Target="../media/image13.svg"/><Relationship Id="rId90" Type="http://schemas.openxmlformats.org/officeDocument/2006/relationships/image" Target="../media/image97.png"/><Relationship Id="rId95" Type="http://schemas.openxmlformats.org/officeDocument/2006/relationships/image" Target="../media/image102.svg"/><Relationship Id="rId22" Type="http://schemas.openxmlformats.org/officeDocument/2006/relationships/image" Target="../media/image30.png"/><Relationship Id="rId27" Type="http://schemas.openxmlformats.org/officeDocument/2006/relationships/image" Target="../media/image35.svg"/><Relationship Id="rId43" Type="http://schemas.openxmlformats.org/officeDocument/2006/relationships/image" Target="../media/image51.svg"/><Relationship Id="rId48" Type="http://schemas.openxmlformats.org/officeDocument/2006/relationships/image" Target="../media/image56.png"/><Relationship Id="rId64" Type="http://schemas.openxmlformats.org/officeDocument/2006/relationships/image" Target="../media/image72.png"/><Relationship Id="rId69" Type="http://schemas.openxmlformats.org/officeDocument/2006/relationships/image" Target="../media/image77.svg"/><Relationship Id="rId113" Type="http://schemas.openxmlformats.org/officeDocument/2006/relationships/image" Target="../media/image120.svg"/><Relationship Id="rId118" Type="http://schemas.openxmlformats.org/officeDocument/2006/relationships/image" Target="../media/image125.png"/><Relationship Id="rId80" Type="http://schemas.openxmlformats.org/officeDocument/2006/relationships/image" Target="../media/image8.png"/><Relationship Id="rId85" Type="http://schemas.openxmlformats.org/officeDocument/2006/relationships/image" Target="../media/image92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33" Type="http://schemas.openxmlformats.org/officeDocument/2006/relationships/image" Target="../media/image41.svg"/><Relationship Id="rId38" Type="http://schemas.openxmlformats.org/officeDocument/2006/relationships/image" Target="../media/image46.png"/><Relationship Id="rId59" Type="http://schemas.openxmlformats.org/officeDocument/2006/relationships/image" Target="../media/image67.svg"/><Relationship Id="rId103" Type="http://schemas.openxmlformats.org/officeDocument/2006/relationships/image" Target="../media/image110.svg"/><Relationship Id="rId108" Type="http://schemas.openxmlformats.org/officeDocument/2006/relationships/image" Target="../media/image115.png"/><Relationship Id="rId124" Type="http://schemas.openxmlformats.org/officeDocument/2006/relationships/image" Target="../media/image131.png"/><Relationship Id="rId129" Type="http://schemas.openxmlformats.org/officeDocument/2006/relationships/image" Target="../media/image136.svg"/><Relationship Id="rId54" Type="http://schemas.openxmlformats.org/officeDocument/2006/relationships/image" Target="../media/image62.png"/><Relationship Id="rId70" Type="http://schemas.openxmlformats.org/officeDocument/2006/relationships/image" Target="../media/image78.png"/><Relationship Id="rId75" Type="http://schemas.openxmlformats.org/officeDocument/2006/relationships/image" Target="../media/image83.svg"/><Relationship Id="rId91" Type="http://schemas.openxmlformats.org/officeDocument/2006/relationships/image" Target="../media/image98.svg"/><Relationship Id="rId96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23" Type="http://schemas.openxmlformats.org/officeDocument/2006/relationships/image" Target="../media/image31.svg"/><Relationship Id="rId28" Type="http://schemas.openxmlformats.org/officeDocument/2006/relationships/image" Target="../media/image36.png"/><Relationship Id="rId49" Type="http://schemas.openxmlformats.org/officeDocument/2006/relationships/image" Target="../media/image57.svg"/><Relationship Id="rId114" Type="http://schemas.openxmlformats.org/officeDocument/2006/relationships/image" Target="../media/image121.png"/><Relationship Id="rId119" Type="http://schemas.openxmlformats.org/officeDocument/2006/relationships/image" Target="../media/image126.svg"/><Relationship Id="rId44" Type="http://schemas.openxmlformats.org/officeDocument/2006/relationships/image" Target="../media/image52.png"/><Relationship Id="rId60" Type="http://schemas.openxmlformats.org/officeDocument/2006/relationships/image" Target="../media/image68.png"/><Relationship Id="rId65" Type="http://schemas.openxmlformats.org/officeDocument/2006/relationships/image" Target="../media/image73.svg"/><Relationship Id="rId81" Type="http://schemas.openxmlformats.org/officeDocument/2006/relationships/image" Target="../media/image88.svg"/><Relationship Id="rId86" Type="http://schemas.openxmlformats.org/officeDocument/2006/relationships/image" Target="../media/image93.png"/><Relationship Id="rId130" Type="http://schemas.openxmlformats.org/officeDocument/2006/relationships/image" Target="../media/image3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9" Type="http://schemas.openxmlformats.org/officeDocument/2006/relationships/image" Target="../media/image47.svg"/><Relationship Id="rId109" Type="http://schemas.openxmlformats.org/officeDocument/2006/relationships/image" Target="../media/image116.svg"/><Relationship Id="rId34" Type="http://schemas.openxmlformats.org/officeDocument/2006/relationships/image" Target="../media/image42.png"/><Relationship Id="rId50" Type="http://schemas.openxmlformats.org/officeDocument/2006/relationships/image" Target="../media/image58.png"/><Relationship Id="rId55" Type="http://schemas.openxmlformats.org/officeDocument/2006/relationships/image" Target="../media/image63.svg"/><Relationship Id="rId76" Type="http://schemas.openxmlformats.org/officeDocument/2006/relationships/image" Target="../media/image84.png"/><Relationship Id="rId97" Type="http://schemas.openxmlformats.org/officeDocument/2006/relationships/image" Target="../media/image104.svg"/><Relationship Id="rId104" Type="http://schemas.openxmlformats.org/officeDocument/2006/relationships/image" Target="../media/image111.png"/><Relationship Id="rId120" Type="http://schemas.openxmlformats.org/officeDocument/2006/relationships/image" Target="../media/image127.png"/><Relationship Id="rId125" Type="http://schemas.openxmlformats.org/officeDocument/2006/relationships/image" Target="../media/image132.svg"/><Relationship Id="rId7" Type="http://schemas.openxmlformats.org/officeDocument/2006/relationships/image" Target="../media/image15.svg"/><Relationship Id="rId71" Type="http://schemas.openxmlformats.org/officeDocument/2006/relationships/image" Target="../media/image79.svg"/><Relationship Id="rId92" Type="http://schemas.openxmlformats.org/officeDocument/2006/relationships/image" Target="../media/image99.png"/><Relationship Id="rId2" Type="http://schemas.openxmlformats.org/officeDocument/2006/relationships/image" Target="../media/image10.png"/><Relationship Id="rId29" Type="http://schemas.openxmlformats.org/officeDocument/2006/relationships/image" Target="../media/image37.svg"/><Relationship Id="rId24" Type="http://schemas.openxmlformats.org/officeDocument/2006/relationships/image" Target="../media/image32.png"/><Relationship Id="rId40" Type="http://schemas.openxmlformats.org/officeDocument/2006/relationships/image" Target="../media/image48.png"/><Relationship Id="rId45" Type="http://schemas.openxmlformats.org/officeDocument/2006/relationships/image" Target="../media/image53.svg"/><Relationship Id="rId66" Type="http://schemas.openxmlformats.org/officeDocument/2006/relationships/image" Target="../media/image74.png"/><Relationship Id="rId87" Type="http://schemas.openxmlformats.org/officeDocument/2006/relationships/image" Target="../media/image94.svg"/><Relationship Id="rId110" Type="http://schemas.openxmlformats.org/officeDocument/2006/relationships/image" Target="../media/image117.png"/><Relationship Id="rId115" Type="http://schemas.openxmlformats.org/officeDocument/2006/relationships/image" Target="../media/image122.svg"/><Relationship Id="rId61" Type="http://schemas.openxmlformats.org/officeDocument/2006/relationships/image" Target="../media/image69.svg"/><Relationship Id="rId82" Type="http://schemas.openxmlformats.org/officeDocument/2006/relationships/image" Target="../media/image89.png"/><Relationship Id="rId19" Type="http://schemas.openxmlformats.org/officeDocument/2006/relationships/image" Target="../media/image27.svg"/><Relationship Id="rId14" Type="http://schemas.openxmlformats.org/officeDocument/2006/relationships/image" Target="../media/image22.png"/><Relationship Id="rId30" Type="http://schemas.openxmlformats.org/officeDocument/2006/relationships/image" Target="../media/image38.png"/><Relationship Id="rId35" Type="http://schemas.openxmlformats.org/officeDocument/2006/relationships/image" Target="../media/image43.svg"/><Relationship Id="rId56" Type="http://schemas.openxmlformats.org/officeDocument/2006/relationships/image" Target="../media/image64.png"/><Relationship Id="rId77" Type="http://schemas.openxmlformats.org/officeDocument/2006/relationships/image" Target="../media/image85.svg"/><Relationship Id="rId100" Type="http://schemas.openxmlformats.org/officeDocument/2006/relationships/image" Target="../media/image107.png"/><Relationship Id="rId105" Type="http://schemas.openxmlformats.org/officeDocument/2006/relationships/image" Target="../media/image112.svg"/><Relationship Id="rId126" Type="http://schemas.openxmlformats.org/officeDocument/2006/relationships/image" Target="../media/image133.png"/><Relationship Id="rId8" Type="http://schemas.openxmlformats.org/officeDocument/2006/relationships/image" Target="../media/image16.png"/><Relationship Id="rId51" Type="http://schemas.openxmlformats.org/officeDocument/2006/relationships/image" Target="../media/image59.svg"/><Relationship Id="rId72" Type="http://schemas.openxmlformats.org/officeDocument/2006/relationships/image" Target="../media/image80.png"/><Relationship Id="rId93" Type="http://schemas.openxmlformats.org/officeDocument/2006/relationships/image" Target="../media/image100.svg"/><Relationship Id="rId98" Type="http://schemas.openxmlformats.org/officeDocument/2006/relationships/image" Target="../media/image105.png"/><Relationship Id="rId121" Type="http://schemas.openxmlformats.org/officeDocument/2006/relationships/image" Target="../media/image128.svg"/><Relationship Id="rId3" Type="http://schemas.openxmlformats.org/officeDocument/2006/relationships/image" Target="../media/image11.svg"/><Relationship Id="rId25" Type="http://schemas.openxmlformats.org/officeDocument/2006/relationships/image" Target="../media/image33.svg"/><Relationship Id="rId46" Type="http://schemas.openxmlformats.org/officeDocument/2006/relationships/image" Target="../media/image54.png"/><Relationship Id="rId67" Type="http://schemas.openxmlformats.org/officeDocument/2006/relationships/image" Target="../media/image75.svg"/><Relationship Id="rId116" Type="http://schemas.openxmlformats.org/officeDocument/2006/relationships/image" Target="../media/image123.png"/><Relationship Id="rId20" Type="http://schemas.openxmlformats.org/officeDocument/2006/relationships/image" Target="../media/image28.png"/><Relationship Id="rId41" Type="http://schemas.openxmlformats.org/officeDocument/2006/relationships/image" Target="../media/image49.svg"/><Relationship Id="rId62" Type="http://schemas.openxmlformats.org/officeDocument/2006/relationships/image" Target="../media/image70.png"/><Relationship Id="rId83" Type="http://schemas.openxmlformats.org/officeDocument/2006/relationships/image" Target="../media/image90.svg"/><Relationship Id="rId88" Type="http://schemas.openxmlformats.org/officeDocument/2006/relationships/image" Target="../media/image95.png"/><Relationship Id="rId111" Type="http://schemas.openxmlformats.org/officeDocument/2006/relationships/image" Target="../media/image118.svg"/><Relationship Id="rId15" Type="http://schemas.openxmlformats.org/officeDocument/2006/relationships/image" Target="../media/image23.svg"/><Relationship Id="rId36" Type="http://schemas.openxmlformats.org/officeDocument/2006/relationships/image" Target="../media/image44.png"/><Relationship Id="rId57" Type="http://schemas.openxmlformats.org/officeDocument/2006/relationships/image" Target="../media/image65.svg"/><Relationship Id="rId106" Type="http://schemas.openxmlformats.org/officeDocument/2006/relationships/image" Target="../media/image113.png"/><Relationship Id="rId127" Type="http://schemas.openxmlformats.org/officeDocument/2006/relationships/image" Target="../media/image134.svg"/><Relationship Id="rId10" Type="http://schemas.openxmlformats.org/officeDocument/2006/relationships/image" Target="../media/image18.png"/><Relationship Id="rId31" Type="http://schemas.openxmlformats.org/officeDocument/2006/relationships/image" Target="../media/image39.svg"/><Relationship Id="rId52" Type="http://schemas.openxmlformats.org/officeDocument/2006/relationships/image" Target="../media/image60.png"/><Relationship Id="rId73" Type="http://schemas.openxmlformats.org/officeDocument/2006/relationships/image" Target="../media/image81.svg"/><Relationship Id="rId78" Type="http://schemas.openxmlformats.org/officeDocument/2006/relationships/image" Target="../media/image86.png"/><Relationship Id="rId94" Type="http://schemas.openxmlformats.org/officeDocument/2006/relationships/image" Target="../media/image101.png"/><Relationship Id="rId99" Type="http://schemas.openxmlformats.org/officeDocument/2006/relationships/image" Target="../media/image106.svg"/><Relationship Id="rId101" Type="http://schemas.openxmlformats.org/officeDocument/2006/relationships/image" Target="../media/image108.svg"/><Relationship Id="rId122" Type="http://schemas.openxmlformats.org/officeDocument/2006/relationships/image" Target="../media/image129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26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ak41/simple-kafka-app/blob/master/zk-single-kafka-single.y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grupo de personas haciendo gestos con la cara de un niño&#10;&#10;Descripción generada automáticamente con confianza baja">
            <a:extLst>
              <a:ext uri="{FF2B5EF4-FFF2-40B4-BE49-F238E27FC236}">
                <a16:creationId xmlns:a16="http://schemas.microsoft.com/office/drawing/2014/main" id="{8D90162F-3F74-4CCA-B970-229C7B79A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" y="0"/>
            <a:ext cx="1218779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C64285-2440-4190-9B29-1640D5B1B949}"/>
              </a:ext>
            </a:extLst>
          </p:cNvPr>
          <p:cNvSpPr txBox="1"/>
          <p:nvPr/>
        </p:nvSpPr>
        <p:spPr>
          <a:xfrm>
            <a:off x="9676555" y="5205047"/>
            <a:ext cx="199445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es-CO" sz="3600" dirty="0" err="1">
                <a:solidFill>
                  <a:schemeClr val="bg1"/>
                </a:solidFill>
                <a:latin typeface="Segoe UI Black"/>
                <a:ea typeface="Segoe UI Black"/>
              </a:rPr>
              <a:t>NodeJs</a:t>
            </a:r>
            <a:r>
              <a:rPr lang="es-CO" sz="3600" dirty="0">
                <a:solidFill>
                  <a:schemeClr val="bg1"/>
                </a:solidFill>
                <a:latin typeface="Segoe UI Black"/>
                <a:ea typeface="Segoe UI Black"/>
              </a:rPr>
              <a:t> 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0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5329F9C4-3C05-4224-B51E-2879C29AB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85" y="600223"/>
            <a:ext cx="581025" cy="76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69940CA-C4DC-4502-BF39-20D70603C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4432" y="600223"/>
            <a:ext cx="984739" cy="762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161D09D-C8C0-4B15-B84F-E10E51CDA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7392" y="600223"/>
            <a:ext cx="1121435" cy="762001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B0DB436-2DFB-4F20-81A2-3F6DE7C97A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7048" y="600223"/>
            <a:ext cx="390525" cy="7620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DDAC9F9-2ED6-46E2-B8B7-A0166CE4E4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25794" y="600222"/>
            <a:ext cx="818028" cy="76199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8B3C29D-9311-4367-9901-1D832346B2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44989" y="600222"/>
            <a:ext cx="685800" cy="6858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DB9F9A64-8344-4310-8FBC-11A9A75C53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92678" y="590696"/>
            <a:ext cx="523875" cy="77152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78AA12A-495E-41E5-BB56-FB2BAD2E89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9367" y="600222"/>
            <a:ext cx="1226527" cy="6858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C3E432F-708B-402C-A741-A63EDA82B1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48708" y="530908"/>
            <a:ext cx="628650" cy="6381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B16979E-C934-4E73-A777-3748DECB83D9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67329" y="530908"/>
            <a:ext cx="681886" cy="6381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30AFECAE-BD70-45E5-855F-DA01B12B79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39186" y="530908"/>
            <a:ext cx="557137" cy="638175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CF80004-52D2-4BED-BE76-3965C073235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5184" y="1623719"/>
            <a:ext cx="581025" cy="732092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A0029AE7-077E-47CA-B4F2-9E91D435E27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733901" y="1623719"/>
            <a:ext cx="685800" cy="6477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507B0599-1EA3-431A-90DF-CFD551838DE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059021" y="1633244"/>
            <a:ext cx="638175" cy="63817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2AF7FEF9-7DAF-4859-850E-CC70A86F00A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48935" y="1595144"/>
            <a:ext cx="666750" cy="676275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3FECFD18-1459-464A-951D-6FD0F84BB8B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44308" y="1509419"/>
            <a:ext cx="381000" cy="762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5C5F33E5-F053-4D6B-97B0-EAF51A1008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821543" y="1595144"/>
            <a:ext cx="666750" cy="676275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2D7A0A42-FA25-4D9B-9881-A30BD1BE02C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792678" y="1728494"/>
            <a:ext cx="809625" cy="438150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1AB1764F-5CCD-494E-9ABF-1A0173B7BA0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906688" y="1507221"/>
            <a:ext cx="552450" cy="819150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F10D0C23-2B2F-4090-A4C0-A9206A0BA76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763523" y="1533231"/>
            <a:ext cx="714375" cy="714375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0E33A3D6-0D87-485F-9C95-D50B2091F08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770035" y="1507221"/>
            <a:ext cx="714375" cy="714375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A5CFBE83-584A-41D6-A7D2-832234DF860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793306" y="1480844"/>
            <a:ext cx="619125" cy="68580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2DF04330-268E-46E6-988E-B4BB2628949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64709" y="2588732"/>
            <a:ext cx="571500" cy="657225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1380074D-23C9-4871-B129-F0605B25F0B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752658" y="2588732"/>
            <a:ext cx="685800" cy="685800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C0389BDD-C1E4-4CA9-AC25-34B1D202481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2978058" y="2574444"/>
            <a:ext cx="800100" cy="714375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E8BBFDDE-2CDC-4659-B547-71221B446AE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080307" y="2574444"/>
            <a:ext cx="714375" cy="695325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846E3AFD-82A0-4F84-93AD-93A888D77FE5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5143782" y="2556859"/>
            <a:ext cx="552450" cy="638175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FBF4E973-A2A5-4753-B3D0-ED55F8EA149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992993" y="2539274"/>
            <a:ext cx="495300" cy="609600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D3F848D3-8DA6-4A03-8998-6E1433CE349B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949840" y="2532917"/>
            <a:ext cx="495300" cy="609600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9283C8CF-6D82-4A44-AED9-67AC8FF38CB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749525" y="2618642"/>
            <a:ext cx="866775" cy="43815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B0C2F1E6-E0C0-4829-BD97-A064FAA9A9E4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8910608" y="2580102"/>
            <a:ext cx="666750" cy="485775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9110B2D9-A66B-4557-85F4-842787D04C6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867329" y="2547204"/>
            <a:ext cx="466725" cy="581025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AE36911E-F32C-4D31-9480-6095B60F4DEC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0839186" y="2547204"/>
            <a:ext cx="666750" cy="447675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2CF30D31-3B89-4261-9F52-01CE4D0F2868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778996" y="3595192"/>
            <a:ext cx="533400" cy="561975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78F83DF1-62E2-4AED-ADF5-F6336BCC289B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714617" y="3552109"/>
            <a:ext cx="676275" cy="590550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6FC22770-4A22-4DBA-8026-105859E06988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3083200" y="3552109"/>
            <a:ext cx="590550" cy="695325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6275BA84-FBFC-4E4F-A3DC-FEE37C3E270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4125597" y="3514009"/>
            <a:ext cx="704850" cy="733425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899E388B-50F3-45B9-8782-733DD501ED24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077107" y="3533279"/>
            <a:ext cx="685800" cy="685800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CB681C4F-5689-475F-B69E-29BC4CB711C2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978339" y="3440171"/>
            <a:ext cx="419100" cy="723900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B2D8FD49-8325-45DF-8832-9F815A56302C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6843092" y="3440171"/>
            <a:ext cx="676275" cy="676275"/>
          </a:xfrm>
          <a:prstGeom prst="rect">
            <a:avLst/>
          </a:prstGeom>
        </p:spPr>
      </p:pic>
      <p:pic>
        <p:nvPicPr>
          <p:cNvPr id="42" name="Gráfico 41">
            <a:extLst>
              <a:ext uri="{FF2B5EF4-FFF2-40B4-BE49-F238E27FC236}">
                <a16:creationId xmlns:a16="http://schemas.microsoft.com/office/drawing/2014/main" id="{DEBDC8E2-4127-483D-BEEA-CF47932C11AA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7906688" y="3339482"/>
            <a:ext cx="523875" cy="771525"/>
          </a:xfrm>
          <a:prstGeom prst="rect">
            <a:avLst/>
          </a:prstGeom>
        </p:spPr>
      </p:pic>
      <p:pic>
        <p:nvPicPr>
          <p:cNvPr id="43" name="Gráfico 42">
            <a:extLst>
              <a:ext uri="{FF2B5EF4-FFF2-40B4-BE49-F238E27FC236}">
                <a16:creationId xmlns:a16="http://schemas.microsoft.com/office/drawing/2014/main" id="{BF9F27F5-056E-45E3-9C3C-A077134CAE70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8834960" y="3377582"/>
            <a:ext cx="571500" cy="733425"/>
          </a:xfrm>
          <a:prstGeom prst="rect">
            <a:avLst/>
          </a:prstGeom>
        </p:spPr>
      </p:pic>
      <p:pic>
        <p:nvPicPr>
          <p:cNvPr id="44" name="Gráfico 43">
            <a:extLst>
              <a:ext uri="{FF2B5EF4-FFF2-40B4-BE49-F238E27FC236}">
                <a16:creationId xmlns:a16="http://schemas.microsoft.com/office/drawing/2014/main" id="{4FBD1471-BFD8-488F-9292-C145EB9DD6C8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9847727" y="3398554"/>
            <a:ext cx="561975" cy="561975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53185EBE-D0E6-4E60-9751-E3C767BC9276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0905861" y="3449019"/>
            <a:ext cx="600075" cy="590550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712E9862-C566-43D0-AF56-A181466A7EAB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664696" y="4506402"/>
            <a:ext cx="647700" cy="647700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2916DD46-A70C-4FD9-AA56-44B366404E96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824154" y="4507945"/>
            <a:ext cx="457200" cy="581025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C88F574A-7D80-444D-B5A3-F4169180A633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2965692" y="4422524"/>
            <a:ext cx="798909" cy="581025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FADD4D24-F82E-486F-91CA-08470910897B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4079694" y="4414049"/>
            <a:ext cx="657225" cy="695325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2B4C2D73-BF76-4512-B45D-C2AD1B773750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5032134" y="4506402"/>
            <a:ext cx="771525" cy="704850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4F99A2EE-0612-4A3D-81AF-C70EEE56EBFB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6137398" y="4498420"/>
            <a:ext cx="647700" cy="590550"/>
          </a:xfrm>
          <a:prstGeom prst="rect">
            <a:avLst/>
          </a:prstGeom>
        </p:spPr>
      </p:pic>
      <p:pic>
        <p:nvPicPr>
          <p:cNvPr id="52" name="Gráfico 51">
            <a:extLst>
              <a:ext uri="{FF2B5EF4-FFF2-40B4-BE49-F238E27FC236}">
                <a16:creationId xmlns:a16="http://schemas.microsoft.com/office/drawing/2014/main" id="{FB44E8B8-5613-4C3B-B861-E6C4D10BFBD9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7101409" y="4379661"/>
            <a:ext cx="581025" cy="666750"/>
          </a:xfrm>
          <a:prstGeom prst="rect">
            <a:avLst/>
          </a:prstGeom>
        </p:spPr>
      </p:pic>
      <p:pic>
        <p:nvPicPr>
          <p:cNvPr id="53" name="Gráfico 52">
            <a:extLst>
              <a:ext uri="{FF2B5EF4-FFF2-40B4-BE49-F238E27FC236}">
                <a16:creationId xmlns:a16="http://schemas.microsoft.com/office/drawing/2014/main" id="{45D9433A-8F8B-45DC-B756-F28634D11BDD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7916448" y="4398711"/>
            <a:ext cx="581025" cy="647700"/>
          </a:xfrm>
          <a:prstGeom prst="rect">
            <a:avLst/>
          </a:prstGeom>
        </p:spPr>
      </p:pic>
      <p:pic>
        <p:nvPicPr>
          <p:cNvPr id="54" name="Gráfico 53">
            <a:extLst>
              <a:ext uri="{FF2B5EF4-FFF2-40B4-BE49-F238E27FC236}">
                <a16:creationId xmlns:a16="http://schemas.microsoft.com/office/drawing/2014/main" id="{72EF8543-BB6D-4AEA-8B3F-79E0811B464A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8834960" y="4349215"/>
            <a:ext cx="533400" cy="676275"/>
          </a:xfrm>
          <a:prstGeom prst="rect">
            <a:avLst/>
          </a:prstGeom>
        </p:spPr>
      </p:pic>
      <p:pic>
        <p:nvPicPr>
          <p:cNvPr id="55" name="Gráfico 54">
            <a:extLst>
              <a:ext uri="{FF2B5EF4-FFF2-40B4-BE49-F238E27FC236}">
                <a16:creationId xmlns:a16="http://schemas.microsoft.com/office/drawing/2014/main" id="{161E9221-516B-4BB6-8D03-608A15E672F4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9732744" y="4414049"/>
            <a:ext cx="485775" cy="638175"/>
          </a:xfrm>
          <a:prstGeom prst="rect">
            <a:avLst/>
          </a:prstGeom>
        </p:spPr>
      </p:pic>
      <p:pic>
        <p:nvPicPr>
          <p:cNvPr id="56" name="Gráfico 55">
            <a:extLst>
              <a:ext uri="{FF2B5EF4-FFF2-40B4-BE49-F238E27FC236}">
                <a16:creationId xmlns:a16="http://schemas.microsoft.com/office/drawing/2014/main" id="{0BFFF90A-D184-4EA2-87C9-93A32B9FFAC7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10879204" y="4349215"/>
            <a:ext cx="571500" cy="771525"/>
          </a:xfrm>
          <a:prstGeom prst="rect">
            <a:avLst/>
          </a:prstGeom>
        </p:spPr>
      </p:pic>
      <p:pic>
        <p:nvPicPr>
          <p:cNvPr id="57" name="Gráfico 56">
            <a:extLst>
              <a:ext uri="{FF2B5EF4-FFF2-40B4-BE49-F238E27FC236}">
                <a16:creationId xmlns:a16="http://schemas.microsoft.com/office/drawing/2014/main" id="{7AEF1E2B-BDB8-4D16-B36F-FC0DE6C0EAE8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744204" y="5510541"/>
            <a:ext cx="704850" cy="590550"/>
          </a:xfrm>
          <a:prstGeom prst="rect">
            <a:avLst/>
          </a:prstGeom>
        </p:spPr>
      </p:pic>
      <p:pic>
        <p:nvPicPr>
          <p:cNvPr id="58" name="Gráfico 57">
            <a:extLst>
              <a:ext uri="{FF2B5EF4-FFF2-40B4-BE49-F238E27FC236}">
                <a16:creationId xmlns:a16="http://schemas.microsoft.com/office/drawing/2014/main" id="{BAED5C8F-E7F6-4D3D-A442-46606491D967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1819846" y="5510541"/>
            <a:ext cx="876300" cy="552450"/>
          </a:xfrm>
          <a:prstGeom prst="rect">
            <a:avLst/>
          </a:prstGeom>
        </p:spPr>
      </p:pic>
      <p:pic>
        <p:nvPicPr>
          <p:cNvPr id="59" name="Gráfico 58">
            <a:extLst>
              <a:ext uri="{FF2B5EF4-FFF2-40B4-BE49-F238E27FC236}">
                <a16:creationId xmlns:a16="http://schemas.microsoft.com/office/drawing/2014/main" id="{E7323EE4-92B4-4BB4-8BC5-AF72EEEB05A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083200" y="5439103"/>
            <a:ext cx="771525" cy="733425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400DEB4C-D784-42C0-824A-E3208E63159D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4241779" y="5510541"/>
            <a:ext cx="752475" cy="504825"/>
          </a:xfrm>
          <a:prstGeom prst="rect">
            <a:avLst/>
          </a:prstGeom>
        </p:spPr>
      </p:pic>
      <p:pic>
        <p:nvPicPr>
          <p:cNvPr id="61" name="Gráfico 60">
            <a:extLst>
              <a:ext uri="{FF2B5EF4-FFF2-40B4-BE49-F238E27FC236}">
                <a16:creationId xmlns:a16="http://schemas.microsoft.com/office/drawing/2014/main" id="{5570CD41-12AE-4427-B08E-4F7311014617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5195687" y="5441391"/>
            <a:ext cx="666750" cy="504825"/>
          </a:xfrm>
          <a:prstGeom prst="rect">
            <a:avLst/>
          </a:prstGeom>
        </p:spPr>
      </p:pic>
      <p:pic>
        <p:nvPicPr>
          <p:cNvPr id="62" name="Gráfico 61">
            <a:extLst>
              <a:ext uri="{FF2B5EF4-FFF2-40B4-BE49-F238E27FC236}">
                <a16:creationId xmlns:a16="http://schemas.microsoft.com/office/drawing/2014/main" id="{91A0217D-B44C-47A7-B685-398032456B84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6133090" y="5375875"/>
            <a:ext cx="752475" cy="676275"/>
          </a:xfrm>
          <a:prstGeom prst="rect">
            <a:avLst/>
          </a:prstGeom>
        </p:spPr>
      </p:pic>
      <p:pic>
        <p:nvPicPr>
          <p:cNvPr id="63" name="Gráfico 62">
            <a:extLst>
              <a:ext uri="{FF2B5EF4-FFF2-40B4-BE49-F238E27FC236}">
                <a16:creationId xmlns:a16="http://schemas.microsoft.com/office/drawing/2014/main" id="{76E0CCCD-9936-44DD-83A8-305B82B39B48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7261932" y="5429578"/>
            <a:ext cx="571500" cy="666750"/>
          </a:xfrm>
          <a:prstGeom prst="rect">
            <a:avLst/>
          </a:prstGeom>
        </p:spPr>
      </p:pic>
      <p:pic>
        <p:nvPicPr>
          <p:cNvPr id="64" name="Gráfico 63">
            <a:extLst>
              <a:ext uri="{FF2B5EF4-FFF2-40B4-BE49-F238E27FC236}">
                <a16:creationId xmlns:a16="http://schemas.microsoft.com/office/drawing/2014/main" id="{0F43B25E-AA86-4CA7-9C1E-7A47F6EB9B5C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8125763" y="5413697"/>
            <a:ext cx="609600" cy="657225"/>
          </a:xfrm>
          <a:prstGeom prst="rect">
            <a:avLst/>
          </a:prstGeom>
        </p:spPr>
      </p:pic>
      <p:pic>
        <p:nvPicPr>
          <p:cNvPr id="65" name="Gráfico 64">
            <a:extLst>
              <a:ext uri="{FF2B5EF4-FFF2-40B4-BE49-F238E27FC236}">
                <a16:creationId xmlns:a16="http://schemas.microsoft.com/office/drawing/2014/main" id="{F5A2220A-0FDC-4776-BD95-FD53B344B5A2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9220170" y="5443865"/>
            <a:ext cx="714375" cy="638175"/>
          </a:xfrm>
          <a:prstGeom prst="rect">
            <a:avLst/>
          </a:prstGeom>
        </p:spPr>
      </p:pic>
      <p:sp>
        <p:nvSpPr>
          <p:cNvPr id="66" name="CuadroTexto 65">
            <a:extLst>
              <a:ext uri="{FF2B5EF4-FFF2-40B4-BE49-F238E27FC236}">
                <a16:creationId xmlns:a16="http://schemas.microsoft.com/office/drawing/2014/main" id="{B5A6193A-51C3-49F3-8FAF-7890E793B29D}"/>
              </a:ext>
            </a:extLst>
          </p:cNvPr>
          <p:cNvSpPr txBox="1"/>
          <p:nvPr/>
        </p:nvSpPr>
        <p:spPr>
          <a:xfrm>
            <a:off x="3543442" y="6375558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latin typeface="Segoe UI Light" panose="020B0502040204020203" pitchFamily="34" charset="0"/>
                <a:cs typeface="Segoe UI Light" panose="020B0502040204020203" pitchFamily="34" charset="0"/>
              </a:rPr>
              <a:t>Puedes utilizar cualquiera de estos íconos en tus diapositivas</a:t>
            </a:r>
          </a:p>
        </p:txBody>
      </p:sp>
      <p:pic>
        <p:nvPicPr>
          <p:cNvPr id="67" name="Imagen 6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3B78E0B-EB61-E270-7628-3F7A8ED58391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D80208-2192-42E1-B865-E6FB76043CB3}"/>
              </a:ext>
            </a:extLst>
          </p:cNvPr>
          <p:cNvSpPr/>
          <p:nvPr/>
        </p:nvSpPr>
        <p:spPr>
          <a:xfrm>
            <a:off x="5809957" y="888838"/>
            <a:ext cx="6382043" cy="116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FDCC9B-F8D8-44DA-865F-DAEA6CD9183B}"/>
              </a:ext>
            </a:extLst>
          </p:cNvPr>
          <p:cNvSpPr/>
          <p:nvPr/>
        </p:nvSpPr>
        <p:spPr>
          <a:xfrm>
            <a:off x="3924886" y="0"/>
            <a:ext cx="1266092" cy="2321169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F9995C-70C4-4443-832E-A16E224CD687}"/>
              </a:ext>
            </a:extLst>
          </p:cNvPr>
          <p:cNvSpPr/>
          <p:nvPr/>
        </p:nvSpPr>
        <p:spPr>
          <a:xfrm>
            <a:off x="0" y="3397349"/>
            <a:ext cx="3460652" cy="346065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5A1959A2-1903-404B-AD70-EFB3F65224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760" y="253221"/>
            <a:ext cx="4558795" cy="63119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105C53F-4F3B-4B1D-929F-3D10788483FA}"/>
              </a:ext>
            </a:extLst>
          </p:cNvPr>
          <p:cNvSpPr txBox="1"/>
          <p:nvPr/>
        </p:nvSpPr>
        <p:spPr>
          <a:xfrm>
            <a:off x="7603803" y="182732"/>
            <a:ext cx="2794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>
                <a:latin typeface="Segoe UI Black" panose="020B0A02040204020203" pitchFamily="34" charset="0"/>
                <a:ea typeface="Segoe UI Black" panose="020B0A02040204020203" pitchFamily="34" charset="0"/>
              </a:rPr>
              <a:t>Contenidos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663022-2AF7-4928-9A2E-D6DA9B53D052}"/>
              </a:ext>
            </a:extLst>
          </p:cNvPr>
          <p:cNvSpPr txBox="1"/>
          <p:nvPr/>
        </p:nvSpPr>
        <p:spPr>
          <a:xfrm>
            <a:off x="5945085" y="818498"/>
            <a:ext cx="1055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0">
                <a:latin typeface="Segoe UI Semibold" panose="020B0702040204020203" pitchFamily="34" charset="0"/>
                <a:cs typeface="Segoe UI Semibold" panose="020B0702040204020203" pitchFamily="34" charset="0"/>
              </a:rPr>
              <a:t>1.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238DEC0-2F67-4A6C-BEF3-6D89211D9B68}"/>
              </a:ext>
            </a:extLst>
          </p:cNvPr>
          <p:cNvSpPr/>
          <p:nvPr/>
        </p:nvSpPr>
        <p:spPr>
          <a:xfrm>
            <a:off x="5809957" y="2241272"/>
            <a:ext cx="6382043" cy="116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197AF1E-0F6C-4335-BB1D-1C0DA36CE0A8}"/>
              </a:ext>
            </a:extLst>
          </p:cNvPr>
          <p:cNvSpPr/>
          <p:nvPr/>
        </p:nvSpPr>
        <p:spPr>
          <a:xfrm>
            <a:off x="5809957" y="3514387"/>
            <a:ext cx="6382043" cy="116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BB0BE0B-0CE3-446A-AB41-E65ECD46AF4C}"/>
              </a:ext>
            </a:extLst>
          </p:cNvPr>
          <p:cNvSpPr/>
          <p:nvPr/>
        </p:nvSpPr>
        <p:spPr>
          <a:xfrm>
            <a:off x="5809957" y="4946137"/>
            <a:ext cx="6382043" cy="116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2A4224-758C-4AF5-B51D-8E5CEBF0CDE4}"/>
              </a:ext>
            </a:extLst>
          </p:cNvPr>
          <p:cNvSpPr txBox="1"/>
          <p:nvPr/>
        </p:nvSpPr>
        <p:spPr>
          <a:xfrm>
            <a:off x="6753668" y="1041909"/>
            <a:ext cx="28404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err="1">
                <a:latin typeface="Segoe UI Semibold"/>
                <a:cs typeface="Segoe UI Semibold"/>
              </a:rPr>
              <a:t>Definicion</a:t>
            </a:r>
            <a:endParaRPr lang="es-CO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88FDF2E-6E7D-4B1D-8728-542D6A7D7185}"/>
              </a:ext>
            </a:extLst>
          </p:cNvPr>
          <p:cNvSpPr txBox="1"/>
          <p:nvPr/>
        </p:nvSpPr>
        <p:spPr>
          <a:xfrm>
            <a:off x="5945085" y="2102449"/>
            <a:ext cx="1055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0">
                <a:latin typeface="Segoe UI Semibold" panose="020B0702040204020203" pitchFamily="34" charset="0"/>
                <a:cs typeface="Segoe UI Semibold" panose="020B0702040204020203" pitchFamily="34" charset="0"/>
              </a:rPr>
              <a:t>2.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E7BFE04-98A3-40C7-9138-96A707E199C1}"/>
              </a:ext>
            </a:extLst>
          </p:cNvPr>
          <p:cNvSpPr txBox="1"/>
          <p:nvPr/>
        </p:nvSpPr>
        <p:spPr>
          <a:xfrm>
            <a:off x="6753668" y="2325860"/>
            <a:ext cx="28404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>
                <a:latin typeface="Segoe UI Semibold"/>
                <a:cs typeface="Segoe UI Semibold"/>
              </a:rPr>
              <a:t>Uso</a:t>
            </a:r>
            <a:endParaRPr lang="es-CO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83012F4-426F-4C77-A6D6-808C50D444BC}"/>
              </a:ext>
            </a:extLst>
          </p:cNvPr>
          <p:cNvSpPr txBox="1"/>
          <p:nvPr/>
        </p:nvSpPr>
        <p:spPr>
          <a:xfrm>
            <a:off x="5945085" y="3506420"/>
            <a:ext cx="1055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0">
                <a:latin typeface="Segoe UI Semibold" panose="020B0702040204020203" pitchFamily="34" charset="0"/>
                <a:cs typeface="Segoe UI Semibold" panose="020B0702040204020203" pitchFamily="34" charset="0"/>
              </a:rPr>
              <a:t>3.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2323498-0FDA-4289-B2E2-2FAB1808768B}"/>
              </a:ext>
            </a:extLst>
          </p:cNvPr>
          <p:cNvSpPr txBox="1"/>
          <p:nvPr/>
        </p:nvSpPr>
        <p:spPr>
          <a:xfrm>
            <a:off x="6753668" y="3729831"/>
            <a:ext cx="28404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 err="1">
                <a:latin typeface="Segoe UI Semibold"/>
                <a:cs typeface="Segoe UI Semibold"/>
              </a:rPr>
              <a:t>Ejecucion</a:t>
            </a:r>
            <a:endParaRPr lang="es-CO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237F362-2616-4611-8A6D-B7A015E97BD5}"/>
              </a:ext>
            </a:extLst>
          </p:cNvPr>
          <p:cNvSpPr txBox="1"/>
          <p:nvPr/>
        </p:nvSpPr>
        <p:spPr>
          <a:xfrm>
            <a:off x="5945085" y="4872820"/>
            <a:ext cx="1055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0">
                <a:latin typeface="Segoe UI Semibold" panose="020B0702040204020203" pitchFamily="34" charset="0"/>
                <a:cs typeface="Segoe UI Semibold" panose="020B0702040204020203" pitchFamily="34" charset="0"/>
              </a:rPr>
              <a:t>4.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FCF549A-F1BF-498B-8308-44CEA5F017F4}"/>
              </a:ext>
            </a:extLst>
          </p:cNvPr>
          <p:cNvSpPr txBox="1"/>
          <p:nvPr/>
        </p:nvSpPr>
        <p:spPr>
          <a:xfrm>
            <a:off x="6753668" y="5096231"/>
            <a:ext cx="28404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>
                <a:latin typeface="Segoe UI Semibold"/>
                <a:cs typeface="Segoe UI Semibold"/>
              </a:rPr>
              <a:t>Ventajas y Desventajas</a:t>
            </a:r>
            <a:endParaRPr lang="es-CO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9BC929FF-77F9-382D-13E2-61FA1E676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FBE8927-AB93-4154-9F6B-FF04F9F97C20}"/>
              </a:ext>
            </a:extLst>
          </p:cNvPr>
          <p:cNvSpPr txBox="1"/>
          <p:nvPr/>
        </p:nvSpPr>
        <p:spPr>
          <a:xfrm>
            <a:off x="5163146" y="516264"/>
            <a:ext cx="225734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sz="3200" b="1" err="1">
                <a:latin typeface="Segoe UI Black"/>
                <a:ea typeface="Segoe UI Black"/>
              </a:rPr>
              <a:t>Definicion</a:t>
            </a:r>
            <a:endParaRPr lang="es-CO" sz="3200" b="1" err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F17144-4608-48EE-AC4A-58363F8BBCE9}"/>
              </a:ext>
            </a:extLst>
          </p:cNvPr>
          <p:cNvSpPr txBox="1"/>
          <p:nvPr/>
        </p:nvSpPr>
        <p:spPr>
          <a:xfrm>
            <a:off x="914400" y="1406769"/>
            <a:ext cx="980518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>
                <a:latin typeface="Segoe UI Light"/>
                <a:cs typeface="Segoe UI Light"/>
              </a:rPr>
              <a:t>Es un lenguaje para </a:t>
            </a:r>
            <a:r>
              <a:rPr lang="es-CO" dirty="0" err="1">
                <a:latin typeface="Segoe UI Light"/>
                <a:cs typeface="Segoe UI Light"/>
              </a:rPr>
              <a:t>backend</a:t>
            </a:r>
            <a:r>
              <a:rPr lang="es-CO" dirty="0">
                <a:latin typeface="Segoe UI Light"/>
                <a:cs typeface="Segoe UI Light"/>
              </a:rPr>
              <a:t> y </a:t>
            </a:r>
            <a:r>
              <a:rPr lang="es-CO" dirty="0" err="1">
                <a:latin typeface="Segoe UI Light"/>
                <a:cs typeface="Segoe UI Light"/>
              </a:rPr>
              <a:t>frontend</a:t>
            </a:r>
          </a:p>
          <a:p>
            <a:r>
              <a:rPr lang="es-CO" dirty="0" err="1">
                <a:latin typeface="Segoe UI Light"/>
                <a:cs typeface="Segoe UI Light"/>
              </a:rPr>
              <a:t>Sincrono</a:t>
            </a:r>
            <a:r>
              <a:rPr lang="es-CO" dirty="0">
                <a:latin typeface="Segoe UI Light"/>
                <a:cs typeface="Segoe UI Light"/>
              </a:rPr>
              <a:t> y </a:t>
            </a:r>
            <a:r>
              <a:rPr lang="es-CO" dirty="0" err="1">
                <a:latin typeface="Segoe UI Light"/>
                <a:cs typeface="Segoe UI Light"/>
              </a:rPr>
              <a:t>Asincrono</a:t>
            </a:r>
            <a:endParaRPr lang="es-CO">
              <a:latin typeface="Segoe UI Light"/>
              <a:cs typeface="Segoe UI Light"/>
            </a:endParaRPr>
          </a:p>
          <a:p>
            <a:endParaRPr lang="es-CO" dirty="0">
              <a:latin typeface="Segoe UI Light"/>
              <a:cs typeface="Segoe UI Light"/>
            </a:endParaRPr>
          </a:p>
          <a:p>
            <a:r>
              <a:rPr lang="es-CO" dirty="0">
                <a:latin typeface="Segoe UI Light"/>
                <a:cs typeface="Segoe UI Light"/>
              </a:rPr>
              <a:t>Requisitos:</a:t>
            </a:r>
          </a:p>
          <a:p>
            <a:r>
              <a:rPr lang="es-CO" b="1" dirty="0">
                <a:solidFill>
                  <a:srgbClr val="FF0000"/>
                </a:solidFill>
                <a:ea typeface="+mn-lt"/>
                <a:cs typeface="+mn-lt"/>
              </a:rPr>
              <a:t>NPM</a:t>
            </a:r>
            <a:r>
              <a:rPr lang="es-CO" dirty="0">
                <a:latin typeface="Segoe UI Light"/>
                <a:ea typeface="+mn-lt"/>
                <a:cs typeface="Segoe UI Light"/>
              </a:rPr>
              <a:t>:   </a:t>
            </a:r>
            <a:r>
              <a:rPr lang="es-CO" dirty="0">
                <a:ea typeface="+mn-lt"/>
                <a:cs typeface="+mn-lt"/>
              </a:rPr>
              <a:t>https://www.npmjs.com/package/download</a:t>
            </a:r>
            <a:endParaRPr lang="es-CO" dirty="0">
              <a:latin typeface="Segoe UI Light"/>
              <a:ea typeface="+mn-lt"/>
              <a:cs typeface="Segoe UI Light"/>
            </a:endParaRPr>
          </a:p>
          <a:p>
            <a:r>
              <a:rPr lang="es-CO" b="1" dirty="0">
                <a:solidFill>
                  <a:srgbClr val="FF0000"/>
                </a:solidFill>
                <a:ea typeface="+mn-lt"/>
                <a:cs typeface="+mn-lt"/>
              </a:rPr>
              <a:t>NODE</a:t>
            </a:r>
            <a:r>
              <a:rPr lang="es-CO" dirty="0">
                <a:ea typeface="+mn-lt"/>
                <a:cs typeface="+mn-lt"/>
              </a:rPr>
              <a:t>:  https://nodejs.org/en/download/package-manager</a:t>
            </a:r>
            <a:endParaRPr lang="es-CO" dirty="0"/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51565D7-0AA8-1494-37DB-7E1AC562D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8270C05-F873-FE54-7F46-679B9481A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6" y="1826986"/>
            <a:ext cx="4457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BAA28AA4-76FE-4C09-A025-6053EA2C3F08}"/>
              </a:ext>
            </a:extLst>
          </p:cNvPr>
          <p:cNvGrpSpPr/>
          <p:nvPr/>
        </p:nvGrpSpPr>
        <p:grpSpPr>
          <a:xfrm>
            <a:off x="3238402" y="0"/>
            <a:ext cx="1985767" cy="2321169"/>
            <a:chOff x="3460652" y="0"/>
            <a:chExt cx="1985767" cy="2321169"/>
          </a:xfrm>
          <a:solidFill>
            <a:srgbClr val="FFE900"/>
          </a:solidFill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840D9AE-C1A7-476A-9E6F-BEDA15BACA55}"/>
                </a:ext>
              </a:extLst>
            </p:cNvPr>
            <p:cNvSpPr/>
            <p:nvPr/>
          </p:nvSpPr>
          <p:spPr>
            <a:xfrm>
              <a:off x="4180327" y="0"/>
              <a:ext cx="1266092" cy="23211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CC95E53A-692E-48F0-98FB-7B697137D6E3}"/>
                </a:ext>
              </a:extLst>
            </p:cNvPr>
            <p:cNvSpPr/>
            <p:nvPr/>
          </p:nvSpPr>
          <p:spPr>
            <a:xfrm>
              <a:off x="3460652" y="0"/>
              <a:ext cx="1012874" cy="316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E1EF027-2AF4-4F27-9159-9A81690034F4}"/>
              </a:ext>
            </a:extLst>
          </p:cNvPr>
          <p:cNvSpPr/>
          <p:nvPr/>
        </p:nvSpPr>
        <p:spPr>
          <a:xfrm>
            <a:off x="0" y="3397349"/>
            <a:ext cx="3460652" cy="346065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D85BDA-7A81-4AA9-A803-0A43949636FC}"/>
              </a:ext>
            </a:extLst>
          </p:cNvPr>
          <p:cNvSpPr txBox="1"/>
          <p:nvPr/>
        </p:nvSpPr>
        <p:spPr>
          <a:xfrm>
            <a:off x="7129936" y="439592"/>
            <a:ext cx="35366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 dirty="0">
                <a:latin typeface="Segoe UI Black"/>
                <a:ea typeface="Segoe UI Black"/>
              </a:rPr>
              <a:t>Uso</a:t>
            </a:r>
            <a:endParaRPr lang="es-CO" sz="32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ABFE5B0-5230-4AD5-B6FE-8CB7EC204831}"/>
              </a:ext>
            </a:extLst>
          </p:cNvPr>
          <p:cNvSpPr/>
          <p:nvPr/>
        </p:nvSpPr>
        <p:spPr>
          <a:xfrm>
            <a:off x="6096000" y="1491164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I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9A68841-A6F8-4186-B237-E1E839D7BB94}"/>
              </a:ext>
            </a:extLst>
          </p:cNvPr>
          <p:cNvSpPr/>
          <p:nvPr/>
        </p:nvSpPr>
        <p:spPr>
          <a:xfrm>
            <a:off x="6096000" y="2514599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3A5319D-F46C-4E04-B630-681CD2A1F26C}"/>
              </a:ext>
            </a:extLst>
          </p:cNvPr>
          <p:cNvSpPr/>
          <p:nvPr/>
        </p:nvSpPr>
        <p:spPr>
          <a:xfrm>
            <a:off x="6096000" y="3538034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26B4602-1506-4E2D-A09F-782384363D9B}"/>
              </a:ext>
            </a:extLst>
          </p:cNvPr>
          <p:cNvSpPr/>
          <p:nvPr/>
        </p:nvSpPr>
        <p:spPr>
          <a:xfrm>
            <a:off x="6096000" y="4561469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9FEF5D1-439E-46BE-9621-2FA7BDB789CA}"/>
              </a:ext>
            </a:extLst>
          </p:cNvPr>
          <p:cNvSpPr/>
          <p:nvPr/>
        </p:nvSpPr>
        <p:spPr>
          <a:xfrm>
            <a:off x="6096000" y="5584904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6" name="Gráfico 35">
            <a:extLst>
              <a:ext uri="{FF2B5EF4-FFF2-40B4-BE49-F238E27FC236}">
                <a16:creationId xmlns:a16="http://schemas.microsoft.com/office/drawing/2014/main" id="{6198344D-5224-490D-B1A8-D34F2A1B4EC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479" y="1700375"/>
            <a:ext cx="638747" cy="388285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A7517485-7677-48F0-9BE6-7A3314332180}"/>
              </a:ext>
            </a:extLst>
          </p:cNvPr>
          <p:cNvSpPr txBox="1"/>
          <p:nvPr/>
        </p:nvSpPr>
        <p:spPr>
          <a:xfrm>
            <a:off x="7369030" y="1586024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>
                <a:latin typeface="Segoe UI Semibold"/>
                <a:cs typeface="Segoe UI Semibold"/>
              </a:rPr>
              <a:t>Crear la </a:t>
            </a:r>
            <a:r>
              <a:rPr lang="es-CO" sz="1500" dirty="0" err="1">
                <a:latin typeface="Segoe UI Semibold"/>
                <a:cs typeface="Segoe UI Semibold"/>
              </a:rPr>
              <a:t>aplicacion</a:t>
            </a:r>
            <a:endParaRPr lang="es-CO" sz="1500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A70F2C6-DCE0-4D84-9DA2-83098863EDD5}"/>
              </a:ext>
            </a:extLst>
          </p:cNvPr>
          <p:cNvSpPr txBox="1"/>
          <p:nvPr/>
        </p:nvSpPr>
        <p:spPr>
          <a:xfrm>
            <a:off x="7369031" y="1850240"/>
            <a:ext cx="46854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 err="1">
                <a:latin typeface="Segoe UI Light"/>
                <a:cs typeface="Segoe UI Light"/>
              </a:rPr>
              <a:t>npm</a:t>
            </a:r>
            <a:r>
              <a:rPr lang="es-CO" sz="1400" dirty="0">
                <a:latin typeface="Segoe UI Light"/>
                <a:cs typeface="Segoe UI Light"/>
              </a:rPr>
              <a:t> </a:t>
            </a:r>
            <a:r>
              <a:rPr lang="es-CO" sz="1400" dirty="0" err="1">
                <a:latin typeface="Segoe UI Light"/>
                <a:cs typeface="Segoe UI Light"/>
              </a:rPr>
              <a:t>init</a:t>
            </a:r>
            <a:r>
              <a:rPr lang="es-CO" sz="1400" dirty="0">
                <a:latin typeface="Segoe UI Light"/>
                <a:cs typeface="Segoe UI Light"/>
              </a:rPr>
              <a:t> -y</a:t>
            </a:r>
          </a:p>
          <a:p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7C57797-B35D-4CE5-B5C5-AA41FBBE0A96}"/>
              </a:ext>
            </a:extLst>
          </p:cNvPr>
          <p:cNvSpPr txBox="1"/>
          <p:nvPr/>
        </p:nvSpPr>
        <p:spPr>
          <a:xfrm>
            <a:off x="7369030" y="2675380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>
                <a:latin typeface="Segoe UI Semibold"/>
                <a:cs typeface="Segoe UI Semibold"/>
              </a:rPr>
              <a:t>Validar </a:t>
            </a:r>
            <a:r>
              <a:rPr lang="es-CO" sz="1500" dirty="0" err="1">
                <a:latin typeface="Segoe UI Semibold"/>
                <a:cs typeface="Segoe UI Semibold"/>
              </a:rPr>
              <a:t>Indice</a:t>
            </a:r>
            <a:endParaRPr lang="es-CO" sz="1500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16DA1D1-3ED5-4805-85F4-7AB5508A950D}"/>
              </a:ext>
            </a:extLst>
          </p:cNvPr>
          <p:cNvSpPr txBox="1"/>
          <p:nvPr/>
        </p:nvSpPr>
        <p:spPr>
          <a:xfrm>
            <a:off x="7369031" y="2939596"/>
            <a:ext cx="459622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>
                <a:latin typeface="Segoe UI Light"/>
                <a:cs typeface="Segoe UI Light"/>
              </a:rPr>
              <a:t>Se ha creado el archivo </a:t>
            </a:r>
            <a:r>
              <a:rPr lang="es-CO" sz="1400" dirty="0" err="1">
                <a:latin typeface="Segoe UI Light"/>
                <a:cs typeface="Segoe UI Light"/>
              </a:rPr>
              <a:t>package.json</a:t>
            </a:r>
          </a:p>
          <a:p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1C9CAC3-EDB7-4DE3-864B-FB40EF4A7DD5}"/>
              </a:ext>
            </a:extLst>
          </p:cNvPr>
          <p:cNvSpPr txBox="1"/>
          <p:nvPr/>
        </p:nvSpPr>
        <p:spPr>
          <a:xfrm>
            <a:off x="7369030" y="3697371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>
                <a:latin typeface="Segoe UI Semibold"/>
                <a:cs typeface="Segoe UI Semibold"/>
              </a:rPr>
              <a:t>Agregar paquetes</a:t>
            </a:r>
            <a:endParaRPr lang="es-CO" sz="1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B9DC181-2468-4330-806D-E9FDC1886462}"/>
              </a:ext>
            </a:extLst>
          </p:cNvPr>
          <p:cNvSpPr txBox="1"/>
          <p:nvPr/>
        </p:nvSpPr>
        <p:spPr>
          <a:xfrm>
            <a:off x="7369031" y="3961587"/>
            <a:ext cx="459622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err="1">
                <a:latin typeface="Segoe UI Light"/>
                <a:cs typeface="Segoe UI Light"/>
              </a:rPr>
              <a:t>npm</a:t>
            </a:r>
            <a:r>
              <a:rPr lang="es-CO" sz="1400" dirty="0">
                <a:latin typeface="Segoe UI Light"/>
                <a:cs typeface="Segoe UI Light"/>
              </a:rPr>
              <a:t> </a:t>
            </a:r>
            <a:r>
              <a:rPr lang="es-CO" sz="1400" err="1">
                <a:latin typeface="Segoe UI Light"/>
                <a:cs typeface="Segoe UI Light"/>
              </a:rPr>
              <a:t>install</a:t>
            </a:r>
            <a:r>
              <a:rPr lang="es-CO" sz="1400" dirty="0">
                <a:latin typeface="Segoe UI Light"/>
                <a:cs typeface="Segoe UI Light"/>
              </a:rPr>
              <a:t>  [</a:t>
            </a:r>
            <a:r>
              <a:rPr lang="es-CO" sz="1400" dirty="0">
                <a:highlight>
                  <a:srgbClr val="FFFF00"/>
                </a:highlight>
                <a:latin typeface="Segoe UI Light"/>
                <a:cs typeface="Segoe UI Light"/>
              </a:rPr>
              <a:t>paquete</a:t>
            </a:r>
            <a:r>
              <a:rPr lang="es-CO" sz="1400" dirty="0">
                <a:latin typeface="Segoe UI Light"/>
                <a:cs typeface="Segoe UI Light"/>
              </a:rPr>
              <a:t>]</a:t>
            </a:r>
          </a:p>
          <a:p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50C6C70-56CA-4738-AA4E-88F208AAB965}"/>
              </a:ext>
            </a:extLst>
          </p:cNvPr>
          <p:cNvSpPr txBox="1"/>
          <p:nvPr/>
        </p:nvSpPr>
        <p:spPr>
          <a:xfrm>
            <a:off x="7369030" y="4654215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>
                <a:latin typeface="Segoe UI Semibold"/>
                <a:cs typeface="Segoe UI Semibold"/>
              </a:rPr>
              <a:t>Referencia</a:t>
            </a:r>
            <a:endParaRPr lang="es-CO" sz="1500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7FCB01F-1AFF-4BCB-9BA5-32A781E3FDAE}"/>
              </a:ext>
            </a:extLst>
          </p:cNvPr>
          <p:cNvSpPr txBox="1"/>
          <p:nvPr/>
        </p:nvSpPr>
        <p:spPr>
          <a:xfrm>
            <a:off x="7369031" y="4918431"/>
            <a:ext cx="459622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 err="1">
                <a:latin typeface="Segoe UI Light"/>
                <a:cs typeface="Segoe UI Light"/>
              </a:rPr>
              <a:t>Require</a:t>
            </a:r>
            <a:r>
              <a:rPr lang="es-CO" sz="1400" dirty="0">
                <a:latin typeface="Segoe UI Light"/>
                <a:cs typeface="Segoe UI Light"/>
              </a:rPr>
              <a:t> ("</a:t>
            </a:r>
            <a:r>
              <a:rPr lang="es-CO" sz="1400" b="1" dirty="0" err="1">
                <a:highlight>
                  <a:srgbClr val="FFFF00"/>
                </a:highlight>
                <a:latin typeface="Segoe UI Light"/>
                <a:cs typeface="Segoe UI Light"/>
              </a:rPr>
              <a:t>libreria</a:t>
            </a:r>
            <a:r>
              <a:rPr lang="es-CO" sz="1400" dirty="0">
                <a:latin typeface="Segoe UI Light"/>
                <a:cs typeface="Segoe UI Light"/>
              </a:rPr>
              <a:t>")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215110F-FEB3-4CBB-AB11-941943C38F7A}"/>
              </a:ext>
            </a:extLst>
          </p:cNvPr>
          <p:cNvSpPr txBox="1"/>
          <p:nvPr/>
        </p:nvSpPr>
        <p:spPr>
          <a:xfrm>
            <a:off x="7369030" y="5649198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 err="1">
                <a:latin typeface="Segoe UI Semibold"/>
                <a:cs typeface="Segoe UI Semibold"/>
              </a:rPr>
              <a:t>Implementacion</a:t>
            </a:r>
            <a:endParaRPr lang="es-CO" sz="1500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613670A-58DE-4097-8130-69D3A1A4C53B}"/>
              </a:ext>
            </a:extLst>
          </p:cNvPr>
          <p:cNvSpPr txBox="1"/>
          <p:nvPr/>
        </p:nvSpPr>
        <p:spPr>
          <a:xfrm>
            <a:off x="7369031" y="5913414"/>
            <a:ext cx="459622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 err="1">
                <a:latin typeface="Segoe UI Light"/>
                <a:cs typeface="Segoe UI Light"/>
              </a:rPr>
              <a:t>Const</a:t>
            </a:r>
            <a:r>
              <a:rPr lang="es-CO" sz="1400" dirty="0">
                <a:latin typeface="Segoe UI Light"/>
                <a:cs typeface="Segoe UI Light"/>
              </a:rPr>
              <a:t>  { }</a:t>
            </a:r>
          </a:p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F0824BF-DCDC-4FB6-A573-01C09364B8EE}"/>
              </a:ext>
            </a:extLst>
          </p:cNvPr>
          <p:cNvSpPr/>
          <p:nvPr/>
        </p:nvSpPr>
        <p:spPr>
          <a:xfrm>
            <a:off x="604911" y="316524"/>
            <a:ext cx="3486627" cy="6053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CO" b="1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Imagen 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74B29CF-EF7D-14BC-04C3-137A57CC2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46766238-1580-CE66-4F1C-F4981C7A7A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5021" y="2742833"/>
            <a:ext cx="638747" cy="388285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5A16EA4-F593-0647-B299-C526512BF7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271" y="3764125"/>
            <a:ext cx="638747" cy="38828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3F0AD285-F17C-923B-4470-797882C5838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271" y="4780125"/>
            <a:ext cx="638747" cy="38828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B6C1C39-CD2C-958A-055F-A4D5CB171A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271" y="5812000"/>
            <a:ext cx="638747" cy="388285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A9D1AF60-8B5D-B94B-9D1D-BF6AC8DAE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61" y="206375"/>
            <a:ext cx="3946055" cy="638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FA5F5D0-28E2-4EDE-898F-C6CFBB775927}"/>
              </a:ext>
            </a:extLst>
          </p:cNvPr>
          <p:cNvSpPr/>
          <p:nvPr/>
        </p:nvSpPr>
        <p:spPr>
          <a:xfrm>
            <a:off x="1924332" y="478297"/>
            <a:ext cx="8343336" cy="815926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42172-3246-4643-952B-6A5B9E8EFFEF}"/>
              </a:ext>
            </a:extLst>
          </p:cNvPr>
          <p:cNvSpPr txBox="1"/>
          <p:nvPr/>
        </p:nvSpPr>
        <p:spPr>
          <a:xfrm>
            <a:off x="2001167" y="593872"/>
            <a:ext cx="83433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 dirty="0" err="1">
                <a:latin typeface="Segoe UI Black"/>
                <a:ea typeface="Segoe UI Black"/>
              </a:rPr>
              <a:t>Ejecucion</a:t>
            </a:r>
            <a:endParaRPr lang="es-CO" sz="3200" b="1" dirty="0" err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BEAF191-964D-163C-AB6D-1A08D5FE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ED233F6-636A-3463-08F4-F725CA6533FD}"/>
              </a:ext>
            </a:extLst>
          </p:cNvPr>
          <p:cNvSpPr/>
          <p:nvPr/>
        </p:nvSpPr>
        <p:spPr>
          <a:xfrm>
            <a:off x="3051011" y="2370910"/>
            <a:ext cx="5466913" cy="123298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CO" b="1" dirty="0" err="1">
                <a:solidFill>
                  <a:schemeClr val="tx1"/>
                </a:solidFill>
              </a:rPr>
              <a:t>node</a:t>
            </a:r>
            <a:r>
              <a:rPr lang="es-CO" b="1" dirty="0">
                <a:solidFill>
                  <a:schemeClr val="tx1"/>
                </a:solidFill>
              </a:rPr>
              <a:t>    archivo.js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4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A702112-02EB-411D-A7D0-C825D756371D}"/>
              </a:ext>
            </a:extLst>
          </p:cNvPr>
          <p:cNvSpPr/>
          <p:nvPr/>
        </p:nvSpPr>
        <p:spPr>
          <a:xfrm>
            <a:off x="0" y="0"/>
            <a:ext cx="6058003" cy="6858000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CO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FBB68F2-FF26-8C7D-D475-25F5E8C5D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AB8FA62-C78C-43F8-150F-A261BBDB50AD}"/>
              </a:ext>
            </a:extLst>
          </p:cNvPr>
          <p:cNvSpPr/>
          <p:nvPr/>
        </p:nvSpPr>
        <p:spPr>
          <a:xfrm>
            <a:off x="175786" y="2264071"/>
            <a:ext cx="5663891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4130E6B-DA6E-14B6-378C-BA4445291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235" y="2448616"/>
            <a:ext cx="525618" cy="54420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C6F816D-A841-2C03-DBBC-93678A534ABD}"/>
              </a:ext>
            </a:extLst>
          </p:cNvPr>
          <p:cNvSpPr txBox="1"/>
          <p:nvPr/>
        </p:nvSpPr>
        <p:spPr>
          <a:xfrm>
            <a:off x="931544" y="2528806"/>
            <a:ext cx="478809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 dirty="0">
                <a:ea typeface="+mn-lt"/>
                <a:cs typeface="+mn-lt"/>
              </a:rPr>
              <a:t>JavaScript Nativo (Inseguro)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8ECCA6-8177-329B-6A65-A3D0E79E1BB9}"/>
              </a:ext>
            </a:extLst>
          </p:cNvPr>
          <p:cNvSpPr txBox="1"/>
          <p:nvPr/>
        </p:nvSpPr>
        <p:spPr>
          <a:xfrm>
            <a:off x="325332" y="214014"/>
            <a:ext cx="117072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 dirty="0" err="1">
                <a:latin typeface="Segoe UI Black"/>
                <a:ea typeface="Segoe UI Black"/>
              </a:rPr>
              <a:t>Distribucion</a:t>
            </a:r>
            <a:endParaRPr lang="es-CO" sz="3200" b="1" dirty="0" err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23B5181-CB49-AEF9-AFA0-0BA4EC662825}"/>
              </a:ext>
            </a:extLst>
          </p:cNvPr>
          <p:cNvSpPr/>
          <p:nvPr/>
        </p:nvSpPr>
        <p:spPr>
          <a:xfrm>
            <a:off x="6221451" y="2294273"/>
            <a:ext cx="5849744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B2FCC444-3E9C-2147-850E-B63FEF42D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1900" y="2488110"/>
            <a:ext cx="558142" cy="544203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10BC722-BBDF-3239-AA4E-429C1C7CECAD}"/>
              </a:ext>
            </a:extLst>
          </p:cNvPr>
          <p:cNvSpPr txBox="1"/>
          <p:nvPr/>
        </p:nvSpPr>
        <p:spPr>
          <a:xfrm>
            <a:off x="6995795" y="2559008"/>
            <a:ext cx="490890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 dirty="0" err="1">
                <a:ea typeface="+mn-lt"/>
                <a:cs typeface="+mn-lt"/>
              </a:rPr>
              <a:t>Javascript</a:t>
            </a:r>
            <a:r>
              <a:rPr lang="es-CO" sz="2000" dirty="0">
                <a:ea typeface="+mn-lt"/>
                <a:cs typeface="+mn-lt"/>
              </a:rPr>
              <a:t> (Ofuscado).  -   </a:t>
            </a:r>
            <a:r>
              <a:rPr lang="es-CO" sz="2000" dirty="0" err="1">
                <a:ea typeface="+mn-lt"/>
                <a:cs typeface="+mn-lt"/>
              </a:rPr>
              <a:t>TypeScript</a:t>
            </a:r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118129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FA5F5D0-28E2-4EDE-898F-C6CFBB775927}"/>
              </a:ext>
            </a:extLst>
          </p:cNvPr>
          <p:cNvSpPr/>
          <p:nvPr/>
        </p:nvSpPr>
        <p:spPr>
          <a:xfrm>
            <a:off x="1924332" y="478297"/>
            <a:ext cx="8343336" cy="815926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42172-3246-4643-952B-6A5B9E8EFFEF}"/>
              </a:ext>
            </a:extLst>
          </p:cNvPr>
          <p:cNvSpPr txBox="1"/>
          <p:nvPr/>
        </p:nvSpPr>
        <p:spPr>
          <a:xfrm>
            <a:off x="2001167" y="593872"/>
            <a:ext cx="83433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 dirty="0">
                <a:latin typeface="Segoe UI Black"/>
                <a:ea typeface="Segoe UI Black"/>
              </a:rPr>
              <a:t>Practica</a:t>
            </a:r>
            <a:endParaRPr lang="es-CO" sz="3200" b="1" dirty="0" err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BEAF191-964D-163C-AB6D-1A08D5FE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9DF0740-9AA4-6EC5-DC19-04C294D0F764}"/>
              </a:ext>
            </a:extLst>
          </p:cNvPr>
          <p:cNvSpPr txBox="1"/>
          <p:nvPr/>
        </p:nvSpPr>
        <p:spPr>
          <a:xfrm>
            <a:off x="1998744" y="1717437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>
                <a:latin typeface="Segoe UI Semibold"/>
                <a:cs typeface="Segoe UI Semibold"/>
              </a:rPr>
              <a:t>Descargar archivo </a:t>
            </a:r>
            <a:r>
              <a:rPr lang="es-CO" sz="1500" dirty="0" err="1">
                <a:latin typeface="Segoe UI Semibold"/>
                <a:cs typeface="Segoe UI Semibold"/>
              </a:rPr>
              <a:t>yaml</a:t>
            </a:r>
            <a:endParaRPr lang="es-CO" sz="1500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ACD5E1-64D3-8AA5-7725-84F434D6AB49}"/>
              </a:ext>
            </a:extLst>
          </p:cNvPr>
          <p:cNvSpPr txBox="1"/>
          <p:nvPr/>
        </p:nvSpPr>
        <p:spPr>
          <a:xfrm>
            <a:off x="2368860" y="2039710"/>
            <a:ext cx="912468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>
                <a:ea typeface="+mn-lt"/>
                <a:cs typeface="+mn-lt"/>
                <a:hlinkClick r:id="rId3"/>
              </a:rPr>
              <a:t>https://github.com/deepak41/simple-kafka-app/blob/master/zk-single-kafka-single.yml</a:t>
            </a:r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679CB5-3384-57BE-B1B0-D22CDB930502}"/>
              </a:ext>
            </a:extLst>
          </p:cNvPr>
          <p:cNvSpPr txBox="1"/>
          <p:nvPr/>
        </p:nvSpPr>
        <p:spPr>
          <a:xfrm>
            <a:off x="2020515" y="2559265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>
                <a:latin typeface="Segoe UI Semibold"/>
                <a:cs typeface="Segoe UI Semibold"/>
              </a:rPr>
              <a:t>Crear Infra</a:t>
            </a:r>
            <a:endParaRPr lang="es-CO" sz="1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B4AFA52-F55B-189F-738C-3431CF29A905}"/>
              </a:ext>
            </a:extLst>
          </p:cNvPr>
          <p:cNvSpPr txBox="1"/>
          <p:nvPr/>
        </p:nvSpPr>
        <p:spPr>
          <a:xfrm>
            <a:off x="2390631" y="2881538"/>
            <a:ext cx="912468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 err="1">
                <a:ea typeface="+mn-lt"/>
                <a:cs typeface="+mn-lt"/>
              </a:rPr>
              <a:t>docker-compose</a:t>
            </a:r>
            <a:r>
              <a:rPr lang="es-CO" sz="1400" dirty="0">
                <a:ea typeface="+mn-lt"/>
                <a:cs typeface="+mn-lt"/>
              </a:rPr>
              <a:t> -f </a:t>
            </a:r>
            <a:r>
              <a:rPr lang="es-CO" sz="1400" dirty="0" err="1">
                <a:ea typeface="+mn-lt"/>
                <a:cs typeface="+mn-lt"/>
              </a:rPr>
              <a:t>zk</a:t>
            </a:r>
            <a:r>
              <a:rPr lang="es-CO" sz="1400" dirty="0">
                <a:ea typeface="+mn-lt"/>
                <a:cs typeface="+mn-lt"/>
              </a:rPr>
              <a:t>-single-</a:t>
            </a:r>
            <a:r>
              <a:rPr lang="es-CO" sz="1400" dirty="0" err="1">
                <a:ea typeface="+mn-lt"/>
                <a:cs typeface="+mn-lt"/>
              </a:rPr>
              <a:t>kafka</a:t>
            </a:r>
            <a:r>
              <a:rPr lang="es-CO" sz="1400" dirty="0">
                <a:ea typeface="+mn-lt"/>
                <a:cs typeface="+mn-lt"/>
              </a:rPr>
              <a:t>-</a:t>
            </a:r>
            <a:r>
              <a:rPr lang="es-CO" sz="1400" dirty="0" err="1">
                <a:ea typeface="+mn-lt"/>
                <a:cs typeface="+mn-lt"/>
              </a:rPr>
              <a:t>single.yml</a:t>
            </a:r>
            <a:r>
              <a:rPr lang="es-CO" sz="1400" dirty="0">
                <a:ea typeface="+mn-lt"/>
                <a:cs typeface="+mn-lt"/>
              </a:rPr>
              <a:t> up -d</a:t>
            </a:r>
            <a:endParaRPr lang="es-ES" dirty="0">
              <a:ea typeface="+mn-lt"/>
              <a:cs typeface="+mn-lt"/>
            </a:endParaRPr>
          </a:p>
          <a:p>
            <a:endParaRPr lang="es-CO" sz="1400" dirty="0">
              <a:ea typeface="Calibri"/>
              <a:cs typeface="Calibri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67F03B2-C4E3-0270-03B0-DB0E3EB4AB22}"/>
              </a:ext>
            </a:extLst>
          </p:cNvPr>
          <p:cNvSpPr txBox="1"/>
          <p:nvPr/>
        </p:nvSpPr>
        <p:spPr>
          <a:xfrm>
            <a:off x="2020514" y="3321264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>
                <a:latin typeface="Segoe UI Semibold"/>
                <a:cs typeface="Segoe UI Semibold"/>
              </a:rPr>
              <a:t>Iniciar Servicio</a:t>
            </a:r>
            <a:endParaRPr lang="es-CO" sz="1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BF265C-5BCF-12D8-7D2A-FCACCA5EFA02}"/>
              </a:ext>
            </a:extLst>
          </p:cNvPr>
          <p:cNvSpPr txBox="1"/>
          <p:nvPr/>
        </p:nvSpPr>
        <p:spPr>
          <a:xfrm>
            <a:off x="2390630" y="3643537"/>
            <a:ext cx="912468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 err="1">
                <a:ea typeface="+mn-lt"/>
                <a:cs typeface="+mn-lt"/>
              </a:rPr>
              <a:t>docker</a:t>
            </a:r>
            <a:r>
              <a:rPr lang="es-CO" sz="1400" dirty="0">
                <a:ea typeface="+mn-lt"/>
                <a:cs typeface="+mn-lt"/>
              </a:rPr>
              <a:t> </a:t>
            </a:r>
            <a:r>
              <a:rPr lang="es-CO" sz="1400" dirty="0" err="1">
                <a:ea typeface="+mn-lt"/>
                <a:cs typeface="+mn-lt"/>
              </a:rPr>
              <a:t>ps</a:t>
            </a:r>
            <a:r>
              <a:rPr lang="es-CO" sz="1400" dirty="0">
                <a:ea typeface="+mn-lt"/>
                <a:cs typeface="+mn-lt"/>
              </a:rPr>
              <a:t> -a</a:t>
            </a:r>
            <a:endParaRPr lang="es-ES" dirty="0"/>
          </a:p>
          <a:p>
            <a:r>
              <a:rPr lang="es-CO" sz="1400" dirty="0" err="1">
                <a:ea typeface="+mn-lt"/>
                <a:cs typeface="+mn-lt"/>
              </a:rPr>
              <a:t>docker</a:t>
            </a:r>
            <a:r>
              <a:rPr lang="es-CO" sz="1400" dirty="0">
                <a:ea typeface="+mn-lt"/>
                <a:cs typeface="+mn-lt"/>
              </a:rPr>
              <a:t> </a:t>
            </a:r>
            <a:r>
              <a:rPr lang="es-CO" sz="1400" dirty="0" err="1">
                <a:ea typeface="+mn-lt"/>
                <a:cs typeface="+mn-lt"/>
              </a:rPr>
              <a:t>start</a:t>
            </a:r>
            <a:r>
              <a:rPr lang="es-CO" sz="1400" dirty="0">
                <a:ea typeface="+mn-lt"/>
                <a:cs typeface="+mn-lt"/>
              </a:rPr>
              <a:t> kafka1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1DE65A6-88BE-E6F5-15BF-D8CA845DF5F2}"/>
              </a:ext>
            </a:extLst>
          </p:cNvPr>
          <p:cNvSpPr txBox="1"/>
          <p:nvPr/>
        </p:nvSpPr>
        <p:spPr>
          <a:xfrm>
            <a:off x="2020514" y="4279207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>
                <a:latin typeface="Segoe UI Semibold"/>
                <a:cs typeface="Segoe UI Semibold"/>
              </a:rPr>
              <a:t>Crear App</a:t>
            </a:r>
            <a:endParaRPr lang="es-CO" sz="1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9005D6-4845-F035-0E25-0FDBA10178CB}"/>
              </a:ext>
            </a:extLst>
          </p:cNvPr>
          <p:cNvSpPr txBox="1"/>
          <p:nvPr/>
        </p:nvSpPr>
        <p:spPr>
          <a:xfrm>
            <a:off x="2390630" y="4601480"/>
            <a:ext cx="912468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 err="1">
                <a:ea typeface="+mn-lt"/>
                <a:cs typeface="+mn-lt"/>
              </a:rPr>
              <a:t>npm</a:t>
            </a:r>
            <a:r>
              <a:rPr lang="es-CO" sz="1400" dirty="0">
                <a:ea typeface="+mn-lt"/>
                <a:cs typeface="+mn-lt"/>
              </a:rPr>
              <a:t> </a:t>
            </a:r>
            <a:r>
              <a:rPr lang="es-CO" sz="1400" dirty="0" err="1">
                <a:ea typeface="+mn-lt"/>
                <a:cs typeface="+mn-lt"/>
              </a:rPr>
              <a:t>init</a:t>
            </a:r>
            <a:r>
              <a:rPr lang="es-CO" sz="1400" dirty="0">
                <a:ea typeface="+mn-lt"/>
                <a:cs typeface="+mn-lt"/>
              </a:rPr>
              <a:t> -y</a:t>
            </a:r>
            <a:endParaRPr lang="es-ES" dirty="0"/>
          </a:p>
          <a:p>
            <a:r>
              <a:rPr lang="es-CO" sz="1400" dirty="0" err="1">
                <a:ea typeface="+mn-lt"/>
                <a:cs typeface="+mn-lt"/>
              </a:rPr>
              <a:t>npm</a:t>
            </a:r>
            <a:r>
              <a:rPr lang="es-CO" sz="1400" dirty="0">
                <a:ea typeface="+mn-lt"/>
                <a:cs typeface="+mn-lt"/>
              </a:rPr>
              <a:t> i </a:t>
            </a:r>
            <a:r>
              <a:rPr lang="es-CO" sz="1400" dirty="0" err="1">
                <a:ea typeface="+mn-lt"/>
                <a:cs typeface="+mn-lt"/>
              </a:rPr>
              <a:t>kafkajs</a:t>
            </a:r>
            <a:endParaRPr lang="es-ES" dirty="0" err="1"/>
          </a:p>
          <a:p>
            <a:endParaRPr lang="es-CO" sz="1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49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FA5F5D0-28E2-4EDE-898F-C6CFBB775927}"/>
              </a:ext>
            </a:extLst>
          </p:cNvPr>
          <p:cNvSpPr/>
          <p:nvPr/>
        </p:nvSpPr>
        <p:spPr>
          <a:xfrm>
            <a:off x="1946103" y="478297"/>
            <a:ext cx="3604423" cy="815926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42172-3246-4643-952B-6A5B9E8EFFEF}"/>
              </a:ext>
            </a:extLst>
          </p:cNvPr>
          <p:cNvSpPr txBox="1"/>
          <p:nvPr/>
        </p:nvSpPr>
        <p:spPr>
          <a:xfrm>
            <a:off x="1964882" y="593872"/>
            <a:ext cx="311819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 dirty="0">
                <a:latin typeface="Segoe UI Black"/>
                <a:ea typeface="Segoe UI Black"/>
              </a:rPr>
              <a:t>Productor</a:t>
            </a:r>
            <a:endParaRPr lang="es-CO" sz="3200" b="1" dirty="0" err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BEAF191-964D-163C-AB6D-1A08D5FE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B4AFA52-F55B-189F-738C-3431CF29A905}"/>
              </a:ext>
            </a:extLst>
          </p:cNvPr>
          <p:cNvSpPr txBox="1"/>
          <p:nvPr/>
        </p:nvSpPr>
        <p:spPr>
          <a:xfrm>
            <a:off x="1715717" y="1451881"/>
            <a:ext cx="3377028" cy="41242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const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{ </a:t>
            </a:r>
            <a:r>
              <a:rPr lang="es-CO" sz="900" dirty="0">
                <a:solidFill>
                  <a:srgbClr val="4EC9B0"/>
                </a:solidFill>
                <a:latin typeface="Menlo"/>
                <a:ea typeface="+mn-lt"/>
                <a:cs typeface="+mn-lt"/>
              </a:rPr>
              <a:t>Kafka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} = 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require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O" sz="9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</a:t>
            </a:r>
            <a:r>
              <a:rPr lang="es-CO" sz="900" dirty="0" err="1">
                <a:solidFill>
                  <a:srgbClr val="CE9178"/>
                </a:solidFill>
                <a:latin typeface="Menlo"/>
                <a:ea typeface="+mn-lt"/>
                <a:cs typeface="+mn-lt"/>
              </a:rPr>
              <a:t>kafkajs</a:t>
            </a:r>
            <a:r>
              <a:rPr lang="es-CO" sz="9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);</a:t>
            </a:r>
            <a:endParaRPr lang="es-ES" dirty="0"/>
          </a:p>
          <a:p>
            <a:r>
              <a:rPr lang="es-CO" sz="90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class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>
                <a:solidFill>
                  <a:srgbClr val="4EC9B0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{</a:t>
            </a:r>
            <a:endParaRPr lang="es-CO"/>
          </a:p>
          <a:p>
            <a:r>
              <a:rPr lang="es-CO" sz="900" dirty="0">
                <a:solidFill>
                  <a:srgbClr val="569CD6"/>
                </a:solidFill>
                <a:latin typeface="Menlo"/>
                <a:ea typeface="+mn-lt"/>
                <a:cs typeface="+mn-lt"/>
              </a:rPr>
              <a:t>constructor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() {</a:t>
            </a:r>
            <a:endParaRPr lang="es-CO" dirty="0"/>
          </a:p>
          <a:p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const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kafka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= </a:t>
            </a:r>
            <a:r>
              <a:rPr lang="es-CO" sz="900" dirty="0">
                <a:solidFill>
                  <a:srgbClr val="569CD6"/>
                </a:solidFill>
                <a:latin typeface="Menlo"/>
                <a:ea typeface="+mn-lt"/>
                <a:cs typeface="+mn-lt"/>
              </a:rPr>
              <a:t>new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 dirty="0">
                <a:solidFill>
                  <a:srgbClr val="4EC9B0"/>
                </a:solidFill>
                <a:latin typeface="Menlo"/>
                <a:ea typeface="+mn-lt"/>
                <a:cs typeface="+mn-lt"/>
              </a:rPr>
              <a:t>Kafka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({</a:t>
            </a:r>
            <a:endParaRPr lang="es-CO" dirty="0"/>
          </a:p>
          <a:p>
            <a:r>
              <a:rPr lang="es-CO" sz="900" dirty="0" err="1">
                <a:solidFill>
                  <a:srgbClr val="DADADA"/>
                </a:solidFill>
                <a:latin typeface="Menlo"/>
                <a:ea typeface="+mn-lt"/>
                <a:cs typeface="+mn-lt"/>
              </a:rPr>
              <a:t>clientId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: </a:t>
            </a:r>
            <a:r>
              <a:rPr lang="es-CO" sz="9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"app1"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,</a:t>
            </a:r>
            <a:endParaRPr lang="es-CO" dirty="0"/>
          </a:p>
          <a:p>
            <a:r>
              <a:rPr lang="es-CO" sz="900" dirty="0" err="1">
                <a:solidFill>
                  <a:srgbClr val="DADADA"/>
                </a:solidFill>
                <a:latin typeface="Menlo"/>
                <a:ea typeface="+mn-lt"/>
                <a:cs typeface="+mn-lt"/>
              </a:rPr>
              <a:t>brokers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: [</a:t>
            </a:r>
            <a:r>
              <a:rPr lang="es-CO" sz="9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"localhost:9092"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],</a:t>
            </a:r>
            <a:endParaRPr lang="es-CO" dirty="0"/>
          </a:p>
          <a:p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});</a:t>
            </a:r>
            <a:endParaRPr lang="es-CO" dirty="0"/>
          </a:p>
          <a:p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this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DADADA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= 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kafka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();</a:t>
            </a:r>
            <a:endParaRPr lang="es-CO" dirty="0"/>
          </a:p>
          <a:p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}</a:t>
            </a:r>
            <a:endParaRPr lang="es-CO" dirty="0"/>
          </a:p>
          <a:p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async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 dirty="0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O" sz="900" dirty="0" err="1">
                <a:solidFill>
                  <a:srgbClr val="7F7F7F"/>
                </a:solidFill>
                <a:latin typeface="Menlo"/>
                <a:ea typeface="+mn-lt"/>
                <a:cs typeface="+mn-lt"/>
              </a:rPr>
              <a:t>message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) {</a:t>
            </a:r>
            <a:endParaRPr lang="es-CO" dirty="0"/>
          </a:p>
          <a:p>
            <a:r>
              <a:rPr lang="es-CO" sz="900" dirty="0">
                <a:solidFill>
                  <a:srgbClr val="C8C8C8"/>
                </a:solidFill>
                <a:latin typeface="Menlo"/>
                <a:ea typeface="+mn-lt"/>
                <a:cs typeface="+mn-lt"/>
              </a:rPr>
              <a:t>console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>
                <a:solidFill>
                  <a:srgbClr val="C8C8C8"/>
                </a:solidFill>
                <a:latin typeface="Menlo"/>
                <a:ea typeface="+mn-lt"/>
                <a:cs typeface="+mn-lt"/>
              </a:rPr>
              <a:t>log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O" sz="9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"Enviando data!"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);</a:t>
            </a:r>
            <a:endParaRPr lang="es-CO" dirty="0"/>
          </a:p>
          <a:p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await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this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connect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();</a:t>
            </a:r>
            <a:endParaRPr lang="es-CO" dirty="0"/>
          </a:p>
          <a:p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await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this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send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({</a:t>
            </a:r>
            <a:endParaRPr lang="es-CO" dirty="0"/>
          </a:p>
          <a:p>
            <a:r>
              <a:rPr lang="es-CO" sz="900" dirty="0" err="1">
                <a:solidFill>
                  <a:srgbClr val="DADADA"/>
                </a:solidFill>
                <a:latin typeface="Menlo"/>
                <a:ea typeface="+mn-lt"/>
                <a:cs typeface="+mn-lt"/>
              </a:rPr>
              <a:t>topic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: </a:t>
            </a:r>
            <a:r>
              <a:rPr lang="es-CO" sz="9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"test"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,</a:t>
            </a:r>
            <a:endParaRPr lang="es-CO" dirty="0"/>
          </a:p>
          <a:p>
            <a:r>
              <a:rPr lang="es-CO" sz="900" dirty="0" err="1">
                <a:solidFill>
                  <a:srgbClr val="DADADA"/>
                </a:solidFill>
                <a:latin typeface="Menlo"/>
                <a:ea typeface="+mn-lt"/>
                <a:cs typeface="+mn-lt"/>
              </a:rPr>
              <a:t>messages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: [{ </a:t>
            </a:r>
            <a:r>
              <a:rPr lang="es-CO" sz="900" dirty="0" err="1">
                <a:solidFill>
                  <a:srgbClr val="DADADA"/>
                </a:solidFill>
                <a:latin typeface="Menlo"/>
                <a:ea typeface="+mn-lt"/>
                <a:cs typeface="+mn-lt"/>
              </a:rPr>
              <a:t>value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: </a:t>
            </a:r>
            <a:r>
              <a:rPr lang="es-CO" sz="900" dirty="0" err="1">
                <a:solidFill>
                  <a:srgbClr val="7F7F7F"/>
                </a:solidFill>
                <a:latin typeface="Menlo"/>
                <a:ea typeface="+mn-lt"/>
                <a:cs typeface="+mn-lt"/>
              </a:rPr>
              <a:t>message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}],</a:t>
            </a:r>
            <a:endParaRPr lang="es-CO" dirty="0"/>
          </a:p>
          <a:p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});</a:t>
            </a:r>
            <a:endParaRPr lang="es-CO" dirty="0"/>
          </a:p>
          <a:p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await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this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disconnect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();</a:t>
            </a:r>
            <a:endParaRPr lang="es-CO" dirty="0"/>
          </a:p>
          <a:p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}</a:t>
            </a:r>
            <a:endParaRPr lang="es-CO" dirty="0"/>
          </a:p>
          <a:p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}</a:t>
            </a:r>
            <a:endParaRPr lang="es-CO" dirty="0"/>
          </a:p>
          <a:p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let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= </a:t>
            </a:r>
            <a:r>
              <a:rPr lang="es-CO" sz="900" dirty="0">
                <a:solidFill>
                  <a:srgbClr val="569CD6"/>
                </a:solidFill>
                <a:latin typeface="Menlo"/>
                <a:ea typeface="+mn-lt"/>
                <a:cs typeface="+mn-lt"/>
              </a:rPr>
              <a:t>new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 dirty="0">
                <a:solidFill>
                  <a:srgbClr val="4EC9B0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();</a:t>
            </a:r>
            <a:endParaRPr lang="es-CO" dirty="0"/>
          </a:p>
          <a:p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O" sz="9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"Mensaje!"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);</a:t>
            </a:r>
            <a:endParaRPr lang="es-CO" dirty="0"/>
          </a:p>
          <a:p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JSON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stringify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O" sz="900" dirty="0">
                <a:solidFill>
                  <a:srgbClr val="B5CEA8"/>
                </a:solidFill>
                <a:latin typeface="Menlo"/>
                <a:ea typeface="+mn-lt"/>
                <a:cs typeface="+mn-lt"/>
              </a:rPr>
              <a:t>15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));</a:t>
            </a:r>
            <a:endParaRPr lang="es-CO" dirty="0"/>
          </a:p>
          <a:p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JSON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stringify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({</a:t>
            </a:r>
            <a:endParaRPr lang="es-CO" dirty="0"/>
          </a:p>
          <a:p>
            <a:r>
              <a:rPr lang="es-CO" sz="900" dirty="0">
                <a:solidFill>
                  <a:srgbClr val="DADADA"/>
                </a:solidFill>
                <a:latin typeface="Menlo"/>
                <a:ea typeface="+mn-lt"/>
                <a:cs typeface="+mn-lt"/>
              </a:rPr>
              <a:t>a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: [</a:t>
            </a:r>
            <a:r>
              <a:rPr lang="es-CO" sz="900" dirty="0">
                <a:solidFill>
                  <a:srgbClr val="B5CEA8"/>
                </a:solidFill>
                <a:latin typeface="Menlo"/>
                <a:ea typeface="+mn-lt"/>
                <a:cs typeface="+mn-lt"/>
              </a:rPr>
              <a:t>10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, </a:t>
            </a:r>
            <a:r>
              <a:rPr lang="es-CO" sz="900" dirty="0">
                <a:solidFill>
                  <a:srgbClr val="B5CEA8"/>
                </a:solidFill>
                <a:latin typeface="Menlo"/>
                <a:ea typeface="+mn-lt"/>
                <a:cs typeface="+mn-lt"/>
              </a:rPr>
              <a:t>28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],</a:t>
            </a:r>
            <a:endParaRPr lang="es-CO" dirty="0"/>
          </a:p>
          <a:p>
            <a:r>
              <a:rPr lang="es-CO" sz="900" dirty="0">
                <a:solidFill>
                  <a:srgbClr val="DADADA"/>
                </a:solidFill>
                <a:latin typeface="Menlo"/>
                <a:ea typeface="+mn-lt"/>
                <a:cs typeface="+mn-lt"/>
              </a:rPr>
              <a:t>b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: </a:t>
            </a:r>
            <a:r>
              <a:rPr lang="es-CO" sz="9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"Otro mensaje!"</a:t>
            </a:r>
            <a:endParaRPr lang="es-CO" dirty="0"/>
          </a:p>
          <a:p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}));</a:t>
            </a:r>
            <a:endParaRPr lang="es-CO" dirty="0"/>
          </a:p>
          <a:p>
            <a:endParaRPr lang="es-CO" sz="1400" dirty="0">
              <a:ea typeface="+mn-lt"/>
              <a:cs typeface="+mn-lt"/>
            </a:endParaRPr>
          </a:p>
          <a:p>
            <a:endParaRPr lang="es-CO" sz="1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99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grupo de personas haciendo gestos con la cara de un niño&#10;&#10;Descripción generada automáticamente con confianza baja">
            <a:extLst>
              <a:ext uri="{FF2B5EF4-FFF2-40B4-BE49-F238E27FC236}">
                <a16:creationId xmlns:a16="http://schemas.microsoft.com/office/drawing/2014/main" id="{8D90162F-3F74-4CCA-B970-229C7B79A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" y="0"/>
            <a:ext cx="1218779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C64285-2440-4190-9B29-1640D5B1B949}"/>
              </a:ext>
            </a:extLst>
          </p:cNvPr>
          <p:cNvSpPr txBox="1"/>
          <p:nvPr/>
        </p:nvSpPr>
        <p:spPr>
          <a:xfrm>
            <a:off x="8018691" y="5697419"/>
            <a:ext cx="3666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sz="36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3647968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d8b8c26-6417-489e-99bf-1bf30c0e5796">
      <Terms xmlns="http://schemas.microsoft.com/office/infopath/2007/PartnerControls"/>
    </lcf76f155ced4ddcb4097134ff3c332f>
    <TaxCatchAll xmlns="129e6711-48bc-4e54-ae8e-4115e3129a50" xsi:nil="true"/>
    <FechayHora xmlns="dd8b8c26-6417-489e-99bf-1bf30c0e579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FC69BEE7CB4341B84DAB71BFC56D7D" ma:contentTypeVersion="19" ma:contentTypeDescription="Crear nuevo documento." ma:contentTypeScope="" ma:versionID="1bb37bcffe09bb31681401b91c0089ba">
  <xsd:schema xmlns:xsd="http://www.w3.org/2001/XMLSchema" xmlns:xs="http://www.w3.org/2001/XMLSchema" xmlns:p="http://schemas.microsoft.com/office/2006/metadata/properties" xmlns:ns2="129e6711-48bc-4e54-ae8e-4115e3129a50" xmlns:ns3="dd8b8c26-6417-489e-99bf-1bf30c0e5796" targetNamespace="http://schemas.microsoft.com/office/2006/metadata/properties" ma:root="true" ma:fieldsID="f717c36ee2edf554e9a37e8081496264" ns2:_="" ns3:_="">
    <xsd:import namespace="129e6711-48bc-4e54-ae8e-4115e3129a50"/>
    <xsd:import namespace="dd8b8c26-6417-489e-99bf-1bf30c0e579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  <xsd:element ref="ns3:FechayHor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e6711-48bc-4e54-ae8e-4115e3129a5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3d0f1228-48f4-4870-8dfd-defe2891e35b}" ma:internalName="TaxCatchAll" ma:showField="CatchAllData" ma:web="129e6711-48bc-4e54-ae8e-4115e3129a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b8c26-6417-489e-99bf-1bf30c0e57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a7de0800-40b2-4450-8442-e4e4fda9c3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FechayHora" ma:index="25" nillable="true" ma:displayName="Fecha y Hora" ma:format="DateOnly" ma:internalName="FechayHora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0FF70A-8E12-4B36-A079-A558C67069F2}">
  <ds:schemaRefs>
    <ds:schemaRef ds:uri="129e6711-48bc-4e54-ae8e-4115e3129a50"/>
    <ds:schemaRef ds:uri="dd8b8c26-6417-489e-99bf-1bf30c0e579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B065D5-0501-4AAC-B1F7-450845FC5D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8B8AC9-C80F-4384-91EE-D97840ACB720}">
  <ds:schemaRefs>
    <ds:schemaRef ds:uri="129e6711-48bc-4e54-ae8e-4115e3129a50"/>
    <ds:schemaRef ds:uri="dd8b8c26-6417-489e-99bf-1bf30c0e57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Albeiro Alejandro Piedrahita Piedrahita</dc:creator>
  <cp:revision>163</cp:revision>
  <dcterms:created xsi:type="dcterms:W3CDTF">2021-12-21T13:30:21Z</dcterms:created>
  <dcterms:modified xsi:type="dcterms:W3CDTF">2024-06-18T22:59:05Z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0x01010077FC69BEE7CB4341B84DAB71BFC56D7D</vt:lpwstr>
  </property>
  <property fmtid="{D5CDD505-2E9C-101B-9397-08002B2CF9AE}" pid="3" name="MediaServiceImageTags">
    <vt:lpwstr/>
  </property>
</Properties>
</file>