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9" r:id="rId6"/>
    <p:sldId id="285" r:id="rId7"/>
    <p:sldId id="296" r:id="rId8"/>
    <p:sldId id="322" r:id="rId9"/>
    <p:sldId id="323" r:id="rId10"/>
    <p:sldId id="325" r:id="rId11"/>
    <p:sldId id="324" r:id="rId12"/>
    <p:sldId id="326" r:id="rId13"/>
    <p:sldId id="298" r:id="rId14"/>
    <p:sldId id="328" r:id="rId15"/>
    <p:sldId id="286" r:id="rId16"/>
    <p:sldId id="332" r:id="rId17"/>
    <p:sldId id="333" r:id="rId18"/>
    <p:sldId id="334" r:id="rId19"/>
    <p:sldId id="335" r:id="rId20"/>
    <p:sldId id="336" r:id="rId21"/>
    <p:sldId id="337" r:id="rId22"/>
    <p:sldId id="338" r:id="rId23"/>
    <p:sldId id="339" r:id="rId24"/>
    <p:sldId id="330" r:id="rId25"/>
    <p:sldId id="341" r:id="rId26"/>
    <p:sldId id="342" r:id="rId27"/>
    <p:sldId id="343" r:id="rId28"/>
    <p:sldId id="344" r:id="rId29"/>
    <p:sldId id="345" r:id="rId30"/>
    <p:sldId id="346" r:id="rId31"/>
    <p:sldId id="347" r:id="rId32"/>
    <p:sldId id="348" r:id="rId33"/>
    <p:sldId id="349" r:id="rId34"/>
    <p:sldId id="274" r:id="rId3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00"/>
    <a:srgbClr val="000000"/>
    <a:srgbClr val="663300"/>
    <a:srgbClr val="FCC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D1202-6443-F837-68CF-3A4721525B18}" v="6" dt="2024-06-22T15:27:12.028"/>
    <p1510:client id="{E25B6FFB-7CAE-146F-9511-2CCA63C4B821}" v="1975" dt="2024-06-22T19:56:11.49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ining Consultant LT" userId="S::trainingconsultant@litethinking.com::6ba9bd70-1619-4783-9427-b79639a4e571" providerId="AD" clId="Web-{30DD1202-6443-F837-68CF-3A4721525B18}"/>
    <pc:docChg chg="modSld">
      <pc:chgData name="Training Consultant LT" userId="S::trainingconsultant@litethinking.com::6ba9bd70-1619-4783-9427-b79639a4e571" providerId="AD" clId="Web-{30DD1202-6443-F837-68CF-3A4721525B18}" dt="2024-06-22T15:27:12.028" v="4" actId="20577"/>
      <pc:docMkLst>
        <pc:docMk/>
      </pc:docMkLst>
      <pc:sldChg chg="modSp">
        <pc:chgData name="Training Consultant LT" userId="S::trainingconsultant@litethinking.com::6ba9bd70-1619-4783-9427-b79639a4e571" providerId="AD" clId="Web-{30DD1202-6443-F837-68CF-3A4721525B18}" dt="2024-06-22T15:27:12.028" v="4" actId="20577"/>
        <pc:sldMkLst>
          <pc:docMk/>
          <pc:sldMk cId="4210400933" sldId="256"/>
        </pc:sldMkLst>
        <pc:spChg chg="mod">
          <ac:chgData name="Training Consultant LT" userId="S::trainingconsultant@litethinking.com::6ba9bd70-1619-4783-9427-b79639a4e571" providerId="AD" clId="Web-{30DD1202-6443-F837-68CF-3A4721525B18}" dt="2024-06-22T15:27:12.028" v="4" actId="20577"/>
          <ac:spMkLst>
            <pc:docMk/>
            <pc:sldMk cId="4210400933" sldId="256"/>
            <ac:spMk id="6" creationId="{43C64285-2440-4190-9B29-1640D5B1B949}"/>
          </ac:spMkLst>
        </pc:spChg>
      </pc:sldChg>
    </pc:docChg>
  </pc:docChgLst>
  <pc:docChgLst>
    <pc:chgData name="Training Consultant LT" userId="S::trainingconsultant@litethinking.com::6ba9bd70-1619-4783-9427-b79639a4e571" providerId="AD" clId="Web-{E25B6FFB-7CAE-146F-9511-2CCA63C4B821}"/>
    <pc:docChg chg="addSld delSld modSld sldOrd">
      <pc:chgData name="Training Consultant LT" userId="S::trainingconsultant@litethinking.com::6ba9bd70-1619-4783-9427-b79639a4e571" providerId="AD" clId="Web-{E25B6FFB-7CAE-146F-9511-2CCA63C4B821}" dt="2024-06-22T18:14:43.869" v="1568"/>
      <pc:docMkLst>
        <pc:docMk/>
      </pc:docMkLst>
      <pc:sldChg chg="addSp delSp modSp">
        <pc:chgData name="Training Consultant LT" userId="S::trainingconsultant@litethinking.com::6ba9bd70-1619-4783-9427-b79639a4e571" providerId="AD" clId="Web-{E25B6FFB-7CAE-146F-9511-2CCA63C4B821}" dt="2024-06-22T15:37:47.769" v="99" actId="20577"/>
        <pc:sldMkLst>
          <pc:docMk/>
          <pc:sldMk cId="53647488" sldId="259"/>
        </pc:sldMkLst>
        <pc:spChg chg="add mod">
          <ac:chgData name="Training Consultant LT" userId="S::trainingconsultant@litethinking.com::6ba9bd70-1619-4783-9427-b79639a4e571" providerId="AD" clId="Web-{E25B6FFB-7CAE-146F-9511-2CCA63C4B821}" dt="2024-06-22T15:36:26.469" v="86" actId="1076"/>
          <ac:spMkLst>
            <pc:docMk/>
            <pc:sldMk cId="53647488" sldId="259"/>
            <ac:spMk id="3" creationId="{CC92DB3C-B114-2784-AB08-B80774024FBC}"/>
          </ac:spMkLst>
        </pc:spChg>
        <pc:spChg chg="add mod">
          <ac:chgData name="Training Consultant LT" userId="S::trainingconsultant@litethinking.com::6ba9bd70-1619-4783-9427-b79639a4e571" providerId="AD" clId="Web-{E25B6FFB-7CAE-146F-9511-2CCA63C4B821}" dt="2024-06-22T15:36:46.658" v="95" actId="20577"/>
          <ac:spMkLst>
            <pc:docMk/>
            <pc:sldMk cId="53647488" sldId="259"/>
            <ac:spMk id="4" creationId="{5E04D825-CB89-A249-1AD7-D1D94E91A73E}"/>
          </ac:spMkLst>
        </pc:spChg>
        <pc:spChg chg="mod">
          <ac:chgData name="Training Consultant LT" userId="S::trainingconsultant@litethinking.com::6ba9bd70-1619-4783-9427-b79639a4e571" providerId="AD" clId="Web-{E25B6FFB-7CAE-146F-9511-2CCA63C4B821}" dt="2024-06-22T15:31:48.617" v="41" actId="20577"/>
          <ac:spMkLst>
            <pc:docMk/>
            <pc:sldMk cId="53647488" sldId="259"/>
            <ac:spMk id="9" creationId="{75663022-2AF7-4928-9A2E-D6DA9B53D052}"/>
          </ac:spMkLst>
        </pc:spChg>
        <pc:spChg chg="mod">
          <ac:chgData name="Training Consultant LT" userId="S::trainingconsultant@litethinking.com::6ba9bd70-1619-4783-9427-b79639a4e571" providerId="AD" clId="Web-{E25B6FFB-7CAE-146F-9511-2CCA63C4B821}" dt="2024-06-22T15:33:45.230" v="48" actId="14100"/>
          <ac:spMkLst>
            <pc:docMk/>
            <pc:sldMk cId="53647488" sldId="259"/>
            <ac:spMk id="10" creationId="{39D80208-2192-42E1-B865-E6FB76043CB3}"/>
          </ac:spMkLst>
        </pc:spChg>
        <pc:spChg chg="mod">
          <ac:chgData name="Training Consultant LT" userId="S::trainingconsultant@litethinking.com::6ba9bd70-1619-4783-9427-b79639a4e571" providerId="AD" clId="Web-{E25B6FFB-7CAE-146F-9511-2CCA63C4B821}" dt="2024-06-22T15:35:58.781" v="77" actId="1076"/>
          <ac:spMkLst>
            <pc:docMk/>
            <pc:sldMk cId="53647488" sldId="259"/>
            <ac:spMk id="11" creationId="{1238DEC0-2F67-4A6C-BEF3-6D89211D9B68}"/>
          </ac:spMkLst>
        </pc:spChg>
        <pc:spChg chg="add mod">
          <ac:chgData name="Training Consultant LT" userId="S::trainingconsultant@litethinking.com::6ba9bd70-1619-4783-9427-b79639a4e571" providerId="AD" clId="Web-{E25B6FFB-7CAE-146F-9511-2CCA63C4B821}" dt="2024-06-22T15:37:26.565" v="98" actId="20577"/>
          <ac:spMkLst>
            <pc:docMk/>
            <pc:sldMk cId="53647488" sldId="259"/>
            <ac:spMk id="12" creationId="{C76811B2-5451-CB0F-53EC-E15D24A5F25E}"/>
          </ac:spMkLst>
        </pc:spChg>
        <pc:spChg chg="mod">
          <ac:chgData name="Training Consultant LT" userId="S::trainingconsultant@litethinking.com::6ba9bd70-1619-4783-9427-b79639a4e571" providerId="AD" clId="Web-{E25B6FFB-7CAE-146F-9511-2CCA63C4B821}" dt="2024-06-22T15:36:07.719" v="80" actId="1076"/>
          <ac:spMkLst>
            <pc:docMk/>
            <pc:sldMk cId="53647488" sldId="259"/>
            <ac:spMk id="13" creationId="{3197AF1E-0F6C-4335-BB1D-1C0DA36CE0A8}"/>
          </ac:spMkLst>
        </pc:spChg>
        <pc:spChg chg="add mod">
          <ac:chgData name="Training Consultant LT" userId="S::trainingconsultant@litethinking.com::6ba9bd70-1619-4783-9427-b79639a4e571" providerId="AD" clId="Web-{E25B6FFB-7CAE-146F-9511-2CCA63C4B821}" dt="2024-06-22T15:36:40.407" v="92" actId="1076"/>
          <ac:spMkLst>
            <pc:docMk/>
            <pc:sldMk cId="53647488" sldId="259"/>
            <ac:spMk id="14" creationId="{AECA36ED-7159-54B1-9A70-6FD6C959D32F}"/>
          </ac:spMkLst>
        </pc:spChg>
        <pc:spChg chg="mod">
          <ac:chgData name="Training Consultant LT" userId="S::trainingconsultant@litethinking.com::6ba9bd70-1619-4783-9427-b79639a4e571" providerId="AD" clId="Web-{E25B6FFB-7CAE-146F-9511-2CCA63C4B821}" dt="2024-06-22T15:36:16.032" v="83" actId="1076"/>
          <ac:spMkLst>
            <pc:docMk/>
            <pc:sldMk cId="53647488" sldId="259"/>
            <ac:spMk id="15" creationId="{DBB0BE0B-0CE3-446A-AB41-E65ECD46AF4C}"/>
          </ac:spMkLst>
        </pc:spChg>
        <pc:spChg chg="add mod">
          <ac:chgData name="Training Consultant LT" userId="S::trainingconsultant@litethinking.com::6ba9bd70-1619-4783-9427-b79639a4e571" providerId="AD" clId="Web-{E25B6FFB-7CAE-146F-9511-2CCA63C4B821}" dt="2024-06-22T15:37:22.096" v="97" actId="20577"/>
          <ac:spMkLst>
            <pc:docMk/>
            <pc:sldMk cId="53647488" sldId="259"/>
            <ac:spMk id="16" creationId="{1431D26C-8852-C260-627E-6E7EB2FBAB4B}"/>
          </ac:spMkLst>
        </pc:spChg>
        <pc:spChg chg="add mod">
          <ac:chgData name="Training Consultant LT" userId="S::trainingconsultant@litethinking.com::6ba9bd70-1619-4783-9427-b79639a4e571" providerId="AD" clId="Web-{E25B6FFB-7CAE-146F-9511-2CCA63C4B821}" dt="2024-06-22T15:37:47.769" v="99" actId="20577"/>
          <ac:spMkLst>
            <pc:docMk/>
            <pc:sldMk cId="53647488" sldId="259"/>
            <ac:spMk id="17" creationId="{861A2FE4-D0ED-7867-D192-5DD222F187B9}"/>
          </ac:spMkLst>
        </pc:spChg>
        <pc:spChg chg="del">
          <ac:chgData name="Training Consultant LT" userId="S::trainingconsultant@litethinking.com::6ba9bd70-1619-4783-9427-b79639a4e571" providerId="AD" clId="Web-{E25B6FFB-7CAE-146F-9511-2CCA63C4B821}" dt="2024-06-22T15:31:05.600" v="29"/>
          <ac:spMkLst>
            <pc:docMk/>
            <pc:sldMk cId="53647488" sldId="259"/>
            <ac:spMk id="18" creationId="{48A269C4-6B24-4761-B520-27688CF145DF}"/>
          </ac:spMkLst>
        </pc:spChg>
        <pc:spChg chg="mod">
          <ac:chgData name="Training Consultant LT" userId="S::trainingconsultant@litethinking.com::6ba9bd70-1619-4783-9427-b79639a4e571" providerId="AD" clId="Web-{E25B6FFB-7CAE-146F-9511-2CCA63C4B821}" dt="2024-06-22T15:28:51.018" v="1" actId="20577"/>
          <ac:spMkLst>
            <pc:docMk/>
            <pc:sldMk cId="53647488" sldId="259"/>
            <ac:spMk id="25" creationId="{972A4224-758C-4AF5-B51D-8E5CEBF0CDE4}"/>
          </ac:spMkLst>
        </pc:spChg>
        <pc:spChg chg="mod">
          <ac:chgData name="Training Consultant LT" userId="S::trainingconsultant@litethinking.com::6ba9bd70-1619-4783-9427-b79639a4e571" providerId="AD" clId="Web-{E25B6FFB-7CAE-146F-9511-2CCA63C4B821}" dt="2024-06-22T15:35:58.797" v="78" actId="1076"/>
          <ac:spMkLst>
            <pc:docMk/>
            <pc:sldMk cId="53647488" sldId="259"/>
            <ac:spMk id="26" creationId="{388FDF2E-6E7D-4B1D-8728-542D6A7D7185}"/>
          </ac:spMkLst>
        </pc:spChg>
        <pc:spChg chg="del">
          <ac:chgData name="Training Consultant LT" userId="S::trainingconsultant@litethinking.com::6ba9bd70-1619-4783-9427-b79639a4e571" providerId="AD" clId="Web-{E25B6FFB-7CAE-146F-9511-2CCA63C4B821}" dt="2024-06-22T15:31:08.147" v="30"/>
          <ac:spMkLst>
            <pc:docMk/>
            <pc:sldMk cId="53647488" sldId="259"/>
            <ac:spMk id="27" creationId="{CB2F0B22-B31F-4264-B964-CF41B2D3D504}"/>
          </ac:spMkLst>
        </pc:spChg>
        <pc:spChg chg="mod">
          <ac:chgData name="Training Consultant LT" userId="S::trainingconsultant@litethinking.com::6ba9bd70-1619-4783-9427-b79639a4e571" providerId="AD" clId="Web-{E25B6FFB-7CAE-146F-9511-2CCA63C4B821}" dt="2024-06-22T15:35:58.797" v="79" actId="1076"/>
          <ac:spMkLst>
            <pc:docMk/>
            <pc:sldMk cId="53647488" sldId="259"/>
            <ac:spMk id="28" creationId="{2E7BFE04-98A3-40C7-9138-96A707E199C1}"/>
          </ac:spMkLst>
        </pc:spChg>
        <pc:spChg chg="mod">
          <ac:chgData name="Training Consultant LT" userId="S::trainingconsultant@litethinking.com::6ba9bd70-1619-4783-9427-b79639a4e571" providerId="AD" clId="Web-{E25B6FFB-7CAE-146F-9511-2CCA63C4B821}" dt="2024-06-22T15:36:07.719" v="81" actId="1076"/>
          <ac:spMkLst>
            <pc:docMk/>
            <pc:sldMk cId="53647488" sldId="259"/>
            <ac:spMk id="29" creationId="{083012F4-426F-4C77-A6D6-808C50D444BC}"/>
          </ac:spMkLst>
        </pc:spChg>
        <pc:spChg chg="del">
          <ac:chgData name="Training Consultant LT" userId="S::trainingconsultant@litethinking.com::6ba9bd70-1619-4783-9427-b79639a4e571" providerId="AD" clId="Web-{E25B6FFB-7CAE-146F-9511-2CCA63C4B821}" dt="2024-06-22T15:31:10.397" v="31"/>
          <ac:spMkLst>
            <pc:docMk/>
            <pc:sldMk cId="53647488" sldId="259"/>
            <ac:spMk id="30" creationId="{506BAE27-487B-4468-A1BC-C9C087924CB0}"/>
          </ac:spMkLst>
        </pc:spChg>
        <pc:spChg chg="mod">
          <ac:chgData name="Training Consultant LT" userId="S::trainingconsultant@litethinking.com::6ba9bd70-1619-4783-9427-b79639a4e571" providerId="AD" clId="Web-{E25B6FFB-7CAE-146F-9511-2CCA63C4B821}" dt="2024-06-22T15:36:07.734" v="82" actId="1076"/>
          <ac:spMkLst>
            <pc:docMk/>
            <pc:sldMk cId="53647488" sldId="259"/>
            <ac:spMk id="31" creationId="{72323498-0FDA-4289-B2E2-2FAB1808768B}"/>
          </ac:spMkLst>
        </pc:spChg>
        <pc:spChg chg="mod">
          <ac:chgData name="Training Consultant LT" userId="S::trainingconsultant@litethinking.com::6ba9bd70-1619-4783-9427-b79639a4e571" providerId="AD" clId="Web-{E25B6FFB-7CAE-146F-9511-2CCA63C4B821}" dt="2024-06-22T15:36:16.032" v="84" actId="1076"/>
          <ac:spMkLst>
            <pc:docMk/>
            <pc:sldMk cId="53647488" sldId="259"/>
            <ac:spMk id="32" creationId="{C237F362-2616-4611-8A6D-B7A015E97BD5}"/>
          </ac:spMkLst>
        </pc:spChg>
        <pc:spChg chg="del">
          <ac:chgData name="Training Consultant LT" userId="S::trainingconsultant@litethinking.com::6ba9bd70-1619-4783-9427-b79639a4e571" providerId="AD" clId="Web-{E25B6FFB-7CAE-146F-9511-2CCA63C4B821}" dt="2024-06-22T15:31:12.897" v="32"/>
          <ac:spMkLst>
            <pc:docMk/>
            <pc:sldMk cId="53647488" sldId="259"/>
            <ac:spMk id="33" creationId="{B25CC5F0-9C59-4FD3-9F80-176302563074}"/>
          </ac:spMkLst>
        </pc:spChg>
        <pc:spChg chg="mod">
          <ac:chgData name="Training Consultant LT" userId="S::trainingconsultant@litethinking.com::6ba9bd70-1619-4783-9427-b79639a4e571" providerId="AD" clId="Web-{E25B6FFB-7CAE-146F-9511-2CCA63C4B821}" dt="2024-06-22T15:36:16.047" v="85" actId="1076"/>
          <ac:spMkLst>
            <pc:docMk/>
            <pc:sldMk cId="53647488" sldId="259"/>
            <ac:spMk id="34" creationId="{BFCF549A-F1BF-498B-8308-44CEA5F017F4}"/>
          </ac:spMkLst>
        </pc:spChg>
      </pc:sldChg>
      <pc:sldChg chg="del">
        <pc:chgData name="Training Consultant LT" userId="S::trainingconsultant@litethinking.com::6ba9bd70-1619-4783-9427-b79639a4e571" providerId="AD" clId="Web-{E25B6FFB-7CAE-146F-9511-2CCA63C4B821}" dt="2024-06-22T18:14:11.180" v="1540"/>
        <pc:sldMkLst>
          <pc:docMk/>
          <pc:sldMk cId="983964078" sldId="276"/>
        </pc:sldMkLst>
      </pc:sldChg>
      <pc:sldChg chg="del">
        <pc:chgData name="Training Consultant LT" userId="S::trainingconsultant@litethinking.com::6ba9bd70-1619-4783-9427-b79639a4e571" providerId="AD" clId="Web-{E25B6FFB-7CAE-146F-9511-2CCA63C4B821}" dt="2024-06-22T18:14:20.837" v="1551"/>
        <pc:sldMkLst>
          <pc:docMk/>
          <pc:sldMk cId="2197130555" sldId="278"/>
        </pc:sldMkLst>
      </pc:sldChg>
      <pc:sldChg chg="del">
        <pc:chgData name="Training Consultant LT" userId="S::trainingconsultant@litethinking.com::6ba9bd70-1619-4783-9427-b79639a4e571" providerId="AD" clId="Web-{E25B6FFB-7CAE-146F-9511-2CCA63C4B821}" dt="2024-06-22T15:45:15.752" v="167"/>
        <pc:sldMkLst>
          <pc:docMk/>
          <pc:sldMk cId="848473759" sldId="279"/>
        </pc:sldMkLst>
      </pc:sldChg>
      <pc:sldChg chg="addSp delSp modSp">
        <pc:chgData name="Training Consultant LT" userId="S::trainingconsultant@litethinking.com::6ba9bd70-1619-4783-9427-b79639a4e571" providerId="AD" clId="Web-{E25B6FFB-7CAE-146F-9511-2CCA63C4B821}" dt="2024-06-22T15:45:10.126" v="166" actId="14100"/>
        <pc:sldMkLst>
          <pc:docMk/>
          <pc:sldMk cId="2643150934" sldId="285"/>
        </pc:sldMkLst>
        <pc:spChg chg="mod">
          <ac:chgData name="Training Consultant LT" userId="S::trainingconsultant@litethinking.com::6ba9bd70-1619-4783-9427-b79639a4e571" providerId="AD" clId="Web-{E25B6FFB-7CAE-146F-9511-2CCA63C4B821}" dt="2024-06-22T15:41:37.760" v="124" actId="1076"/>
          <ac:spMkLst>
            <pc:docMk/>
            <pc:sldMk cId="2643150934" sldId="285"/>
            <ac:spMk id="5" creationId="{30D85BDA-7A81-4AA9-A803-0A43949636FC}"/>
          </ac:spMkLst>
        </pc:spChg>
        <pc:spChg chg="del">
          <ac:chgData name="Training Consultant LT" userId="S::trainingconsultant@litethinking.com::6ba9bd70-1619-4783-9427-b79639a4e571" providerId="AD" clId="Web-{E25B6FFB-7CAE-146F-9511-2CCA63C4B821}" dt="2024-06-22T15:43:07.263" v="126"/>
          <ac:spMkLst>
            <pc:docMk/>
            <pc:sldMk cId="2643150934" sldId="285"/>
            <ac:spMk id="19" creationId="{5D0860FE-A918-4759-86B4-09CCF3D83E0B}"/>
          </ac:spMkLst>
        </pc:spChg>
        <pc:spChg chg="add del mod">
          <ac:chgData name="Training Consultant LT" userId="S::trainingconsultant@litethinking.com::6ba9bd70-1619-4783-9427-b79639a4e571" providerId="AD" clId="Web-{E25B6FFB-7CAE-146F-9511-2CCA63C4B821}" dt="2024-06-22T15:45:03.579" v="165" actId="1076"/>
          <ac:spMkLst>
            <pc:docMk/>
            <pc:sldMk cId="2643150934" sldId="285"/>
            <ac:spMk id="20" creationId="{15CD7864-70FC-49C8-8957-D21F14A171DB}"/>
          </ac:spMkLst>
        </pc:spChg>
        <pc:spChg chg="del">
          <ac:chgData name="Training Consultant LT" userId="S::trainingconsultant@litethinking.com::6ba9bd70-1619-4783-9427-b79639a4e571" providerId="AD" clId="Web-{E25B6FFB-7CAE-146F-9511-2CCA63C4B821}" dt="2024-06-22T15:41:40.792" v="125"/>
          <ac:spMkLst>
            <pc:docMk/>
            <pc:sldMk cId="2643150934" sldId="285"/>
            <ac:spMk id="24" creationId="{B7B164A2-8AC3-419A-A890-4D9240C8A3B7}"/>
          </ac:spMkLst>
        </pc:spChg>
        <pc:spChg chg="add del">
          <ac:chgData name="Training Consultant LT" userId="S::trainingconsultant@litethinking.com::6ba9bd70-1619-4783-9427-b79639a4e571" providerId="AD" clId="Web-{E25B6FFB-7CAE-146F-9511-2CCA63C4B821}" dt="2024-06-22T15:44:03.406" v="152"/>
          <ac:spMkLst>
            <pc:docMk/>
            <pc:sldMk cId="2643150934" sldId="285"/>
            <ac:spMk id="27" creationId="{7ABFE5B0-5230-4AD5-B6FE-8CB7EC204831}"/>
          </ac:spMkLst>
        </pc:spChg>
        <pc:spChg chg="del">
          <ac:chgData name="Training Consultant LT" userId="S::trainingconsultant@litethinking.com::6ba9bd70-1619-4783-9427-b79639a4e571" providerId="AD" clId="Web-{E25B6FFB-7CAE-146F-9511-2CCA63C4B821}" dt="2024-06-22T15:43:10.576" v="128"/>
          <ac:spMkLst>
            <pc:docMk/>
            <pc:sldMk cId="2643150934" sldId="285"/>
            <ac:spMk id="32" creationId="{E9A68841-A6F8-4186-B237-E1E839D7BB94}"/>
          </ac:spMkLst>
        </pc:spChg>
        <pc:spChg chg="mod">
          <ac:chgData name="Training Consultant LT" userId="S::trainingconsultant@litethinking.com::6ba9bd70-1619-4783-9427-b79639a4e571" providerId="AD" clId="Web-{E25B6FFB-7CAE-146F-9511-2CCA63C4B821}" dt="2024-06-22T15:45:10.126" v="166" actId="14100"/>
          <ac:spMkLst>
            <pc:docMk/>
            <pc:sldMk cId="2643150934" sldId="285"/>
            <ac:spMk id="33" creationId="{13A5319D-F46C-4E04-B630-681CD2A1F26C}"/>
          </ac:spMkLst>
        </pc:spChg>
        <pc:spChg chg="del">
          <ac:chgData name="Training Consultant LT" userId="S::trainingconsultant@litethinking.com::6ba9bd70-1619-4783-9427-b79639a4e571" providerId="AD" clId="Web-{E25B6FFB-7CAE-146F-9511-2CCA63C4B821}" dt="2024-06-22T15:43:14.342" v="129"/>
          <ac:spMkLst>
            <pc:docMk/>
            <pc:sldMk cId="2643150934" sldId="285"/>
            <ac:spMk id="44" creationId="{C15FF0F5-1A03-4FDF-B1F1-73B467A59828}"/>
          </ac:spMkLst>
        </pc:spChg>
        <pc:picChg chg="del">
          <ac:chgData name="Training Consultant LT" userId="S::trainingconsultant@litethinking.com::6ba9bd70-1619-4783-9427-b79639a4e571" providerId="AD" clId="Web-{E25B6FFB-7CAE-146F-9511-2CCA63C4B821}" dt="2024-06-22T15:40:15.508" v="100"/>
          <ac:picMkLst>
            <pc:docMk/>
            <pc:sldMk cId="2643150934" sldId="285"/>
            <ac:picMk id="4" creationId="{9DF3EF7C-3917-67E7-E1AA-DA442E41D3D6}"/>
          </ac:picMkLst>
        </pc:picChg>
        <pc:picChg chg="add mod">
          <ac:chgData name="Training Consultant LT" userId="S::trainingconsultant@litethinking.com::6ba9bd70-1619-4783-9427-b79639a4e571" providerId="AD" clId="Web-{E25B6FFB-7CAE-146F-9511-2CCA63C4B821}" dt="2024-06-22T15:40:41.618" v="106" actId="1076"/>
          <ac:picMkLst>
            <pc:docMk/>
            <pc:sldMk cId="2643150934" sldId="285"/>
            <ac:picMk id="6" creationId="{7B201756-C7AB-77C7-0CDF-EB73C0960DB2}"/>
          </ac:picMkLst>
        </pc:picChg>
        <pc:picChg chg="del">
          <ac:chgData name="Training Consultant LT" userId="S::trainingconsultant@litethinking.com::6ba9bd70-1619-4783-9427-b79639a4e571" providerId="AD" clId="Web-{E25B6FFB-7CAE-146F-9511-2CCA63C4B821}" dt="2024-06-22T15:43:09.216" v="127"/>
          <ac:picMkLst>
            <pc:docMk/>
            <pc:sldMk cId="2643150934" sldId="285"/>
            <ac:picMk id="39" creationId="{7CA8151E-37D3-45BA-A185-577A6FB6229C}"/>
          </ac:picMkLst>
        </pc:picChg>
        <pc:picChg chg="mod">
          <ac:chgData name="Training Consultant LT" userId="S::trainingconsultant@litethinking.com::6ba9bd70-1619-4783-9427-b79639a4e571" providerId="AD" clId="Web-{E25B6FFB-7CAE-146F-9511-2CCA63C4B821}" dt="2024-06-22T15:44:09.484" v="154" actId="1076"/>
          <ac:picMkLst>
            <pc:docMk/>
            <pc:sldMk cId="2643150934" sldId="285"/>
            <ac:picMk id="46" creationId="{8E54C48B-98A4-482F-9BB1-82E8D5D2B54C}"/>
          </ac:picMkLst>
        </pc:picChg>
        <pc:picChg chg="del">
          <ac:chgData name="Training Consultant LT" userId="S::trainingconsultant@litethinking.com::6ba9bd70-1619-4783-9427-b79639a4e571" providerId="AD" clId="Web-{E25B6FFB-7CAE-146F-9511-2CCA63C4B821}" dt="2024-06-22T15:43:16.045" v="130"/>
          <ac:picMkLst>
            <pc:docMk/>
            <pc:sldMk cId="2643150934" sldId="285"/>
            <ac:picMk id="48" creationId="{16F1F2F4-5656-4661-856F-09B2AB285770}"/>
          </ac:picMkLst>
        </pc:picChg>
      </pc:sldChg>
      <pc:sldChg chg="modSp ord">
        <pc:chgData name="Training Consultant LT" userId="S::trainingconsultant@litethinking.com::6ba9bd70-1619-4783-9427-b79639a4e571" providerId="AD" clId="Web-{E25B6FFB-7CAE-146F-9511-2CCA63C4B821}" dt="2024-06-22T16:55:08.030" v="805" actId="1076"/>
        <pc:sldMkLst>
          <pc:docMk/>
          <pc:sldMk cId="739780029" sldId="286"/>
        </pc:sldMkLst>
        <pc:spChg chg="mod">
          <ac:chgData name="Training Consultant LT" userId="S::trainingconsultant@litethinking.com::6ba9bd70-1619-4783-9427-b79639a4e571" providerId="AD" clId="Web-{E25B6FFB-7CAE-146F-9511-2CCA63C4B821}" dt="2024-06-22T16:55:08.030" v="805" actId="1076"/>
          <ac:spMkLst>
            <pc:docMk/>
            <pc:sldMk cId="739780029" sldId="286"/>
            <ac:spMk id="3" creationId="{14D5FBC2-FF50-A518-A996-24E4FF62BBD7}"/>
          </ac:spMkLst>
        </pc:spChg>
        <pc:spChg chg="mod">
          <ac:chgData name="Training Consultant LT" userId="S::trainingconsultant@litethinking.com::6ba9bd70-1619-4783-9427-b79639a4e571" providerId="AD" clId="Web-{E25B6FFB-7CAE-146F-9511-2CCA63C4B821}" dt="2024-06-22T16:51:37.368" v="761" actId="20577"/>
          <ac:spMkLst>
            <pc:docMk/>
            <pc:sldMk cId="739780029" sldId="286"/>
            <ac:spMk id="4" creationId="{BFBE8927-AB93-4154-9F6B-FF04F9F97C20}"/>
          </ac:spMkLst>
        </pc:spChg>
      </pc:sldChg>
      <pc:sldChg chg="del">
        <pc:chgData name="Training Consultant LT" userId="S::trainingconsultant@litethinking.com::6ba9bd70-1619-4783-9427-b79639a4e571" providerId="AD" clId="Web-{E25B6FFB-7CAE-146F-9511-2CCA63C4B821}" dt="2024-06-22T18:14:26.556" v="1556"/>
        <pc:sldMkLst>
          <pc:docMk/>
          <pc:sldMk cId="1198850140" sldId="292"/>
        </pc:sldMkLst>
      </pc:sldChg>
      <pc:sldChg chg="del">
        <pc:chgData name="Training Consultant LT" userId="S::trainingconsultant@litethinking.com::6ba9bd70-1619-4783-9427-b79639a4e571" providerId="AD" clId="Web-{E25B6FFB-7CAE-146F-9511-2CCA63C4B821}" dt="2024-06-22T18:14:34.275" v="1562"/>
        <pc:sldMkLst>
          <pc:docMk/>
          <pc:sldMk cId="3765215279" sldId="295"/>
        </pc:sldMkLst>
      </pc:sldChg>
      <pc:sldChg chg="addSp delSp modSp">
        <pc:chgData name="Training Consultant LT" userId="S::trainingconsultant@litethinking.com::6ba9bd70-1619-4783-9427-b79639a4e571" providerId="AD" clId="Web-{E25B6FFB-7CAE-146F-9511-2CCA63C4B821}" dt="2024-06-22T16:02:10.791" v="316"/>
        <pc:sldMkLst>
          <pc:docMk/>
          <pc:sldMk cId="3111905848" sldId="296"/>
        </pc:sldMkLst>
        <pc:spChg chg="add mod">
          <ac:chgData name="Training Consultant LT" userId="S::trainingconsultant@litethinking.com::6ba9bd70-1619-4783-9427-b79639a4e571" providerId="AD" clId="Web-{E25B6FFB-7CAE-146F-9511-2CCA63C4B821}" dt="2024-06-22T15:59:58.803" v="281" actId="1076"/>
          <ac:spMkLst>
            <pc:docMk/>
            <pc:sldMk cId="3111905848" sldId="296"/>
            <ac:spMk id="3" creationId="{C7DADCB7-5E0F-D549-FC72-68F261CC864E}"/>
          </ac:spMkLst>
        </pc:spChg>
        <pc:spChg chg="mod">
          <ac:chgData name="Training Consultant LT" userId="S::trainingconsultant@litethinking.com::6ba9bd70-1619-4783-9427-b79639a4e571" providerId="AD" clId="Web-{E25B6FFB-7CAE-146F-9511-2CCA63C4B821}" dt="2024-06-22T15:51:07.372" v="218" actId="1076"/>
          <ac:spMkLst>
            <pc:docMk/>
            <pc:sldMk cId="3111905848" sldId="296"/>
            <ac:spMk id="4" creationId="{BFBE8927-AB93-4154-9F6B-FF04F9F97C20}"/>
          </ac:spMkLst>
        </pc:spChg>
        <pc:spChg chg="mod">
          <ac:chgData name="Training Consultant LT" userId="S::trainingconsultant@litethinking.com::6ba9bd70-1619-4783-9427-b79639a4e571" providerId="AD" clId="Web-{E25B6FFB-7CAE-146F-9511-2CCA63C4B821}" dt="2024-06-22T15:59:27.286" v="275" actId="1076"/>
          <ac:spMkLst>
            <pc:docMk/>
            <pc:sldMk cId="3111905848" sldId="296"/>
            <ac:spMk id="5" creationId="{77F17144-4608-48EE-AC4A-58363F8BBCE9}"/>
          </ac:spMkLst>
        </pc:spChg>
        <pc:spChg chg="del">
          <ac:chgData name="Training Consultant LT" userId="S::trainingconsultant@litethinking.com::6ba9bd70-1619-4783-9427-b79639a4e571" providerId="AD" clId="Web-{E25B6FFB-7CAE-146F-9511-2CCA63C4B821}" dt="2024-06-22T15:50:33.793" v="206"/>
          <ac:spMkLst>
            <pc:docMk/>
            <pc:sldMk cId="3111905848" sldId="296"/>
            <ac:spMk id="6" creationId="{DDF13AA7-5AAE-2710-C56A-915BE34BBC85}"/>
          </ac:spMkLst>
        </pc:spChg>
        <pc:spChg chg="del mod">
          <ac:chgData name="Training Consultant LT" userId="S::trainingconsultant@litethinking.com::6ba9bd70-1619-4783-9427-b79639a4e571" providerId="AD" clId="Web-{E25B6FFB-7CAE-146F-9511-2CCA63C4B821}" dt="2024-06-22T15:50:28.480" v="203"/>
          <ac:spMkLst>
            <pc:docMk/>
            <pc:sldMk cId="3111905848" sldId="296"/>
            <ac:spMk id="7" creationId="{9F5A1F0C-E2B7-0EF4-F8D8-29B42F35C85F}"/>
          </ac:spMkLst>
        </pc:spChg>
        <pc:spChg chg="add mod">
          <ac:chgData name="Training Consultant LT" userId="S::trainingconsultant@litethinking.com::6ba9bd70-1619-4783-9427-b79639a4e571" providerId="AD" clId="Web-{E25B6FFB-7CAE-146F-9511-2CCA63C4B821}" dt="2024-06-22T15:59:58.834" v="283" actId="1076"/>
          <ac:spMkLst>
            <pc:docMk/>
            <pc:sldMk cId="3111905848" sldId="296"/>
            <ac:spMk id="14" creationId="{CB906359-F52D-53DF-6E7E-2256ED891B69}"/>
          </ac:spMkLst>
        </pc:spChg>
        <pc:spChg chg="add mod">
          <ac:chgData name="Training Consultant LT" userId="S::trainingconsultant@litethinking.com::6ba9bd70-1619-4783-9427-b79639a4e571" providerId="AD" clId="Web-{E25B6FFB-7CAE-146F-9511-2CCA63C4B821}" dt="2024-06-22T16:00:07.975" v="287" actId="1076"/>
          <ac:spMkLst>
            <pc:docMk/>
            <pc:sldMk cId="3111905848" sldId="296"/>
            <ac:spMk id="16" creationId="{52072EF8-1461-9EC7-69C1-123561337E9C}"/>
          </ac:spMkLst>
        </pc:spChg>
        <pc:spChg chg="add mod">
          <ac:chgData name="Training Consultant LT" userId="S::trainingconsultant@litethinking.com::6ba9bd70-1619-4783-9427-b79639a4e571" providerId="AD" clId="Web-{E25B6FFB-7CAE-146F-9511-2CCA63C4B821}" dt="2024-06-22T16:00:07.991" v="288" actId="1076"/>
          <ac:spMkLst>
            <pc:docMk/>
            <pc:sldMk cId="3111905848" sldId="296"/>
            <ac:spMk id="17" creationId="{31132BFE-9146-B813-0445-0B57BCA9C762}"/>
          </ac:spMkLst>
        </pc:spChg>
        <pc:spChg chg="add del mod">
          <ac:chgData name="Training Consultant LT" userId="S::trainingconsultant@litethinking.com::6ba9bd70-1619-4783-9427-b79639a4e571" providerId="AD" clId="Web-{E25B6FFB-7CAE-146F-9511-2CCA63C4B821}" dt="2024-06-22T15:59:19.130" v="274"/>
          <ac:spMkLst>
            <pc:docMk/>
            <pc:sldMk cId="3111905848" sldId="296"/>
            <ac:spMk id="19" creationId="{F839D28D-6146-DF71-0A84-D85EF7714CD3}"/>
          </ac:spMkLst>
        </pc:spChg>
        <pc:spChg chg="add mod">
          <ac:chgData name="Training Consultant LT" userId="S::trainingconsultant@litethinking.com::6ba9bd70-1619-4783-9427-b79639a4e571" providerId="AD" clId="Web-{E25B6FFB-7CAE-146F-9511-2CCA63C4B821}" dt="2024-06-22T16:01:01.445" v="303"/>
          <ac:spMkLst>
            <pc:docMk/>
            <pc:sldMk cId="3111905848" sldId="296"/>
            <ac:spMk id="20" creationId="{5C4066B7-6370-DDAB-CBEA-06D2FBC1F9C8}"/>
          </ac:spMkLst>
        </pc:spChg>
        <pc:spChg chg="add mod">
          <ac:chgData name="Training Consultant LT" userId="S::trainingconsultant@litethinking.com::6ba9bd70-1619-4783-9427-b79639a4e571" providerId="AD" clId="Web-{E25B6FFB-7CAE-146F-9511-2CCA63C4B821}" dt="2024-06-22T16:01:06.758" v="304"/>
          <ac:spMkLst>
            <pc:docMk/>
            <pc:sldMk cId="3111905848" sldId="296"/>
            <ac:spMk id="21" creationId="{6C49DD2A-4117-2A8A-8533-283E18B9B95E}"/>
          </ac:spMkLst>
        </pc:spChg>
        <pc:spChg chg="add mod">
          <ac:chgData name="Training Consultant LT" userId="S::trainingconsultant@litethinking.com::6ba9bd70-1619-4783-9427-b79639a4e571" providerId="AD" clId="Web-{E25B6FFB-7CAE-146F-9511-2CCA63C4B821}" dt="2024-06-22T16:02:02.885" v="315"/>
          <ac:spMkLst>
            <pc:docMk/>
            <pc:sldMk cId="3111905848" sldId="296"/>
            <ac:spMk id="23" creationId="{B85B9D19-DE4C-B692-E66F-56A548CBABD2}"/>
          </ac:spMkLst>
        </pc:spChg>
        <pc:spChg chg="add mod">
          <ac:chgData name="Training Consultant LT" userId="S::trainingconsultant@litethinking.com::6ba9bd70-1619-4783-9427-b79639a4e571" providerId="AD" clId="Web-{E25B6FFB-7CAE-146F-9511-2CCA63C4B821}" dt="2024-06-22T16:02:10.791" v="316"/>
          <ac:spMkLst>
            <pc:docMk/>
            <pc:sldMk cId="3111905848" sldId="296"/>
            <ac:spMk id="24" creationId="{D833E9C3-C1B6-752E-5C10-CB2BC766604F}"/>
          </ac:spMkLst>
        </pc:spChg>
        <pc:picChg chg="mod">
          <ac:chgData name="Training Consultant LT" userId="S::trainingconsultant@litethinking.com::6ba9bd70-1619-4783-9427-b79639a4e571" providerId="AD" clId="Web-{E25B6FFB-7CAE-146F-9511-2CCA63C4B821}" dt="2024-06-22T15:59:27.302" v="276" actId="1076"/>
          <ac:picMkLst>
            <pc:docMk/>
            <pc:sldMk cId="3111905848" sldId="296"/>
            <ac:picMk id="8" creationId="{1C88CF40-D189-B02E-6F24-AFD8A51D33E0}"/>
          </ac:picMkLst>
        </pc:picChg>
        <pc:picChg chg="del">
          <ac:chgData name="Training Consultant LT" userId="S::trainingconsultant@litethinking.com::6ba9bd70-1619-4783-9427-b79639a4e571" providerId="AD" clId="Web-{E25B6FFB-7CAE-146F-9511-2CCA63C4B821}" dt="2024-06-22T15:50:23.199" v="199"/>
          <ac:picMkLst>
            <pc:docMk/>
            <pc:sldMk cId="3111905848" sldId="296"/>
            <ac:picMk id="9" creationId="{635234B5-07CA-A93C-7A11-52322A85E0D7}"/>
          </ac:picMkLst>
        </pc:picChg>
        <pc:picChg chg="del">
          <ac:chgData name="Training Consultant LT" userId="S::trainingconsultant@litethinking.com::6ba9bd70-1619-4783-9427-b79639a4e571" providerId="AD" clId="Web-{E25B6FFB-7CAE-146F-9511-2CCA63C4B821}" dt="2024-06-22T15:50:22.058" v="198"/>
          <ac:picMkLst>
            <pc:docMk/>
            <pc:sldMk cId="3111905848" sldId="296"/>
            <ac:picMk id="10" creationId="{61C50C84-EE7B-9B6F-FDB4-7A899BD321D3}"/>
          </ac:picMkLst>
        </pc:picChg>
        <pc:picChg chg="del">
          <ac:chgData name="Training Consultant LT" userId="S::trainingconsultant@litethinking.com::6ba9bd70-1619-4783-9427-b79639a4e571" providerId="AD" clId="Web-{E25B6FFB-7CAE-146F-9511-2CCA63C4B821}" dt="2024-06-22T15:50:29.402" v="204"/>
          <ac:picMkLst>
            <pc:docMk/>
            <pc:sldMk cId="3111905848" sldId="296"/>
            <ac:picMk id="11" creationId="{65EAD797-368A-6CC7-BB95-BEBF5F6181E5}"/>
          </ac:picMkLst>
        </pc:picChg>
        <pc:picChg chg="del">
          <ac:chgData name="Training Consultant LT" userId="S::trainingconsultant@litethinking.com::6ba9bd70-1619-4783-9427-b79639a4e571" providerId="AD" clId="Web-{E25B6FFB-7CAE-146F-9511-2CCA63C4B821}" dt="2024-06-22T15:50:30.324" v="205"/>
          <ac:picMkLst>
            <pc:docMk/>
            <pc:sldMk cId="3111905848" sldId="296"/>
            <ac:picMk id="12" creationId="{B030CA14-1EEA-6C25-523F-CE8B32C7F077}"/>
          </ac:picMkLst>
        </pc:picChg>
        <pc:picChg chg="del">
          <ac:chgData name="Training Consultant LT" userId="S::trainingconsultant@litethinking.com::6ba9bd70-1619-4783-9427-b79639a4e571" providerId="AD" clId="Web-{E25B6FFB-7CAE-146F-9511-2CCA63C4B821}" dt="2024-06-22T15:50:25.089" v="200"/>
          <ac:picMkLst>
            <pc:docMk/>
            <pc:sldMk cId="3111905848" sldId="296"/>
            <ac:picMk id="13" creationId="{2E812027-33AB-2ABE-7BAE-A4A07C47B997}"/>
          </ac:picMkLst>
        </pc:picChg>
        <pc:picChg chg="add mod">
          <ac:chgData name="Training Consultant LT" userId="S::trainingconsultant@litethinking.com::6ba9bd70-1619-4783-9427-b79639a4e571" providerId="AD" clId="Web-{E25B6FFB-7CAE-146F-9511-2CCA63C4B821}" dt="2024-06-22T15:59:58.834" v="284" actId="1076"/>
          <ac:picMkLst>
            <pc:docMk/>
            <pc:sldMk cId="3111905848" sldId="296"/>
            <ac:picMk id="15" creationId="{DEADE1DA-A819-37F4-BAC2-0C5128CCE493}"/>
          </ac:picMkLst>
        </pc:picChg>
        <pc:picChg chg="add mod">
          <ac:chgData name="Training Consultant LT" userId="S::trainingconsultant@litethinking.com::6ba9bd70-1619-4783-9427-b79639a4e571" providerId="AD" clId="Web-{E25B6FFB-7CAE-146F-9511-2CCA63C4B821}" dt="2024-06-22T16:00:08.006" v="289" actId="1076"/>
          <ac:picMkLst>
            <pc:docMk/>
            <pc:sldMk cId="3111905848" sldId="296"/>
            <ac:picMk id="18" creationId="{F35514E5-5085-DD75-5C42-645F80EACF83}"/>
          </ac:picMkLst>
        </pc:picChg>
        <pc:picChg chg="add mod">
          <ac:chgData name="Training Consultant LT" userId="S::trainingconsultant@litethinking.com::6ba9bd70-1619-4783-9427-b79639a4e571" providerId="AD" clId="Web-{E25B6FFB-7CAE-146F-9511-2CCA63C4B821}" dt="2024-06-22T16:00:24.444" v="295" actId="1076"/>
          <ac:picMkLst>
            <pc:docMk/>
            <pc:sldMk cId="3111905848" sldId="296"/>
            <ac:picMk id="22" creationId="{383D339D-A739-541D-8B77-7CDDB69162E1}"/>
          </ac:picMkLst>
        </pc:picChg>
        <pc:picChg chg="add mod">
          <ac:chgData name="Training Consultant LT" userId="S::trainingconsultant@litethinking.com::6ba9bd70-1619-4783-9427-b79639a4e571" providerId="AD" clId="Web-{E25B6FFB-7CAE-146F-9511-2CCA63C4B821}" dt="2024-06-22T16:01:30.493" v="310" actId="1076"/>
          <ac:picMkLst>
            <pc:docMk/>
            <pc:sldMk cId="3111905848" sldId="296"/>
            <ac:picMk id="25" creationId="{0DCBF8A1-A043-CDB8-E436-DE012D29E755}"/>
          </ac:picMkLst>
        </pc:picChg>
      </pc:sldChg>
      <pc:sldChg chg="modSp del ord">
        <pc:chgData name="Training Consultant LT" userId="S::trainingconsultant@litethinking.com::6ba9bd70-1619-4783-9427-b79639a4e571" providerId="AD" clId="Web-{E25B6FFB-7CAE-146F-9511-2CCA63C4B821}" dt="2024-06-22T16:51:18.789" v="745"/>
        <pc:sldMkLst>
          <pc:docMk/>
          <pc:sldMk cId="2592577333" sldId="297"/>
        </pc:sldMkLst>
        <pc:spChg chg="mod">
          <ac:chgData name="Training Consultant LT" userId="S::trainingconsultant@litethinking.com::6ba9bd70-1619-4783-9427-b79639a4e571" providerId="AD" clId="Web-{E25B6FFB-7CAE-146F-9511-2CCA63C4B821}" dt="2024-06-22T16:49:57.474" v="741" actId="1076"/>
          <ac:spMkLst>
            <pc:docMk/>
            <pc:sldMk cId="2592577333" sldId="297"/>
            <ac:spMk id="6" creationId="{DDF13AA7-5AAE-2710-C56A-915BE34BBC85}"/>
          </ac:spMkLst>
        </pc:spChg>
      </pc:sldChg>
      <pc:sldChg chg="addSp modSp ord">
        <pc:chgData name="Training Consultant LT" userId="S::trainingconsultant@litethinking.com::6ba9bd70-1619-4783-9427-b79639a4e571" providerId="AD" clId="Web-{E25B6FFB-7CAE-146F-9511-2CCA63C4B821}" dt="2024-06-22T16:46:00.951" v="716" actId="1076"/>
        <pc:sldMkLst>
          <pc:docMk/>
          <pc:sldMk cId="4292611211" sldId="298"/>
        </pc:sldMkLst>
        <pc:spChg chg="mod">
          <ac:chgData name="Training Consultant LT" userId="S::trainingconsultant@litethinking.com::6ba9bd70-1619-4783-9427-b79639a4e571" providerId="AD" clId="Web-{E25B6FFB-7CAE-146F-9511-2CCA63C4B821}" dt="2024-06-22T16:45:57.466" v="715" actId="1076"/>
          <ac:spMkLst>
            <pc:docMk/>
            <pc:sldMk cId="4292611211" sldId="298"/>
            <ac:spMk id="4" creationId="{BFBE8927-AB93-4154-9F6B-FF04F9F97C20}"/>
          </ac:spMkLst>
        </pc:spChg>
        <pc:spChg chg="mod">
          <ac:chgData name="Training Consultant LT" userId="S::trainingconsultant@litethinking.com::6ba9bd70-1619-4783-9427-b79639a4e571" providerId="AD" clId="Web-{E25B6FFB-7CAE-146F-9511-2CCA63C4B821}" dt="2024-06-22T16:44:16.729" v="700" actId="20577"/>
          <ac:spMkLst>
            <pc:docMk/>
            <pc:sldMk cId="4292611211" sldId="298"/>
            <ac:spMk id="5" creationId="{77F17144-4608-48EE-AC4A-58363F8BBCE9}"/>
          </ac:spMkLst>
        </pc:spChg>
        <pc:spChg chg="mod">
          <ac:chgData name="Training Consultant LT" userId="S::trainingconsultant@litethinking.com::6ba9bd70-1619-4783-9427-b79639a4e571" providerId="AD" clId="Web-{E25B6FFB-7CAE-146F-9511-2CCA63C4B821}" dt="2024-06-22T16:46:00.951" v="716" actId="1076"/>
          <ac:spMkLst>
            <pc:docMk/>
            <pc:sldMk cId="4292611211" sldId="298"/>
            <ac:spMk id="6" creationId="{DDF13AA7-5AAE-2710-C56A-915BE34BBC85}"/>
          </ac:spMkLst>
        </pc:spChg>
        <pc:spChg chg="mod">
          <ac:chgData name="Training Consultant LT" userId="S::trainingconsultant@litethinking.com::6ba9bd70-1619-4783-9427-b79639a4e571" providerId="AD" clId="Web-{E25B6FFB-7CAE-146F-9511-2CCA63C4B821}" dt="2024-06-22T16:44:07.838" v="682" actId="20577"/>
          <ac:spMkLst>
            <pc:docMk/>
            <pc:sldMk cId="4292611211" sldId="298"/>
            <ac:spMk id="7" creationId="{9F5A1F0C-E2B7-0EF4-F8D8-29B42F35C85F}"/>
          </ac:spMkLst>
        </pc:spChg>
        <pc:picChg chg="mod">
          <ac:chgData name="Training Consultant LT" userId="S::trainingconsultant@litethinking.com::6ba9bd70-1619-4783-9427-b79639a4e571" providerId="AD" clId="Web-{E25B6FFB-7CAE-146F-9511-2CCA63C4B821}" dt="2024-06-22T16:44:55.667" v="707" actId="1076"/>
          <ac:picMkLst>
            <pc:docMk/>
            <pc:sldMk cId="4292611211" sldId="298"/>
            <ac:picMk id="3" creationId="{790623B9-C0D7-B34E-970D-959C6F945FF0}"/>
          </ac:picMkLst>
        </pc:picChg>
        <pc:picChg chg="mod">
          <ac:chgData name="Training Consultant LT" userId="S::trainingconsultant@litethinking.com::6ba9bd70-1619-4783-9427-b79639a4e571" providerId="AD" clId="Web-{E25B6FFB-7CAE-146F-9511-2CCA63C4B821}" dt="2024-06-22T16:44:58.527" v="708" actId="1076"/>
          <ac:picMkLst>
            <pc:docMk/>
            <pc:sldMk cId="4292611211" sldId="298"/>
            <ac:picMk id="8" creationId="{1C88CF40-D189-B02E-6F24-AFD8A51D33E0}"/>
          </ac:picMkLst>
        </pc:picChg>
        <pc:picChg chg="add mod">
          <ac:chgData name="Training Consultant LT" userId="S::trainingconsultant@litethinking.com::6ba9bd70-1619-4783-9427-b79639a4e571" providerId="AD" clId="Web-{E25B6FFB-7CAE-146F-9511-2CCA63C4B821}" dt="2024-06-22T16:44:35.276" v="702" actId="1076"/>
          <ac:picMkLst>
            <pc:docMk/>
            <pc:sldMk cId="4292611211" sldId="298"/>
            <ac:picMk id="9" creationId="{B0315339-95F2-28D6-F7FE-E5B263288FC2}"/>
          </ac:picMkLst>
        </pc:picChg>
        <pc:picChg chg="mod">
          <ac:chgData name="Training Consultant LT" userId="S::trainingconsultant@litethinking.com::6ba9bd70-1619-4783-9427-b79639a4e571" providerId="AD" clId="Web-{E25B6FFB-7CAE-146F-9511-2CCA63C4B821}" dt="2024-06-22T16:45:04.012" v="710" actId="1076"/>
          <ac:picMkLst>
            <pc:docMk/>
            <pc:sldMk cId="4292611211" sldId="298"/>
            <ac:picMk id="10" creationId="{61C50C84-EE7B-9B6F-FDB4-7A899BD321D3}"/>
          </ac:picMkLst>
        </pc:picChg>
        <pc:picChg chg="mod">
          <ac:chgData name="Training Consultant LT" userId="S::trainingconsultant@litethinking.com::6ba9bd70-1619-4783-9427-b79639a4e571" providerId="AD" clId="Web-{E25B6FFB-7CAE-146F-9511-2CCA63C4B821}" dt="2024-06-22T16:44:49.308" v="705" actId="1076"/>
          <ac:picMkLst>
            <pc:docMk/>
            <pc:sldMk cId="4292611211" sldId="298"/>
            <ac:picMk id="11" creationId="{65EAD797-368A-6CC7-BB95-BEBF5F6181E5}"/>
          </ac:picMkLst>
        </pc:picChg>
        <pc:picChg chg="mod">
          <ac:chgData name="Training Consultant LT" userId="S::trainingconsultant@litethinking.com::6ba9bd70-1619-4783-9427-b79639a4e571" providerId="AD" clId="Web-{E25B6FFB-7CAE-146F-9511-2CCA63C4B821}" dt="2024-06-22T16:44:53.136" v="706" actId="1076"/>
          <ac:picMkLst>
            <pc:docMk/>
            <pc:sldMk cId="4292611211" sldId="298"/>
            <ac:picMk id="12" creationId="{B030CA14-1EEA-6C25-523F-CE8B32C7F077}"/>
          </ac:picMkLst>
        </pc:picChg>
        <pc:picChg chg="add mod">
          <ac:chgData name="Training Consultant LT" userId="S::trainingconsultant@litethinking.com::6ba9bd70-1619-4783-9427-b79639a4e571" providerId="AD" clId="Web-{E25B6FFB-7CAE-146F-9511-2CCA63C4B821}" dt="2024-06-22T16:44:45.480" v="704" actId="1076"/>
          <ac:picMkLst>
            <pc:docMk/>
            <pc:sldMk cId="4292611211" sldId="298"/>
            <ac:picMk id="13" creationId="{9E9EE513-F336-29B0-2057-F8572A6260BB}"/>
          </ac:picMkLst>
        </pc:picChg>
        <pc:picChg chg="add mod">
          <ac:chgData name="Training Consultant LT" userId="S::trainingconsultant@litethinking.com::6ba9bd70-1619-4783-9427-b79639a4e571" providerId="AD" clId="Web-{E25B6FFB-7CAE-146F-9511-2CCA63C4B821}" dt="2024-06-22T16:45:13.402" v="712" actId="1076"/>
          <ac:picMkLst>
            <pc:docMk/>
            <pc:sldMk cId="4292611211" sldId="298"/>
            <ac:picMk id="14" creationId="{F7DE8C5F-DC95-8514-CBF5-E40FA30B2886}"/>
          </ac:picMkLst>
        </pc:picChg>
      </pc:sldChg>
      <pc:sldChg chg="del">
        <pc:chgData name="Training Consultant LT" userId="S::trainingconsultant@litethinking.com::6ba9bd70-1619-4783-9427-b79639a4e571" providerId="AD" clId="Web-{E25B6FFB-7CAE-146F-9511-2CCA63C4B821}" dt="2024-06-22T18:14:12.446" v="1541"/>
        <pc:sldMkLst>
          <pc:docMk/>
          <pc:sldMk cId="2603428676" sldId="299"/>
        </pc:sldMkLst>
      </pc:sldChg>
      <pc:sldChg chg="del">
        <pc:chgData name="Training Consultant LT" userId="S::trainingconsultant@litethinking.com::6ba9bd70-1619-4783-9427-b79639a4e571" providerId="AD" clId="Web-{E25B6FFB-7CAE-146F-9511-2CCA63C4B821}" dt="2024-06-22T18:14:19.165" v="1549"/>
        <pc:sldMkLst>
          <pc:docMk/>
          <pc:sldMk cId="2542030099" sldId="300"/>
        </pc:sldMkLst>
      </pc:sldChg>
      <pc:sldChg chg="del">
        <pc:chgData name="Training Consultant LT" userId="S::trainingconsultant@litethinking.com::6ba9bd70-1619-4783-9427-b79639a4e571" providerId="AD" clId="Web-{E25B6FFB-7CAE-146F-9511-2CCA63C4B821}" dt="2024-06-22T18:14:19.993" v="1550"/>
        <pc:sldMkLst>
          <pc:docMk/>
          <pc:sldMk cId="1957847103" sldId="301"/>
        </pc:sldMkLst>
      </pc:sldChg>
      <pc:sldChg chg="del">
        <pc:chgData name="Training Consultant LT" userId="S::trainingconsultant@litethinking.com::6ba9bd70-1619-4783-9427-b79639a4e571" providerId="AD" clId="Web-{E25B6FFB-7CAE-146F-9511-2CCA63C4B821}" dt="2024-06-22T18:14:21.556" v="1552"/>
        <pc:sldMkLst>
          <pc:docMk/>
          <pc:sldMk cId="218304057" sldId="302"/>
        </pc:sldMkLst>
      </pc:sldChg>
      <pc:sldChg chg="del">
        <pc:chgData name="Training Consultant LT" userId="S::trainingconsultant@litethinking.com::6ba9bd70-1619-4783-9427-b79639a4e571" providerId="AD" clId="Web-{E25B6FFB-7CAE-146F-9511-2CCA63C4B821}" dt="2024-06-22T18:14:22.352" v="1553"/>
        <pc:sldMkLst>
          <pc:docMk/>
          <pc:sldMk cId="1851435587" sldId="303"/>
        </pc:sldMkLst>
      </pc:sldChg>
      <pc:sldChg chg="del">
        <pc:chgData name="Training Consultant LT" userId="S::trainingconsultant@litethinking.com::6ba9bd70-1619-4783-9427-b79639a4e571" providerId="AD" clId="Web-{E25B6FFB-7CAE-146F-9511-2CCA63C4B821}" dt="2024-06-22T18:14:29.493" v="1559"/>
        <pc:sldMkLst>
          <pc:docMk/>
          <pc:sldMk cId="3264063810" sldId="304"/>
        </pc:sldMkLst>
      </pc:sldChg>
      <pc:sldChg chg="del">
        <pc:chgData name="Training Consultant LT" userId="S::trainingconsultant@litethinking.com::6ba9bd70-1619-4783-9427-b79639a4e571" providerId="AD" clId="Web-{E25B6FFB-7CAE-146F-9511-2CCA63C4B821}" dt="2024-06-22T18:14:24.806" v="1555"/>
        <pc:sldMkLst>
          <pc:docMk/>
          <pc:sldMk cId="933532965" sldId="305"/>
        </pc:sldMkLst>
      </pc:sldChg>
      <pc:sldChg chg="del">
        <pc:chgData name="Training Consultant LT" userId="S::trainingconsultant@litethinking.com::6ba9bd70-1619-4783-9427-b79639a4e571" providerId="AD" clId="Web-{E25B6FFB-7CAE-146F-9511-2CCA63C4B821}" dt="2024-06-22T18:14:31.337" v="1560"/>
        <pc:sldMkLst>
          <pc:docMk/>
          <pc:sldMk cId="2052759809" sldId="306"/>
        </pc:sldMkLst>
      </pc:sldChg>
      <pc:sldChg chg="del">
        <pc:chgData name="Training Consultant LT" userId="S::trainingconsultant@litethinking.com::6ba9bd70-1619-4783-9427-b79639a4e571" providerId="AD" clId="Web-{E25B6FFB-7CAE-146F-9511-2CCA63C4B821}" dt="2024-06-22T18:14:33.228" v="1561"/>
        <pc:sldMkLst>
          <pc:docMk/>
          <pc:sldMk cId="1130363520" sldId="307"/>
        </pc:sldMkLst>
      </pc:sldChg>
      <pc:sldChg chg="del">
        <pc:chgData name="Training Consultant LT" userId="S::trainingconsultant@litethinking.com::6ba9bd70-1619-4783-9427-b79639a4e571" providerId="AD" clId="Web-{E25B6FFB-7CAE-146F-9511-2CCA63C4B821}" dt="2024-06-22T18:14:35.400" v="1563"/>
        <pc:sldMkLst>
          <pc:docMk/>
          <pc:sldMk cId="4094411392" sldId="308"/>
        </pc:sldMkLst>
      </pc:sldChg>
      <pc:sldChg chg="del">
        <pc:chgData name="Training Consultant LT" userId="S::trainingconsultant@litethinking.com::6ba9bd70-1619-4783-9427-b79639a4e571" providerId="AD" clId="Web-{E25B6FFB-7CAE-146F-9511-2CCA63C4B821}" dt="2024-06-22T18:14:38.947" v="1565"/>
        <pc:sldMkLst>
          <pc:docMk/>
          <pc:sldMk cId="4036719740" sldId="309"/>
        </pc:sldMkLst>
      </pc:sldChg>
      <pc:sldChg chg="del">
        <pc:chgData name="Training Consultant LT" userId="S::trainingconsultant@litethinking.com::6ba9bd70-1619-4783-9427-b79639a4e571" providerId="AD" clId="Web-{E25B6FFB-7CAE-146F-9511-2CCA63C4B821}" dt="2024-06-22T18:14:39.978" v="1566"/>
        <pc:sldMkLst>
          <pc:docMk/>
          <pc:sldMk cId="2467277382" sldId="310"/>
        </pc:sldMkLst>
      </pc:sldChg>
      <pc:sldChg chg="del">
        <pc:chgData name="Training Consultant LT" userId="S::trainingconsultant@litethinking.com::6ba9bd70-1619-4783-9427-b79639a4e571" providerId="AD" clId="Web-{E25B6FFB-7CAE-146F-9511-2CCA63C4B821}" dt="2024-06-22T18:14:37.618" v="1564"/>
        <pc:sldMkLst>
          <pc:docMk/>
          <pc:sldMk cId="3122096276" sldId="311"/>
        </pc:sldMkLst>
      </pc:sldChg>
      <pc:sldChg chg="del">
        <pc:chgData name="Training Consultant LT" userId="S::trainingconsultant@litethinking.com::6ba9bd70-1619-4783-9427-b79639a4e571" providerId="AD" clId="Web-{E25B6FFB-7CAE-146F-9511-2CCA63C4B821}" dt="2024-06-22T18:14:13.680" v="1542"/>
        <pc:sldMkLst>
          <pc:docMk/>
          <pc:sldMk cId="1976920852" sldId="312"/>
        </pc:sldMkLst>
      </pc:sldChg>
      <pc:sldChg chg="del">
        <pc:chgData name="Training Consultant LT" userId="S::trainingconsultant@litethinking.com::6ba9bd70-1619-4783-9427-b79639a4e571" providerId="AD" clId="Web-{E25B6FFB-7CAE-146F-9511-2CCA63C4B821}" dt="2024-06-22T18:14:14.462" v="1543"/>
        <pc:sldMkLst>
          <pc:docMk/>
          <pc:sldMk cId="1024667721" sldId="313"/>
        </pc:sldMkLst>
      </pc:sldChg>
      <pc:sldChg chg="del">
        <pc:chgData name="Training Consultant LT" userId="S::trainingconsultant@litethinking.com::6ba9bd70-1619-4783-9427-b79639a4e571" providerId="AD" clId="Web-{E25B6FFB-7CAE-146F-9511-2CCA63C4B821}" dt="2024-06-22T18:14:15.243" v="1544"/>
        <pc:sldMkLst>
          <pc:docMk/>
          <pc:sldMk cId="113134031" sldId="314"/>
        </pc:sldMkLst>
      </pc:sldChg>
      <pc:sldChg chg="del">
        <pc:chgData name="Training Consultant LT" userId="S::trainingconsultant@litethinking.com::6ba9bd70-1619-4783-9427-b79639a4e571" providerId="AD" clId="Web-{E25B6FFB-7CAE-146F-9511-2CCA63C4B821}" dt="2024-06-22T18:14:41.119" v="1567"/>
        <pc:sldMkLst>
          <pc:docMk/>
          <pc:sldMk cId="3843085958" sldId="316"/>
        </pc:sldMkLst>
      </pc:sldChg>
      <pc:sldChg chg="del">
        <pc:chgData name="Training Consultant LT" userId="S::trainingconsultant@litethinking.com::6ba9bd70-1619-4783-9427-b79639a4e571" providerId="AD" clId="Web-{E25B6FFB-7CAE-146F-9511-2CCA63C4B821}" dt="2024-06-22T18:14:43.869" v="1568"/>
        <pc:sldMkLst>
          <pc:docMk/>
          <pc:sldMk cId="2436733533" sldId="317"/>
        </pc:sldMkLst>
      </pc:sldChg>
      <pc:sldChg chg="del">
        <pc:chgData name="Training Consultant LT" userId="S::trainingconsultant@litethinking.com::6ba9bd70-1619-4783-9427-b79639a4e571" providerId="AD" clId="Web-{E25B6FFB-7CAE-146F-9511-2CCA63C4B821}" dt="2024-06-22T18:14:28.118" v="1558"/>
        <pc:sldMkLst>
          <pc:docMk/>
          <pc:sldMk cId="550220359" sldId="318"/>
        </pc:sldMkLst>
      </pc:sldChg>
      <pc:sldChg chg="del">
        <pc:chgData name="Training Consultant LT" userId="S::trainingconsultant@litethinking.com::6ba9bd70-1619-4783-9427-b79639a4e571" providerId="AD" clId="Web-{E25B6FFB-7CAE-146F-9511-2CCA63C4B821}" dt="2024-06-22T18:14:27.165" v="1557"/>
        <pc:sldMkLst>
          <pc:docMk/>
          <pc:sldMk cId="1304953041" sldId="319"/>
        </pc:sldMkLst>
      </pc:sldChg>
      <pc:sldChg chg="del">
        <pc:chgData name="Training Consultant LT" userId="S::trainingconsultant@litethinking.com::6ba9bd70-1619-4783-9427-b79639a4e571" providerId="AD" clId="Web-{E25B6FFB-7CAE-146F-9511-2CCA63C4B821}" dt="2024-06-22T18:14:16.009" v="1545"/>
        <pc:sldMkLst>
          <pc:docMk/>
          <pc:sldMk cId="2899619882" sldId="320"/>
        </pc:sldMkLst>
      </pc:sldChg>
      <pc:sldChg chg="del">
        <pc:chgData name="Training Consultant LT" userId="S::trainingconsultant@litethinking.com::6ba9bd70-1619-4783-9427-b79639a4e571" providerId="AD" clId="Web-{E25B6FFB-7CAE-146F-9511-2CCA63C4B821}" dt="2024-06-22T18:14:16.837" v="1546"/>
        <pc:sldMkLst>
          <pc:docMk/>
          <pc:sldMk cId="3229443137" sldId="321"/>
        </pc:sldMkLst>
      </pc:sldChg>
      <pc:sldChg chg="addSp delSp modSp add replId">
        <pc:chgData name="Training Consultant LT" userId="S::trainingconsultant@litethinking.com::6ba9bd70-1619-4783-9427-b79639a4e571" providerId="AD" clId="Web-{E25B6FFB-7CAE-146F-9511-2CCA63C4B821}" dt="2024-06-22T16:10:32.323" v="412" actId="1076"/>
        <pc:sldMkLst>
          <pc:docMk/>
          <pc:sldMk cId="3159417523" sldId="322"/>
        </pc:sldMkLst>
        <pc:spChg chg="del">
          <ac:chgData name="Training Consultant LT" userId="S::trainingconsultant@litethinking.com::6ba9bd70-1619-4783-9427-b79639a4e571" providerId="AD" clId="Web-{E25B6FFB-7CAE-146F-9511-2CCA63C4B821}" dt="2024-06-22T16:04:23.045" v="341"/>
          <ac:spMkLst>
            <pc:docMk/>
            <pc:sldMk cId="3159417523" sldId="322"/>
            <ac:spMk id="3" creationId="{C7DADCB7-5E0F-D549-FC72-68F261CC864E}"/>
          </ac:spMkLst>
        </pc:spChg>
        <pc:spChg chg="mod">
          <ac:chgData name="Training Consultant LT" userId="S::trainingconsultant@litethinking.com::6ba9bd70-1619-4783-9427-b79639a4e571" providerId="AD" clId="Web-{E25B6FFB-7CAE-146F-9511-2CCA63C4B821}" dt="2024-06-22T16:03:54.388" v="330" actId="1076"/>
          <ac:spMkLst>
            <pc:docMk/>
            <pc:sldMk cId="3159417523" sldId="322"/>
            <ac:spMk id="4" creationId="{BFBE8927-AB93-4154-9F6B-FF04F9F97C20}"/>
          </ac:spMkLst>
        </pc:spChg>
        <pc:spChg chg="mod">
          <ac:chgData name="Training Consultant LT" userId="S::trainingconsultant@litethinking.com::6ba9bd70-1619-4783-9427-b79639a4e571" providerId="AD" clId="Web-{E25B6FFB-7CAE-146F-9511-2CCA63C4B821}" dt="2024-06-22T16:04:00.092" v="331" actId="1076"/>
          <ac:spMkLst>
            <pc:docMk/>
            <pc:sldMk cId="3159417523" sldId="322"/>
            <ac:spMk id="5" creationId="{77F17144-4608-48EE-AC4A-58363F8BBCE9}"/>
          </ac:spMkLst>
        </pc:spChg>
        <pc:spChg chg="add mod">
          <ac:chgData name="Training Consultant LT" userId="S::trainingconsultant@litethinking.com::6ba9bd70-1619-4783-9427-b79639a4e571" providerId="AD" clId="Web-{E25B6FFB-7CAE-146F-9511-2CCA63C4B821}" dt="2024-06-22T16:06:29.081" v="357" actId="1076"/>
          <ac:spMkLst>
            <pc:docMk/>
            <pc:sldMk cId="3159417523" sldId="322"/>
            <ac:spMk id="7" creationId="{5D24E3E8-2491-80A5-8285-7D0D6C6765CD}"/>
          </ac:spMkLst>
        </pc:spChg>
        <pc:spChg chg="add mod">
          <ac:chgData name="Training Consultant LT" userId="S::trainingconsultant@litethinking.com::6ba9bd70-1619-4783-9427-b79639a4e571" providerId="AD" clId="Web-{E25B6FFB-7CAE-146F-9511-2CCA63C4B821}" dt="2024-06-22T16:06:29.081" v="358" actId="1076"/>
          <ac:spMkLst>
            <pc:docMk/>
            <pc:sldMk cId="3159417523" sldId="322"/>
            <ac:spMk id="9" creationId="{5E174516-3175-3C96-845E-2968E0630E33}"/>
          </ac:spMkLst>
        </pc:spChg>
        <pc:spChg chg="add mod">
          <ac:chgData name="Training Consultant LT" userId="S::trainingconsultant@litethinking.com::6ba9bd70-1619-4783-9427-b79639a4e571" providerId="AD" clId="Web-{E25B6FFB-7CAE-146F-9511-2CCA63C4B821}" dt="2024-06-22T16:07:19.630" v="370"/>
          <ac:spMkLst>
            <pc:docMk/>
            <pc:sldMk cId="3159417523" sldId="322"/>
            <ac:spMk id="11" creationId="{519F07C8-5217-43CD-31DD-13EE13A6BF95}"/>
          </ac:spMkLst>
        </pc:spChg>
        <pc:spChg chg="add mod">
          <ac:chgData name="Training Consultant LT" userId="S::trainingconsultant@litethinking.com::6ba9bd70-1619-4783-9427-b79639a4e571" providerId="AD" clId="Web-{E25B6FFB-7CAE-146F-9511-2CCA63C4B821}" dt="2024-06-22T16:07:26.630" v="371"/>
          <ac:spMkLst>
            <pc:docMk/>
            <pc:sldMk cId="3159417523" sldId="322"/>
            <ac:spMk id="12" creationId="{C9344A15-34D8-4E56-D074-5FB37D8C1DCF}"/>
          </ac:spMkLst>
        </pc:spChg>
        <pc:spChg chg="del">
          <ac:chgData name="Training Consultant LT" userId="S::trainingconsultant@litethinking.com::6ba9bd70-1619-4783-9427-b79639a4e571" providerId="AD" clId="Web-{E25B6FFB-7CAE-146F-9511-2CCA63C4B821}" dt="2024-06-22T16:04:26.139" v="342"/>
          <ac:spMkLst>
            <pc:docMk/>
            <pc:sldMk cId="3159417523" sldId="322"/>
            <ac:spMk id="14" creationId="{CB906359-F52D-53DF-6E7E-2256ED891B69}"/>
          </ac:spMkLst>
        </pc:spChg>
        <pc:spChg chg="del mod">
          <ac:chgData name="Training Consultant LT" userId="S::trainingconsultant@litethinking.com::6ba9bd70-1619-4783-9427-b79639a4e571" providerId="AD" clId="Web-{E25B6FFB-7CAE-146F-9511-2CCA63C4B821}" dt="2024-06-22T16:04:18.123" v="339"/>
          <ac:spMkLst>
            <pc:docMk/>
            <pc:sldMk cId="3159417523" sldId="322"/>
            <ac:spMk id="16" creationId="{52072EF8-1461-9EC7-69C1-123561337E9C}"/>
          </ac:spMkLst>
        </pc:spChg>
        <pc:spChg chg="del mod">
          <ac:chgData name="Training Consultant LT" userId="S::trainingconsultant@litethinking.com::6ba9bd70-1619-4783-9427-b79639a4e571" providerId="AD" clId="Web-{E25B6FFB-7CAE-146F-9511-2CCA63C4B821}" dt="2024-06-22T16:04:13.623" v="335"/>
          <ac:spMkLst>
            <pc:docMk/>
            <pc:sldMk cId="3159417523" sldId="322"/>
            <ac:spMk id="17" creationId="{31132BFE-9146-B813-0445-0B57BCA9C762}"/>
          </ac:spMkLst>
        </pc:spChg>
        <pc:spChg chg="del">
          <ac:chgData name="Training Consultant LT" userId="S::trainingconsultant@litethinking.com::6ba9bd70-1619-4783-9427-b79639a4e571" providerId="AD" clId="Web-{E25B6FFB-7CAE-146F-9511-2CCA63C4B821}" dt="2024-06-22T16:04:10.514" v="333"/>
          <ac:spMkLst>
            <pc:docMk/>
            <pc:sldMk cId="3159417523" sldId="322"/>
            <ac:spMk id="19" creationId="{F839D28D-6146-DF71-0A84-D85EF7714CD3}"/>
          </ac:spMkLst>
        </pc:spChg>
        <pc:spChg chg="add mod">
          <ac:chgData name="Training Consultant LT" userId="S::trainingconsultant@litethinking.com::6ba9bd70-1619-4783-9427-b79639a4e571" providerId="AD" clId="Web-{E25B6FFB-7CAE-146F-9511-2CCA63C4B821}" dt="2024-06-22T16:08:22.319" v="382"/>
          <ac:spMkLst>
            <pc:docMk/>
            <pc:sldMk cId="3159417523" sldId="322"/>
            <ac:spMk id="20" creationId="{6F8834D5-B93D-3A2F-E84E-0ECA919825D0}"/>
          </ac:spMkLst>
        </pc:spChg>
        <pc:spChg chg="add mod">
          <ac:chgData name="Training Consultant LT" userId="S::trainingconsultant@litethinking.com::6ba9bd70-1619-4783-9427-b79639a4e571" providerId="AD" clId="Web-{E25B6FFB-7CAE-146F-9511-2CCA63C4B821}" dt="2024-06-22T16:08:26.819" v="383"/>
          <ac:spMkLst>
            <pc:docMk/>
            <pc:sldMk cId="3159417523" sldId="322"/>
            <ac:spMk id="21" creationId="{7FABA259-5366-E044-C0A7-1C0DEE5F9A37}"/>
          </ac:spMkLst>
        </pc:spChg>
        <pc:spChg chg="add mod">
          <ac:chgData name="Training Consultant LT" userId="S::trainingconsultant@litethinking.com::6ba9bd70-1619-4783-9427-b79639a4e571" providerId="AD" clId="Web-{E25B6FFB-7CAE-146F-9511-2CCA63C4B821}" dt="2024-06-22T16:09:14.118" v="395"/>
          <ac:spMkLst>
            <pc:docMk/>
            <pc:sldMk cId="3159417523" sldId="322"/>
            <ac:spMk id="23" creationId="{A23A5232-2D59-F5C6-C238-0ACC63C090AA}"/>
          </ac:spMkLst>
        </pc:spChg>
        <pc:spChg chg="add mod">
          <ac:chgData name="Training Consultant LT" userId="S::trainingconsultant@litethinking.com::6ba9bd70-1619-4783-9427-b79639a4e571" providerId="AD" clId="Web-{E25B6FFB-7CAE-146F-9511-2CCA63C4B821}" dt="2024-06-22T16:09:32.181" v="397"/>
          <ac:spMkLst>
            <pc:docMk/>
            <pc:sldMk cId="3159417523" sldId="322"/>
            <ac:spMk id="24" creationId="{C1A40A76-01BD-B76D-1D9D-58C512022422}"/>
          </ac:spMkLst>
        </pc:spChg>
        <pc:spChg chg="add mod">
          <ac:chgData name="Training Consultant LT" userId="S::trainingconsultant@litethinking.com::6ba9bd70-1619-4783-9427-b79639a4e571" providerId="AD" clId="Web-{E25B6FFB-7CAE-146F-9511-2CCA63C4B821}" dt="2024-06-22T16:10:25.573" v="411"/>
          <ac:spMkLst>
            <pc:docMk/>
            <pc:sldMk cId="3159417523" sldId="322"/>
            <ac:spMk id="26" creationId="{CE4D3D7A-CB6B-0BB9-3D2E-B1CC3513FE75}"/>
          </ac:spMkLst>
        </pc:spChg>
        <pc:spChg chg="add mod">
          <ac:chgData name="Training Consultant LT" userId="S::trainingconsultant@litethinking.com::6ba9bd70-1619-4783-9427-b79639a4e571" providerId="AD" clId="Web-{E25B6FFB-7CAE-146F-9511-2CCA63C4B821}" dt="2024-06-22T16:10:22.104" v="410" actId="20577"/>
          <ac:spMkLst>
            <pc:docMk/>
            <pc:sldMk cId="3159417523" sldId="322"/>
            <ac:spMk id="27" creationId="{95D93A7C-425E-B883-00E1-FEB51FB4BB51}"/>
          </ac:spMkLst>
        </pc:spChg>
        <pc:picChg chg="add mod">
          <ac:chgData name="Training Consultant LT" userId="S::trainingconsultant@litethinking.com::6ba9bd70-1619-4783-9427-b79639a4e571" providerId="AD" clId="Web-{E25B6FFB-7CAE-146F-9511-2CCA63C4B821}" dt="2024-06-22T16:10:32.323" v="412" actId="1076"/>
          <ac:picMkLst>
            <pc:docMk/>
            <pc:sldMk cId="3159417523" sldId="322"/>
            <ac:picMk id="6" creationId="{219C9F31-16C8-896D-6E24-C535B8A27AD3}"/>
          </ac:picMkLst>
        </pc:picChg>
        <pc:picChg chg="del">
          <ac:chgData name="Training Consultant LT" userId="S::trainingconsultant@litethinking.com::6ba9bd70-1619-4783-9427-b79639a4e571" providerId="AD" clId="Web-{E25B6FFB-7CAE-146F-9511-2CCA63C4B821}" dt="2024-06-22T16:02:44.636" v="319"/>
          <ac:picMkLst>
            <pc:docMk/>
            <pc:sldMk cId="3159417523" sldId="322"/>
            <ac:picMk id="8" creationId="{1C88CF40-D189-B02E-6F24-AFD8A51D33E0}"/>
          </ac:picMkLst>
        </pc:picChg>
        <pc:picChg chg="add mod">
          <ac:chgData name="Training Consultant LT" userId="S::trainingconsultant@litethinking.com::6ba9bd70-1619-4783-9427-b79639a4e571" providerId="AD" clId="Web-{E25B6FFB-7CAE-146F-9511-2CCA63C4B821}" dt="2024-06-22T16:06:29.096" v="359" actId="1076"/>
          <ac:picMkLst>
            <pc:docMk/>
            <pc:sldMk cId="3159417523" sldId="322"/>
            <ac:picMk id="10" creationId="{51BF70FF-4047-B862-51E2-B6A5425DB927}"/>
          </ac:picMkLst>
        </pc:picChg>
        <pc:picChg chg="add mod">
          <ac:chgData name="Training Consultant LT" userId="S::trainingconsultant@litethinking.com::6ba9bd70-1619-4783-9427-b79639a4e571" providerId="AD" clId="Web-{E25B6FFB-7CAE-146F-9511-2CCA63C4B821}" dt="2024-06-22T16:06:48.957" v="365" actId="1076"/>
          <ac:picMkLst>
            <pc:docMk/>
            <pc:sldMk cId="3159417523" sldId="322"/>
            <ac:picMk id="13" creationId="{50DC6D05-08CE-B2E7-8DF2-38A7B144FB39}"/>
          </ac:picMkLst>
        </pc:picChg>
        <pc:picChg chg="del">
          <ac:chgData name="Training Consultant LT" userId="S::trainingconsultant@litethinking.com::6ba9bd70-1619-4783-9427-b79639a4e571" providerId="AD" clId="Web-{E25B6FFB-7CAE-146F-9511-2CCA63C4B821}" dt="2024-06-22T16:04:18.998" v="340"/>
          <ac:picMkLst>
            <pc:docMk/>
            <pc:sldMk cId="3159417523" sldId="322"/>
            <ac:picMk id="15" creationId="{DEADE1DA-A819-37F4-BAC2-0C5128CCE493}"/>
          </ac:picMkLst>
        </pc:picChg>
        <pc:picChg chg="del">
          <ac:chgData name="Training Consultant LT" userId="S::trainingconsultant@litethinking.com::6ba9bd70-1619-4783-9427-b79639a4e571" providerId="AD" clId="Web-{E25B6FFB-7CAE-146F-9511-2CCA63C4B821}" dt="2024-06-22T16:04:15.451" v="336"/>
          <ac:picMkLst>
            <pc:docMk/>
            <pc:sldMk cId="3159417523" sldId="322"/>
            <ac:picMk id="18" creationId="{F35514E5-5085-DD75-5C42-645F80EACF83}"/>
          </ac:picMkLst>
        </pc:picChg>
        <pc:picChg chg="add mod">
          <ac:chgData name="Training Consultant LT" userId="S::trainingconsultant@litethinking.com::6ba9bd70-1619-4783-9427-b79639a4e571" providerId="AD" clId="Web-{E25B6FFB-7CAE-146F-9511-2CCA63C4B821}" dt="2024-06-22T16:07:48.990" v="377" actId="1076"/>
          <ac:picMkLst>
            <pc:docMk/>
            <pc:sldMk cId="3159417523" sldId="322"/>
            <ac:picMk id="22" creationId="{F542B94E-9E47-6A35-1813-5B069CFDB5E9}"/>
          </ac:picMkLst>
        </pc:picChg>
        <pc:picChg chg="add mod">
          <ac:chgData name="Training Consultant LT" userId="S::trainingconsultant@litethinking.com::6ba9bd70-1619-4783-9427-b79639a4e571" providerId="AD" clId="Web-{E25B6FFB-7CAE-146F-9511-2CCA63C4B821}" dt="2024-06-22T16:08:45.023" v="389" actId="1076"/>
          <ac:picMkLst>
            <pc:docMk/>
            <pc:sldMk cId="3159417523" sldId="322"/>
            <ac:picMk id="25" creationId="{B5592205-C9BA-A501-F588-3FC36AECF53F}"/>
          </ac:picMkLst>
        </pc:picChg>
        <pc:picChg chg="add mod">
          <ac:chgData name="Training Consultant LT" userId="S::trainingconsultant@litethinking.com::6ba9bd70-1619-4783-9427-b79639a4e571" providerId="AD" clId="Web-{E25B6FFB-7CAE-146F-9511-2CCA63C4B821}" dt="2024-06-22T16:09:52.119" v="403" actId="1076"/>
          <ac:picMkLst>
            <pc:docMk/>
            <pc:sldMk cId="3159417523" sldId="322"/>
            <ac:picMk id="28" creationId="{A2CBDB5D-C669-0F2E-CF45-6A3321BF2F43}"/>
          </ac:picMkLst>
        </pc:picChg>
      </pc:sldChg>
      <pc:sldChg chg="delSp modSp add replId">
        <pc:chgData name="Training Consultant LT" userId="S::trainingconsultant@litethinking.com::6ba9bd70-1619-4783-9427-b79639a4e571" providerId="AD" clId="Web-{E25B6FFB-7CAE-146F-9511-2CCA63C4B821}" dt="2024-06-22T16:11:50.951" v="433" actId="1076"/>
        <pc:sldMkLst>
          <pc:docMk/>
          <pc:sldMk cId="3234195816" sldId="323"/>
        </pc:sldMkLst>
        <pc:spChg chg="del">
          <ac:chgData name="Training Consultant LT" userId="S::trainingconsultant@litethinking.com::6ba9bd70-1619-4783-9427-b79639a4e571" providerId="AD" clId="Web-{E25B6FFB-7CAE-146F-9511-2CCA63C4B821}" dt="2024-06-22T16:11:01.496" v="419"/>
          <ac:spMkLst>
            <pc:docMk/>
            <pc:sldMk cId="3234195816" sldId="323"/>
            <ac:spMk id="3" creationId="{C7DADCB7-5E0F-D549-FC72-68F261CC864E}"/>
          </ac:spMkLst>
        </pc:spChg>
        <pc:spChg chg="del">
          <ac:chgData name="Training Consultant LT" userId="S::trainingconsultant@litethinking.com::6ba9bd70-1619-4783-9427-b79639a4e571" providerId="AD" clId="Web-{E25B6FFB-7CAE-146F-9511-2CCA63C4B821}" dt="2024-06-22T16:11:04.356" v="420"/>
          <ac:spMkLst>
            <pc:docMk/>
            <pc:sldMk cId="3234195816" sldId="323"/>
            <ac:spMk id="4" creationId="{BFBE8927-AB93-4154-9F6B-FF04F9F97C20}"/>
          </ac:spMkLst>
        </pc:spChg>
        <pc:spChg chg="del mod">
          <ac:chgData name="Training Consultant LT" userId="S::trainingconsultant@litethinking.com::6ba9bd70-1619-4783-9427-b79639a4e571" providerId="AD" clId="Web-{E25B6FFB-7CAE-146F-9511-2CCA63C4B821}" dt="2024-06-22T16:11:06.824" v="422"/>
          <ac:spMkLst>
            <pc:docMk/>
            <pc:sldMk cId="3234195816" sldId="323"/>
            <ac:spMk id="5" creationId="{77F17144-4608-48EE-AC4A-58363F8BBCE9}"/>
          </ac:spMkLst>
        </pc:spChg>
        <pc:spChg chg="del mod">
          <ac:chgData name="Training Consultant LT" userId="S::trainingconsultant@litethinking.com::6ba9bd70-1619-4783-9427-b79639a4e571" providerId="AD" clId="Web-{E25B6FFB-7CAE-146F-9511-2CCA63C4B821}" dt="2024-06-22T16:10:58.371" v="417"/>
          <ac:spMkLst>
            <pc:docMk/>
            <pc:sldMk cId="3234195816" sldId="323"/>
            <ac:spMk id="14" creationId="{CB906359-F52D-53DF-6E7E-2256ED891B69}"/>
          </ac:spMkLst>
        </pc:spChg>
        <pc:spChg chg="del">
          <ac:chgData name="Training Consultant LT" userId="S::trainingconsultant@litethinking.com::6ba9bd70-1619-4783-9427-b79639a4e571" providerId="AD" clId="Web-{E25B6FFB-7CAE-146F-9511-2CCA63C4B821}" dt="2024-06-22T16:10:55.355" v="415"/>
          <ac:spMkLst>
            <pc:docMk/>
            <pc:sldMk cId="3234195816" sldId="323"/>
            <ac:spMk id="16" creationId="{52072EF8-1461-9EC7-69C1-123561337E9C}"/>
          </ac:spMkLst>
        </pc:spChg>
        <pc:spChg chg="del">
          <ac:chgData name="Training Consultant LT" userId="S::trainingconsultant@litethinking.com::6ba9bd70-1619-4783-9427-b79639a4e571" providerId="AD" clId="Web-{E25B6FFB-7CAE-146F-9511-2CCA63C4B821}" dt="2024-06-22T16:10:53.012" v="413"/>
          <ac:spMkLst>
            <pc:docMk/>
            <pc:sldMk cId="3234195816" sldId="323"/>
            <ac:spMk id="17" creationId="{31132BFE-9146-B813-0445-0B57BCA9C762}"/>
          </ac:spMkLst>
        </pc:spChg>
        <pc:spChg chg="mod">
          <ac:chgData name="Training Consultant LT" userId="S::trainingconsultant@litethinking.com::6ba9bd70-1619-4783-9427-b79639a4e571" providerId="AD" clId="Web-{E25B6FFB-7CAE-146F-9511-2CCA63C4B821}" dt="2024-06-22T16:11:50.951" v="433" actId="1076"/>
          <ac:spMkLst>
            <pc:docMk/>
            <pc:sldMk cId="3234195816" sldId="323"/>
            <ac:spMk id="19" creationId="{F839D28D-6146-DF71-0A84-D85EF7714CD3}"/>
          </ac:spMkLst>
        </pc:spChg>
        <pc:picChg chg="del">
          <ac:chgData name="Training Consultant LT" userId="S::trainingconsultant@litethinking.com::6ba9bd70-1619-4783-9427-b79639a4e571" providerId="AD" clId="Web-{E25B6FFB-7CAE-146F-9511-2CCA63C4B821}" dt="2024-06-22T16:11:07.950" v="423"/>
          <ac:picMkLst>
            <pc:docMk/>
            <pc:sldMk cId="3234195816" sldId="323"/>
            <ac:picMk id="8" creationId="{1C88CF40-D189-B02E-6F24-AFD8A51D33E0}"/>
          </ac:picMkLst>
        </pc:picChg>
        <pc:picChg chg="del">
          <ac:chgData name="Training Consultant LT" userId="S::trainingconsultant@litethinking.com::6ba9bd70-1619-4783-9427-b79639a4e571" providerId="AD" clId="Web-{E25B6FFB-7CAE-146F-9511-2CCA63C4B821}" dt="2024-06-22T16:10:59.418" v="418"/>
          <ac:picMkLst>
            <pc:docMk/>
            <pc:sldMk cId="3234195816" sldId="323"/>
            <ac:picMk id="15" creationId="{DEADE1DA-A819-37F4-BAC2-0C5128CCE493}"/>
          </ac:picMkLst>
        </pc:picChg>
        <pc:picChg chg="del">
          <ac:chgData name="Training Consultant LT" userId="S::trainingconsultant@litethinking.com::6ba9bd70-1619-4783-9427-b79639a4e571" providerId="AD" clId="Web-{E25B6FFB-7CAE-146F-9511-2CCA63C4B821}" dt="2024-06-22T16:10:54.340" v="414"/>
          <ac:picMkLst>
            <pc:docMk/>
            <pc:sldMk cId="3234195816" sldId="323"/>
            <ac:picMk id="18" creationId="{F35514E5-5085-DD75-5C42-645F80EACF83}"/>
          </ac:picMkLst>
        </pc:picChg>
      </pc:sldChg>
      <pc:sldChg chg="modSp add ord replId">
        <pc:chgData name="Training Consultant LT" userId="S::trainingconsultant@litethinking.com::6ba9bd70-1619-4783-9427-b79639a4e571" providerId="AD" clId="Web-{E25B6FFB-7CAE-146F-9511-2CCA63C4B821}" dt="2024-06-22T16:24:31.954" v="562" actId="20577"/>
        <pc:sldMkLst>
          <pc:docMk/>
          <pc:sldMk cId="65777701" sldId="324"/>
        </pc:sldMkLst>
        <pc:spChg chg="mod">
          <ac:chgData name="Training Consultant LT" userId="S::trainingconsultant@litethinking.com::6ba9bd70-1619-4783-9427-b79639a4e571" providerId="AD" clId="Web-{E25B6FFB-7CAE-146F-9511-2CCA63C4B821}" dt="2024-06-22T16:19:10.691" v="468" actId="20577"/>
          <ac:spMkLst>
            <pc:docMk/>
            <pc:sldMk cId="65777701" sldId="324"/>
            <ac:spMk id="4" creationId="{BFBE8927-AB93-4154-9F6B-FF04F9F97C20}"/>
          </ac:spMkLst>
        </pc:spChg>
        <pc:spChg chg="mod">
          <ac:chgData name="Training Consultant LT" userId="S::trainingconsultant@litethinking.com::6ba9bd70-1619-4783-9427-b79639a4e571" providerId="AD" clId="Web-{E25B6FFB-7CAE-146F-9511-2CCA63C4B821}" dt="2024-06-22T16:24:31.954" v="562" actId="20577"/>
          <ac:spMkLst>
            <pc:docMk/>
            <pc:sldMk cId="65777701" sldId="324"/>
            <ac:spMk id="8" creationId="{8F74AF76-4921-A730-227E-61546114D3A5}"/>
          </ac:spMkLst>
        </pc:spChg>
      </pc:sldChg>
      <pc:sldChg chg="modSp add ord replId">
        <pc:chgData name="Training Consultant LT" userId="S::trainingconsultant@litethinking.com::6ba9bd70-1619-4783-9427-b79639a4e571" providerId="AD" clId="Web-{E25B6FFB-7CAE-146F-9511-2CCA63C4B821}" dt="2024-06-22T16:17:59.267" v="459" actId="20577"/>
        <pc:sldMkLst>
          <pc:docMk/>
          <pc:sldMk cId="1900301234" sldId="325"/>
        </pc:sldMkLst>
        <pc:spChg chg="mod">
          <ac:chgData name="Training Consultant LT" userId="S::trainingconsultant@litethinking.com::6ba9bd70-1619-4783-9427-b79639a4e571" providerId="AD" clId="Web-{E25B6FFB-7CAE-146F-9511-2CCA63C4B821}" dt="2024-06-22T16:17:59.267" v="459" actId="20577"/>
          <ac:spMkLst>
            <pc:docMk/>
            <pc:sldMk cId="1900301234" sldId="325"/>
            <ac:spMk id="5" creationId="{30D85BDA-7A81-4AA9-A803-0A43949636FC}"/>
          </ac:spMkLst>
        </pc:spChg>
      </pc:sldChg>
      <pc:sldChg chg="modSp add replId">
        <pc:chgData name="Training Consultant LT" userId="S::trainingconsultant@litethinking.com::6ba9bd70-1619-4783-9427-b79639a4e571" providerId="AD" clId="Web-{E25B6FFB-7CAE-146F-9511-2CCA63C4B821}" dt="2024-06-22T16:35:31.475" v="612" actId="20577"/>
        <pc:sldMkLst>
          <pc:docMk/>
          <pc:sldMk cId="2741172245" sldId="326"/>
        </pc:sldMkLst>
        <pc:spChg chg="mod">
          <ac:chgData name="Training Consultant LT" userId="S::trainingconsultant@litethinking.com::6ba9bd70-1619-4783-9427-b79639a4e571" providerId="AD" clId="Web-{E25B6FFB-7CAE-146F-9511-2CCA63C4B821}" dt="2024-06-22T16:24:54.314" v="573" actId="20577"/>
          <ac:spMkLst>
            <pc:docMk/>
            <pc:sldMk cId="2741172245" sldId="326"/>
            <ac:spMk id="4" creationId="{BFBE8927-AB93-4154-9F6B-FF04F9F97C20}"/>
          </ac:spMkLst>
        </pc:spChg>
        <pc:spChg chg="mod">
          <ac:chgData name="Training Consultant LT" userId="S::trainingconsultant@litethinking.com::6ba9bd70-1619-4783-9427-b79639a4e571" providerId="AD" clId="Web-{E25B6FFB-7CAE-146F-9511-2CCA63C4B821}" dt="2024-06-22T16:35:31.475" v="612" actId="20577"/>
          <ac:spMkLst>
            <pc:docMk/>
            <pc:sldMk cId="2741172245" sldId="326"/>
            <ac:spMk id="8" creationId="{8F74AF76-4921-A730-227E-61546114D3A5}"/>
          </ac:spMkLst>
        </pc:spChg>
      </pc:sldChg>
      <pc:sldChg chg="add del replId">
        <pc:chgData name="Training Consultant LT" userId="S::trainingconsultant@litethinking.com::6ba9bd70-1619-4783-9427-b79639a4e571" providerId="AD" clId="Web-{E25B6FFB-7CAE-146F-9511-2CCA63C4B821}" dt="2024-06-22T18:14:18.634" v="1548"/>
        <pc:sldMkLst>
          <pc:docMk/>
          <pc:sldMk cId="1948894488" sldId="327"/>
        </pc:sldMkLst>
      </pc:sldChg>
      <pc:sldChg chg="modSp add ord replId">
        <pc:chgData name="Training Consultant LT" userId="S::trainingconsultant@litethinking.com::6ba9bd70-1619-4783-9427-b79639a4e571" providerId="AD" clId="Web-{E25B6FFB-7CAE-146F-9511-2CCA63C4B821}" dt="2024-06-22T16:46:40.046" v="722" actId="20577"/>
        <pc:sldMkLst>
          <pc:docMk/>
          <pc:sldMk cId="1433781631" sldId="328"/>
        </pc:sldMkLst>
        <pc:spChg chg="mod">
          <ac:chgData name="Training Consultant LT" userId="S::trainingconsultant@litethinking.com::6ba9bd70-1619-4783-9427-b79639a4e571" providerId="AD" clId="Web-{E25B6FFB-7CAE-146F-9511-2CCA63C4B821}" dt="2024-06-22T16:46:40.046" v="722" actId="20577"/>
          <ac:spMkLst>
            <pc:docMk/>
            <pc:sldMk cId="1433781631" sldId="328"/>
            <ac:spMk id="19" creationId="{F839D28D-6146-DF71-0A84-D85EF7714CD3}"/>
          </ac:spMkLst>
        </pc:spChg>
      </pc:sldChg>
      <pc:sldChg chg="add del ord replId">
        <pc:chgData name="Training Consultant LT" userId="S::trainingconsultant@litethinking.com::6ba9bd70-1619-4783-9427-b79639a4e571" providerId="AD" clId="Web-{E25B6FFB-7CAE-146F-9511-2CCA63C4B821}" dt="2024-06-22T16:51:20.586" v="746"/>
        <pc:sldMkLst>
          <pc:docMk/>
          <pc:sldMk cId="3449172992" sldId="329"/>
        </pc:sldMkLst>
      </pc:sldChg>
      <pc:sldChg chg="modSp add ord replId">
        <pc:chgData name="Training Consultant LT" userId="S::trainingconsultant@litethinking.com::6ba9bd70-1619-4783-9427-b79639a4e571" providerId="AD" clId="Web-{E25B6FFB-7CAE-146F-9511-2CCA63C4B821}" dt="2024-06-22T17:42:03.087" v="1236" actId="1076"/>
        <pc:sldMkLst>
          <pc:docMk/>
          <pc:sldMk cId="717038985" sldId="330"/>
        </pc:sldMkLst>
        <pc:spChg chg="mod">
          <ac:chgData name="Training Consultant LT" userId="S::trainingconsultant@litethinking.com::6ba9bd70-1619-4783-9427-b79639a4e571" providerId="AD" clId="Web-{E25B6FFB-7CAE-146F-9511-2CCA63C4B821}" dt="2024-06-22T17:42:03.087" v="1236" actId="1076"/>
          <ac:spMkLst>
            <pc:docMk/>
            <pc:sldMk cId="717038985" sldId="330"/>
            <ac:spMk id="6" creationId="{DDF13AA7-5AAE-2710-C56A-915BE34BBC85}"/>
          </ac:spMkLst>
        </pc:spChg>
      </pc:sldChg>
      <pc:sldChg chg="add del replId">
        <pc:chgData name="Training Consultant LT" userId="S::trainingconsultant@litethinking.com::6ba9bd70-1619-4783-9427-b79639a4e571" providerId="AD" clId="Web-{E25B6FFB-7CAE-146F-9511-2CCA63C4B821}" dt="2024-06-22T18:14:24.071" v="1554"/>
        <pc:sldMkLst>
          <pc:docMk/>
          <pc:sldMk cId="1434323959" sldId="331"/>
        </pc:sldMkLst>
      </pc:sldChg>
      <pc:sldChg chg="modSp add ord replId">
        <pc:chgData name="Training Consultant LT" userId="S::trainingconsultant@litethinking.com::6ba9bd70-1619-4783-9427-b79639a4e571" providerId="AD" clId="Web-{E25B6FFB-7CAE-146F-9511-2CCA63C4B821}" dt="2024-06-22T16:52:29.729" v="770" actId="1076"/>
        <pc:sldMkLst>
          <pc:docMk/>
          <pc:sldMk cId="285655023" sldId="332"/>
        </pc:sldMkLst>
        <pc:spChg chg="mod">
          <ac:chgData name="Training Consultant LT" userId="S::trainingconsultant@litethinking.com::6ba9bd70-1619-4783-9427-b79639a4e571" providerId="AD" clId="Web-{E25B6FFB-7CAE-146F-9511-2CCA63C4B821}" dt="2024-06-22T16:52:29.729" v="770" actId="1076"/>
          <ac:spMkLst>
            <pc:docMk/>
            <pc:sldMk cId="285655023" sldId="332"/>
            <ac:spMk id="19" creationId="{F839D28D-6146-DF71-0A84-D85EF7714CD3}"/>
          </ac:spMkLst>
        </pc:spChg>
      </pc:sldChg>
      <pc:sldChg chg="addSp modSp add ord replId">
        <pc:chgData name="Training Consultant LT" userId="S::trainingconsultant@litethinking.com::6ba9bd70-1619-4783-9427-b79639a4e571" providerId="AD" clId="Web-{E25B6FFB-7CAE-146F-9511-2CCA63C4B821}" dt="2024-06-22T17:01:11.667" v="878" actId="1076"/>
        <pc:sldMkLst>
          <pc:docMk/>
          <pc:sldMk cId="1882734089" sldId="333"/>
        </pc:sldMkLst>
        <pc:spChg chg="mod">
          <ac:chgData name="Training Consultant LT" userId="S::trainingconsultant@litethinking.com::6ba9bd70-1619-4783-9427-b79639a4e571" providerId="AD" clId="Web-{E25B6FFB-7CAE-146F-9511-2CCA63C4B821}" dt="2024-06-22T17:01:08.870" v="870" actId="1076"/>
          <ac:spMkLst>
            <pc:docMk/>
            <pc:sldMk cId="1882734089" sldId="333"/>
            <ac:spMk id="4" creationId="{BFBE8927-AB93-4154-9F6B-FF04F9F97C20}"/>
          </ac:spMkLst>
        </pc:spChg>
        <pc:spChg chg="mod">
          <ac:chgData name="Training Consultant LT" userId="S::trainingconsultant@litethinking.com::6ba9bd70-1619-4783-9427-b79639a4e571" providerId="AD" clId="Web-{E25B6FFB-7CAE-146F-9511-2CCA63C4B821}" dt="2024-06-22T17:01:08.917" v="872" actId="1076"/>
          <ac:spMkLst>
            <pc:docMk/>
            <pc:sldMk cId="1882734089" sldId="333"/>
            <ac:spMk id="8" creationId="{8F74AF76-4921-A730-227E-61546114D3A5}"/>
          </ac:spMkLst>
        </pc:spChg>
        <pc:picChg chg="mod">
          <ac:chgData name="Training Consultant LT" userId="S::trainingconsultant@litethinking.com::6ba9bd70-1619-4783-9427-b79639a4e571" providerId="AD" clId="Web-{E25B6FFB-7CAE-146F-9511-2CCA63C4B821}" dt="2024-06-22T17:01:11.667" v="878" actId="1076"/>
          <ac:picMkLst>
            <pc:docMk/>
            <pc:sldMk cId="1882734089" sldId="333"/>
            <ac:picMk id="2" creationId="{851565D7-0AA8-1494-37DB-7E1AC562D9A1}"/>
          </ac:picMkLst>
        </pc:picChg>
        <pc:picChg chg="add mod">
          <ac:chgData name="Training Consultant LT" userId="S::trainingconsultant@litethinking.com::6ba9bd70-1619-4783-9427-b79639a4e571" providerId="AD" clId="Web-{E25B6FFB-7CAE-146F-9511-2CCA63C4B821}" dt="2024-06-22T17:01:08.932" v="874" actId="1076"/>
          <ac:picMkLst>
            <pc:docMk/>
            <pc:sldMk cId="1882734089" sldId="333"/>
            <ac:picMk id="3" creationId="{40822AF3-B807-7D7A-A9EC-32468F83B6D1}"/>
          </ac:picMkLst>
        </pc:picChg>
        <pc:picChg chg="add mod">
          <ac:chgData name="Training Consultant LT" userId="S::trainingconsultant@litethinking.com::6ba9bd70-1619-4783-9427-b79639a4e571" providerId="AD" clId="Web-{E25B6FFB-7CAE-146F-9511-2CCA63C4B821}" dt="2024-06-22T17:01:08.948" v="875" actId="1076"/>
          <ac:picMkLst>
            <pc:docMk/>
            <pc:sldMk cId="1882734089" sldId="333"/>
            <ac:picMk id="5" creationId="{5B103666-5210-3C51-C040-C38157CCEF40}"/>
          </ac:picMkLst>
        </pc:picChg>
        <pc:picChg chg="add mod">
          <ac:chgData name="Training Consultant LT" userId="S::trainingconsultant@litethinking.com::6ba9bd70-1619-4783-9427-b79639a4e571" providerId="AD" clId="Web-{E25B6FFB-7CAE-146F-9511-2CCA63C4B821}" dt="2024-06-22T17:01:08.948" v="876" actId="1076"/>
          <ac:picMkLst>
            <pc:docMk/>
            <pc:sldMk cId="1882734089" sldId="333"/>
            <ac:picMk id="6" creationId="{803545F1-1EED-A826-9C49-7287A8B33699}"/>
          </ac:picMkLst>
        </pc:picChg>
        <pc:picChg chg="add mod">
          <ac:chgData name="Training Consultant LT" userId="S::trainingconsultant@litethinking.com::6ba9bd70-1619-4783-9427-b79639a4e571" providerId="AD" clId="Web-{E25B6FFB-7CAE-146F-9511-2CCA63C4B821}" dt="2024-06-22T17:01:08.964" v="877" actId="1076"/>
          <ac:picMkLst>
            <pc:docMk/>
            <pc:sldMk cId="1882734089" sldId="333"/>
            <ac:picMk id="7" creationId="{EAFB8696-61B3-4D73-0F39-D2345CE6166A}"/>
          </ac:picMkLst>
        </pc:picChg>
        <pc:picChg chg="mod">
          <ac:chgData name="Training Consultant LT" userId="S::trainingconsultant@litethinking.com::6ba9bd70-1619-4783-9427-b79639a4e571" providerId="AD" clId="Web-{E25B6FFB-7CAE-146F-9511-2CCA63C4B821}" dt="2024-06-22T17:01:08.932" v="873" actId="1076"/>
          <ac:picMkLst>
            <pc:docMk/>
            <pc:sldMk cId="1882734089" sldId="333"/>
            <ac:picMk id="10" creationId="{F329F5C8-B70F-C626-8648-1CB0D20BC17B}"/>
          </ac:picMkLst>
        </pc:picChg>
      </pc:sldChg>
      <pc:sldChg chg="delSp modSp add replId">
        <pc:chgData name="Training Consultant LT" userId="S::trainingconsultant@litethinking.com::6ba9bd70-1619-4783-9427-b79639a4e571" providerId="AD" clId="Web-{E25B6FFB-7CAE-146F-9511-2CCA63C4B821}" dt="2024-06-22T17:13:23.643" v="1050" actId="1076"/>
        <pc:sldMkLst>
          <pc:docMk/>
          <pc:sldMk cId="3945314071" sldId="334"/>
        </pc:sldMkLst>
        <pc:spChg chg="mod">
          <ac:chgData name="Training Consultant LT" userId="S::trainingconsultant@litethinking.com::6ba9bd70-1619-4783-9427-b79639a4e571" providerId="AD" clId="Web-{E25B6FFB-7CAE-146F-9511-2CCA63C4B821}" dt="2024-06-22T17:09:18.448" v="989" actId="20577"/>
          <ac:spMkLst>
            <pc:docMk/>
            <pc:sldMk cId="3945314071" sldId="334"/>
            <ac:spMk id="4" creationId="{BFBE8927-AB93-4154-9F6B-FF04F9F97C20}"/>
          </ac:spMkLst>
        </pc:spChg>
        <pc:spChg chg="mod">
          <ac:chgData name="Training Consultant LT" userId="S::trainingconsultant@litethinking.com::6ba9bd70-1619-4783-9427-b79639a4e571" providerId="AD" clId="Web-{E25B6FFB-7CAE-146F-9511-2CCA63C4B821}" dt="2024-06-22T17:13:10.267" v="1047" actId="1076"/>
          <ac:spMkLst>
            <pc:docMk/>
            <pc:sldMk cId="3945314071" sldId="334"/>
            <ac:spMk id="8" creationId="{8F74AF76-4921-A730-227E-61546114D3A5}"/>
          </ac:spMkLst>
        </pc:spChg>
        <pc:picChg chg="mod">
          <ac:chgData name="Training Consultant LT" userId="S::trainingconsultant@litethinking.com::6ba9bd70-1619-4783-9427-b79639a4e571" providerId="AD" clId="Web-{E25B6FFB-7CAE-146F-9511-2CCA63C4B821}" dt="2024-06-22T17:13:23.627" v="1049" actId="1076"/>
          <ac:picMkLst>
            <pc:docMk/>
            <pc:sldMk cId="3945314071" sldId="334"/>
            <ac:picMk id="3" creationId="{40822AF3-B807-7D7A-A9EC-32468F83B6D1}"/>
          </ac:picMkLst>
        </pc:picChg>
        <pc:picChg chg="mod">
          <ac:chgData name="Training Consultant LT" userId="S::trainingconsultant@litethinking.com::6ba9bd70-1619-4783-9427-b79639a4e571" providerId="AD" clId="Web-{E25B6FFB-7CAE-146F-9511-2CCA63C4B821}" dt="2024-06-22T17:13:23.643" v="1050" actId="1076"/>
          <ac:picMkLst>
            <pc:docMk/>
            <pc:sldMk cId="3945314071" sldId="334"/>
            <ac:picMk id="5" creationId="{5B103666-5210-3C51-C040-C38157CCEF40}"/>
          </ac:picMkLst>
        </pc:picChg>
        <pc:picChg chg="del">
          <ac:chgData name="Training Consultant LT" userId="S::trainingconsultant@litethinking.com::6ba9bd70-1619-4783-9427-b79639a4e571" providerId="AD" clId="Web-{E25B6FFB-7CAE-146F-9511-2CCA63C4B821}" dt="2024-06-22T17:09:00.713" v="973"/>
          <ac:picMkLst>
            <pc:docMk/>
            <pc:sldMk cId="3945314071" sldId="334"/>
            <ac:picMk id="6" creationId="{803545F1-1EED-A826-9C49-7287A8B33699}"/>
          </ac:picMkLst>
        </pc:picChg>
        <pc:picChg chg="del">
          <ac:chgData name="Training Consultant LT" userId="S::trainingconsultant@litethinking.com::6ba9bd70-1619-4783-9427-b79639a4e571" providerId="AD" clId="Web-{E25B6FFB-7CAE-146F-9511-2CCA63C4B821}" dt="2024-06-22T17:09:02.400" v="974"/>
          <ac:picMkLst>
            <pc:docMk/>
            <pc:sldMk cId="3945314071" sldId="334"/>
            <ac:picMk id="7" creationId="{EAFB8696-61B3-4D73-0F39-D2345CE6166A}"/>
          </ac:picMkLst>
        </pc:picChg>
        <pc:picChg chg="mod">
          <ac:chgData name="Training Consultant LT" userId="S::trainingconsultant@litethinking.com::6ba9bd70-1619-4783-9427-b79639a4e571" providerId="AD" clId="Web-{E25B6FFB-7CAE-146F-9511-2CCA63C4B821}" dt="2024-06-22T17:13:23.612" v="1048" actId="1076"/>
          <ac:picMkLst>
            <pc:docMk/>
            <pc:sldMk cId="3945314071" sldId="334"/>
            <ac:picMk id="10" creationId="{F329F5C8-B70F-C626-8648-1CB0D20BC17B}"/>
          </ac:picMkLst>
        </pc:picChg>
      </pc:sldChg>
      <pc:sldChg chg="delSp modSp add replId">
        <pc:chgData name="Training Consultant LT" userId="S::trainingconsultant@litethinking.com::6ba9bd70-1619-4783-9427-b79639a4e571" providerId="AD" clId="Web-{E25B6FFB-7CAE-146F-9511-2CCA63C4B821}" dt="2024-06-22T17:12:51.017" v="1046"/>
        <pc:sldMkLst>
          <pc:docMk/>
          <pc:sldMk cId="844692601" sldId="335"/>
        </pc:sldMkLst>
        <pc:spChg chg="mod">
          <ac:chgData name="Training Consultant LT" userId="S::trainingconsultant@litethinking.com::6ba9bd70-1619-4783-9427-b79639a4e571" providerId="AD" clId="Web-{E25B6FFB-7CAE-146F-9511-2CCA63C4B821}" dt="2024-06-22T17:12:51.017" v="1046"/>
          <ac:spMkLst>
            <pc:docMk/>
            <pc:sldMk cId="844692601" sldId="335"/>
            <ac:spMk id="8" creationId="{8F74AF76-4921-A730-227E-61546114D3A5}"/>
          </ac:spMkLst>
        </pc:spChg>
        <pc:picChg chg="del">
          <ac:chgData name="Training Consultant LT" userId="S::trainingconsultant@litethinking.com::6ba9bd70-1619-4783-9427-b79639a4e571" providerId="AD" clId="Web-{E25B6FFB-7CAE-146F-9511-2CCA63C4B821}" dt="2024-06-22T17:12:10.344" v="1036"/>
          <ac:picMkLst>
            <pc:docMk/>
            <pc:sldMk cId="844692601" sldId="335"/>
            <ac:picMk id="3" creationId="{40822AF3-B807-7D7A-A9EC-32468F83B6D1}"/>
          </ac:picMkLst>
        </pc:picChg>
        <pc:picChg chg="del">
          <ac:chgData name="Training Consultant LT" userId="S::trainingconsultant@litethinking.com::6ba9bd70-1619-4783-9427-b79639a4e571" providerId="AD" clId="Web-{E25B6FFB-7CAE-146F-9511-2CCA63C4B821}" dt="2024-06-22T17:12:08.906" v="1035"/>
          <ac:picMkLst>
            <pc:docMk/>
            <pc:sldMk cId="844692601" sldId="335"/>
            <ac:picMk id="5" creationId="{5B103666-5210-3C51-C040-C38157CCEF40}"/>
          </ac:picMkLst>
        </pc:picChg>
        <pc:picChg chg="mod">
          <ac:chgData name="Training Consultant LT" userId="S::trainingconsultant@litethinking.com::6ba9bd70-1619-4783-9427-b79639a4e571" providerId="AD" clId="Web-{E25B6FFB-7CAE-146F-9511-2CCA63C4B821}" dt="2024-06-22T17:12:12.750" v="1037" actId="1076"/>
          <ac:picMkLst>
            <pc:docMk/>
            <pc:sldMk cId="844692601" sldId="335"/>
            <ac:picMk id="10" creationId="{F329F5C8-B70F-C626-8648-1CB0D20BC17B}"/>
          </ac:picMkLst>
        </pc:picChg>
      </pc:sldChg>
      <pc:sldChg chg="modSp add ord replId">
        <pc:chgData name="Training Consultant LT" userId="S::trainingconsultant@litethinking.com::6ba9bd70-1619-4783-9427-b79639a4e571" providerId="AD" clId="Web-{E25B6FFB-7CAE-146F-9511-2CCA63C4B821}" dt="2024-06-22T17:22:49.004" v="1108" actId="14100"/>
        <pc:sldMkLst>
          <pc:docMk/>
          <pc:sldMk cId="3157646830" sldId="336"/>
        </pc:sldMkLst>
        <pc:spChg chg="mod">
          <ac:chgData name="Training Consultant LT" userId="S::trainingconsultant@litethinking.com::6ba9bd70-1619-4783-9427-b79639a4e571" providerId="AD" clId="Web-{E25B6FFB-7CAE-146F-9511-2CCA63C4B821}" dt="2024-06-22T17:22:49.004" v="1108" actId="14100"/>
          <ac:spMkLst>
            <pc:docMk/>
            <pc:sldMk cId="3157646830" sldId="336"/>
            <ac:spMk id="3" creationId="{14D5FBC2-FF50-A518-A996-24E4FF62BBD7}"/>
          </ac:spMkLst>
        </pc:spChg>
        <pc:spChg chg="mod">
          <ac:chgData name="Training Consultant LT" userId="S::trainingconsultant@litethinking.com::6ba9bd70-1619-4783-9427-b79639a4e571" providerId="AD" clId="Web-{E25B6FFB-7CAE-146F-9511-2CCA63C4B821}" dt="2024-06-22T17:19:20.748" v="1070" actId="20577"/>
          <ac:spMkLst>
            <pc:docMk/>
            <pc:sldMk cId="3157646830" sldId="336"/>
            <ac:spMk id="4" creationId="{BFBE8927-AB93-4154-9F6B-FF04F9F97C20}"/>
          </ac:spMkLst>
        </pc:spChg>
      </pc:sldChg>
      <pc:sldChg chg="add del replId">
        <pc:chgData name="Training Consultant LT" userId="S::trainingconsultant@litethinking.com::6ba9bd70-1619-4783-9427-b79639a4e571" providerId="AD" clId="Web-{E25B6FFB-7CAE-146F-9511-2CCA63C4B821}" dt="2024-06-22T17:32:46.789" v="1110"/>
        <pc:sldMkLst>
          <pc:docMk/>
          <pc:sldMk cId="1692294767" sldId="337"/>
        </pc:sldMkLst>
      </pc:sldChg>
      <pc:sldChg chg="modSp add replId">
        <pc:chgData name="Training Consultant LT" userId="S::trainingconsultant@litethinking.com::6ba9bd70-1619-4783-9427-b79639a4e571" providerId="AD" clId="Web-{E25B6FFB-7CAE-146F-9511-2CCA63C4B821}" dt="2024-06-22T17:36:10.982" v="1164" actId="20577"/>
        <pc:sldMkLst>
          <pc:docMk/>
          <pc:sldMk cId="2092959136" sldId="337"/>
        </pc:sldMkLst>
        <pc:spChg chg="mod">
          <ac:chgData name="Training Consultant LT" userId="S::trainingconsultant@litethinking.com::6ba9bd70-1619-4783-9427-b79639a4e571" providerId="AD" clId="Web-{E25B6FFB-7CAE-146F-9511-2CCA63C4B821}" dt="2024-06-22T17:36:10.982" v="1164" actId="20577"/>
          <ac:spMkLst>
            <pc:docMk/>
            <pc:sldMk cId="2092959136" sldId="337"/>
            <ac:spMk id="3" creationId="{14D5FBC2-FF50-A518-A996-24E4FF62BBD7}"/>
          </ac:spMkLst>
        </pc:spChg>
        <pc:spChg chg="mod">
          <ac:chgData name="Training Consultant LT" userId="S::trainingconsultant@litethinking.com::6ba9bd70-1619-4783-9427-b79639a4e571" providerId="AD" clId="Web-{E25B6FFB-7CAE-146F-9511-2CCA63C4B821}" dt="2024-06-22T17:33:27.680" v="1122" actId="20577"/>
          <ac:spMkLst>
            <pc:docMk/>
            <pc:sldMk cId="2092959136" sldId="337"/>
            <ac:spMk id="4" creationId="{BFBE8927-AB93-4154-9F6B-FF04F9F97C20}"/>
          </ac:spMkLst>
        </pc:spChg>
      </pc:sldChg>
      <pc:sldChg chg="add del ord replId">
        <pc:chgData name="Training Consultant LT" userId="S::trainingconsultant@litethinking.com::6ba9bd70-1619-4783-9427-b79639a4e571" providerId="AD" clId="Web-{E25B6FFB-7CAE-146F-9511-2CCA63C4B821}" dt="2024-06-22T17:18:03.855" v="1062"/>
        <pc:sldMkLst>
          <pc:docMk/>
          <pc:sldMk cId="2122882916" sldId="337"/>
        </pc:sldMkLst>
      </pc:sldChg>
      <pc:sldChg chg="add del replId">
        <pc:chgData name="Training Consultant LT" userId="S::trainingconsultant@litethinking.com::6ba9bd70-1619-4783-9427-b79639a4e571" providerId="AD" clId="Web-{E25B6FFB-7CAE-146F-9511-2CCA63C4B821}" dt="2024-06-22T17:32:44.898" v="1109"/>
        <pc:sldMkLst>
          <pc:docMk/>
          <pc:sldMk cId="340240447" sldId="338"/>
        </pc:sldMkLst>
      </pc:sldChg>
      <pc:sldChg chg="modSp add replId">
        <pc:chgData name="Training Consultant LT" userId="S::trainingconsultant@litethinking.com::6ba9bd70-1619-4783-9427-b79639a4e571" providerId="AD" clId="Web-{E25B6FFB-7CAE-146F-9511-2CCA63C4B821}" dt="2024-06-22T17:38:22.393" v="1190" actId="20577"/>
        <pc:sldMkLst>
          <pc:docMk/>
          <pc:sldMk cId="2939419534" sldId="338"/>
        </pc:sldMkLst>
        <pc:spChg chg="mod">
          <ac:chgData name="Training Consultant LT" userId="S::trainingconsultant@litethinking.com::6ba9bd70-1619-4783-9427-b79639a4e571" providerId="AD" clId="Web-{E25B6FFB-7CAE-146F-9511-2CCA63C4B821}" dt="2024-06-22T17:38:22.393" v="1190" actId="20577"/>
          <ac:spMkLst>
            <pc:docMk/>
            <pc:sldMk cId="2939419534" sldId="338"/>
            <ac:spMk id="3" creationId="{14D5FBC2-FF50-A518-A996-24E4FF62BBD7}"/>
          </ac:spMkLst>
        </pc:spChg>
        <pc:spChg chg="mod">
          <ac:chgData name="Training Consultant LT" userId="S::trainingconsultant@litethinking.com::6ba9bd70-1619-4783-9427-b79639a4e571" providerId="AD" clId="Web-{E25B6FFB-7CAE-146F-9511-2CCA63C4B821}" dt="2024-06-22T17:35:53.966" v="1160" actId="20577"/>
          <ac:spMkLst>
            <pc:docMk/>
            <pc:sldMk cId="2939419534" sldId="338"/>
            <ac:spMk id="4" creationId="{BFBE8927-AB93-4154-9F6B-FF04F9F97C20}"/>
          </ac:spMkLst>
        </pc:spChg>
      </pc:sldChg>
      <pc:sldChg chg="modSp add ord replId">
        <pc:chgData name="Training Consultant LT" userId="S::trainingconsultant@litethinking.com::6ba9bd70-1619-4783-9427-b79639a4e571" providerId="AD" clId="Web-{E25B6FFB-7CAE-146F-9511-2CCA63C4B821}" dt="2024-06-22T17:39:01.207" v="1198" actId="14100"/>
        <pc:sldMkLst>
          <pc:docMk/>
          <pc:sldMk cId="941572710" sldId="339"/>
        </pc:sldMkLst>
        <pc:spChg chg="mod">
          <ac:chgData name="Training Consultant LT" userId="S::trainingconsultant@litethinking.com::6ba9bd70-1619-4783-9427-b79639a4e571" providerId="AD" clId="Web-{E25B6FFB-7CAE-146F-9511-2CCA63C4B821}" dt="2024-06-22T17:39:01.207" v="1198" actId="14100"/>
          <ac:spMkLst>
            <pc:docMk/>
            <pc:sldMk cId="941572710" sldId="339"/>
            <ac:spMk id="19" creationId="{F839D28D-6146-DF71-0A84-D85EF7714CD3}"/>
          </ac:spMkLst>
        </pc:spChg>
      </pc:sldChg>
      <pc:sldChg chg="add del replId">
        <pc:chgData name="Training Consultant LT" userId="S::trainingconsultant@litethinking.com::6ba9bd70-1619-4783-9427-b79639a4e571" providerId="AD" clId="Web-{E25B6FFB-7CAE-146F-9511-2CCA63C4B821}" dt="2024-06-22T18:14:17.852" v="1547"/>
        <pc:sldMkLst>
          <pc:docMk/>
          <pc:sldMk cId="1169379273" sldId="340"/>
        </pc:sldMkLst>
      </pc:sldChg>
      <pc:sldChg chg="modSp add ord replId">
        <pc:chgData name="Training Consultant LT" userId="S::trainingconsultant@litethinking.com::6ba9bd70-1619-4783-9427-b79639a4e571" providerId="AD" clId="Web-{E25B6FFB-7CAE-146F-9511-2CCA63C4B821}" dt="2024-06-22T17:47:04.097" v="1346" actId="20577"/>
        <pc:sldMkLst>
          <pc:docMk/>
          <pc:sldMk cId="1706237357" sldId="341"/>
        </pc:sldMkLst>
        <pc:spChg chg="mod">
          <ac:chgData name="Training Consultant LT" userId="S::trainingconsultant@litethinking.com::6ba9bd70-1619-4783-9427-b79639a4e571" providerId="AD" clId="Web-{E25B6FFB-7CAE-146F-9511-2CCA63C4B821}" dt="2024-06-22T17:47:04.097" v="1346" actId="20577"/>
          <ac:spMkLst>
            <pc:docMk/>
            <pc:sldMk cId="1706237357" sldId="341"/>
            <ac:spMk id="3" creationId="{14D5FBC2-FF50-A518-A996-24E4FF62BBD7}"/>
          </ac:spMkLst>
        </pc:spChg>
        <pc:spChg chg="mod">
          <ac:chgData name="Training Consultant LT" userId="S::trainingconsultant@litethinking.com::6ba9bd70-1619-4783-9427-b79639a4e571" providerId="AD" clId="Web-{E25B6FFB-7CAE-146F-9511-2CCA63C4B821}" dt="2024-06-22T17:43:20.933" v="1259" actId="20577"/>
          <ac:spMkLst>
            <pc:docMk/>
            <pc:sldMk cId="1706237357" sldId="341"/>
            <ac:spMk id="4" creationId="{BFBE8927-AB93-4154-9F6B-FF04F9F97C20}"/>
          </ac:spMkLst>
        </pc:spChg>
      </pc:sldChg>
      <pc:sldChg chg="modSp add replId">
        <pc:chgData name="Training Consultant LT" userId="S::trainingconsultant@litethinking.com::6ba9bd70-1619-4783-9427-b79639a4e571" providerId="AD" clId="Web-{E25B6FFB-7CAE-146F-9511-2CCA63C4B821}" dt="2024-06-22T17:48:47.194" v="1374" actId="20577"/>
        <pc:sldMkLst>
          <pc:docMk/>
          <pc:sldMk cId="1598634448" sldId="342"/>
        </pc:sldMkLst>
        <pc:spChg chg="mod">
          <ac:chgData name="Training Consultant LT" userId="S::trainingconsultant@litethinking.com::6ba9bd70-1619-4783-9427-b79639a4e571" providerId="AD" clId="Web-{E25B6FFB-7CAE-146F-9511-2CCA63C4B821}" dt="2024-06-22T17:48:47.194" v="1374" actId="20577"/>
          <ac:spMkLst>
            <pc:docMk/>
            <pc:sldMk cId="1598634448" sldId="342"/>
            <ac:spMk id="3" creationId="{14D5FBC2-FF50-A518-A996-24E4FF62BBD7}"/>
          </ac:spMkLst>
        </pc:spChg>
      </pc:sldChg>
      <pc:sldChg chg="modSp add replId">
        <pc:chgData name="Training Consultant LT" userId="S::trainingconsultant@litethinking.com::6ba9bd70-1619-4783-9427-b79639a4e571" providerId="AD" clId="Web-{E25B6FFB-7CAE-146F-9511-2CCA63C4B821}" dt="2024-06-22T17:49:00.804" v="1380" actId="20577"/>
        <pc:sldMkLst>
          <pc:docMk/>
          <pc:sldMk cId="2087812162" sldId="343"/>
        </pc:sldMkLst>
        <pc:spChg chg="mod">
          <ac:chgData name="Training Consultant LT" userId="S::trainingconsultant@litethinking.com::6ba9bd70-1619-4783-9427-b79639a4e571" providerId="AD" clId="Web-{E25B6FFB-7CAE-146F-9511-2CCA63C4B821}" dt="2024-06-22T17:49:00.804" v="1380" actId="20577"/>
          <ac:spMkLst>
            <pc:docMk/>
            <pc:sldMk cId="2087812162" sldId="343"/>
            <ac:spMk id="3" creationId="{14D5FBC2-FF50-A518-A996-24E4FF62BBD7}"/>
          </ac:spMkLst>
        </pc:spChg>
      </pc:sldChg>
      <pc:sldChg chg="modSp add ord replId">
        <pc:chgData name="Training Consultant LT" userId="S::trainingconsultant@litethinking.com::6ba9bd70-1619-4783-9427-b79639a4e571" providerId="AD" clId="Web-{E25B6FFB-7CAE-146F-9511-2CCA63C4B821}" dt="2024-06-22T17:50:21.291" v="1389" actId="20577"/>
        <pc:sldMkLst>
          <pc:docMk/>
          <pc:sldMk cId="3944035137" sldId="344"/>
        </pc:sldMkLst>
        <pc:spChg chg="mod">
          <ac:chgData name="Training Consultant LT" userId="S::trainingconsultant@litethinking.com::6ba9bd70-1619-4783-9427-b79639a4e571" providerId="AD" clId="Web-{E25B6FFB-7CAE-146F-9511-2CCA63C4B821}" dt="2024-06-22T17:50:21.291" v="1389" actId="20577"/>
          <ac:spMkLst>
            <pc:docMk/>
            <pc:sldMk cId="3944035137" sldId="344"/>
            <ac:spMk id="19" creationId="{F839D28D-6146-DF71-0A84-D85EF7714CD3}"/>
          </ac:spMkLst>
        </pc:spChg>
      </pc:sldChg>
      <pc:sldChg chg="modSp add ord replId">
        <pc:chgData name="Training Consultant LT" userId="S::trainingconsultant@litethinking.com::6ba9bd70-1619-4783-9427-b79639a4e571" providerId="AD" clId="Web-{E25B6FFB-7CAE-146F-9511-2CCA63C4B821}" dt="2024-06-22T17:52:42.936" v="1445" actId="1076"/>
        <pc:sldMkLst>
          <pc:docMk/>
          <pc:sldMk cId="3310291589" sldId="345"/>
        </pc:sldMkLst>
        <pc:spChg chg="mod">
          <ac:chgData name="Training Consultant LT" userId="S::trainingconsultant@litethinking.com::6ba9bd70-1619-4783-9427-b79639a4e571" providerId="AD" clId="Web-{E25B6FFB-7CAE-146F-9511-2CCA63C4B821}" dt="2024-06-22T17:52:42.936" v="1445" actId="1076"/>
          <ac:spMkLst>
            <pc:docMk/>
            <pc:sldMk cId="3310291589" sldId="345"/>
            <ac:spMk id="6" creationId="{DDF13AA7-5AAE-2710-C56A-915BE34BBC85}"/>
          </ac:spMkLst>
        </pc:spChg>
      </pc:sldChg>
      <pc:sldChg chg="new del">
        <pc:chgData name="Training Consultant LT" userId="S::trainingconsultant@litethinking.com::6ba9bd70-1619-4783-9427-b79639a4e571" providerId="AD" clId="Web-{E25B6FFB-7CAE-146F-9511-2CCA63C4B821}" dt="2024-06-22T17:53:08.765" v="1447"/>
        <pc:sldMkLst>
          <pc:docMk/>
          <pc:sldMk cId="689367001" sldId="346"/>
        </pc:sldMkLst>
      </pc:sldChg>
      <pc:sldChg chg="modSp add ord replId">
        <pc:chgData name="Training Consultant LT" userId="S::trainingconsultant@litethinking.com::6ba9bd70-1619-4783-9427-b79639a4e571" providerId="AD" clId="Web-{E25B6FFB-7CAE-146F-9511-2CCA63C4B821}" dt="2024-06-22T17:55:47.254" v="1494" actId="20577"/>
        <pc:sldMkLst>
          <pc:docMk/>
          <pc:sldMk cId="3615534026" sldId="346"/>
        </pc:sldMkLst>
        <pc:spChg chg="mod">
          <ac:chgData name="Training Consultant LT" userId="S::trainingconsultant@litethinking.com::6ba9bd70-1619-4783-9427-b79639a4e571" providerId="AD" clId="Web-{E25B6FFB-7CAE-146F-9511-2CCA63C4B821}" dt="2024-06-22T17:55:47.254" v="1494" actId="20577"/>
          <ac:spMkLst>
            <pc:docMk/>
            <pc:sldMk cId="3615534026" sldId="346"/>
            <ac:spMk id="3" creationId="{14D5FBC2-FF50-A518-A996-24E4FF62BBD7}"/>
          </ac:spMkLst>
        </pc:spChg>
        <pc:spChg chg="mod">
          <ac:chgData name="Training Consultant LT" userId="S::trainingconsultant@litethinking.com::6ba9bd70-1619-4783-9427-b79639a4e571" providerId="AD" clId="Web-{E25B6FFB-7CAE-146F-9511-2CCA63C4B821}" dt="2024-06-22T17:53:57.079" v="1473" actId="20577"/>
          <ac:spMkLst>
            <pc:docMk/>
            <pc:sldMk cId="3615534026" sldId="346"/>
            <ac:spMk id="4" creationId="{BFBE8927-AB93-4154-9F6B-FF04F9F97C20}"/>
          </ac:spMkLst>
        </pc:spChg>
      </pc:sldChg>
      <pc:sldChg chg="modSp add replId">
        <pc:chgData name="Training Consultant LT" userId="S::trainingconsultant@litethinking.com::6ba9bd70-1619-4783-9427-b79639a4e571" providerId="AD" clId="Web-{E25B6FFB-7CAE-146F-9511-2CCA63C4B821}" dt="2024-06-22T17:56:46.006" v="1516" actId="20577"/>
        <pc:sldMkLst>
          <pc:docMk/>
          <pc:sldMk cId="946925886" sldId="347"/>
        </pc:sldMkLst>
        <pc:spChg chg="mod">
          <ac:chgData name="Training Consultant LT" userId="S::trainingconsultant@litethinking.com::6ba9bd70-1619-4783-9427-b79639a4e571" providerId="AD" clId="Web-{E25B6FFB-7CAE-146F-9511-2CCA63C4B821}" dt="2024-06-22T17:56:46.006" v="1516" actId="20577"/>
          <ac:spMkLst>
            <pc:docMk/>
            <pc:sldMk cId="946925886" sldId="347"/>
            <ac:spMk id="3" creationId="{14D5FBC2-FF50-A518-A996-24E4FF62BBD7}"/>
          </ac:spMkLst>
        </pc:spChg>
      </pc:sldChg>
      <pc:sldChg chg="modSp add replId">
        <pc:chgData name="Training Consultant LT" userId="S::trainingconsultant@litethinking.com::6ba9bd70-1619-4783-9427-b79639a4e571" providerId="AD" clId="Web-{E25B6FFB-7CAE-146F-9511-2CCA63C4B821}" dt="2024-06-22T17:57:38.164" v="1533"/>
        <pc:sldMkLst>
          <pc:docMk/>
          <pc:sldMk cId="3068746691" sldId="348"/>
        </pc:sldMkLst>
        <pc:spChg chg="mod">
          <ac:chgData name="Training Consultant LT" userId="S::trainingconsultant@litethinking.com::6ba9bd70-1619-4783-9427-b79639a4e571" providerId="AD" clId="Web-{E25B6FFB-7CAE-146F-9511-2CCA63C4B821}" dt="2024-06-22T17:57:38.164" v="1533"/>
          <ac:spMkLst>
            <pc:docMk/>
            <pc:sldMk cId="3068746691" sldId="348"/>
            <ac:spMk id="3" creationId="{14D5FBC2-FF50-A518-A996-24E4FF62BBD7}"/>
          </ac:spMkLst>
        </pc:spChg>
      </pc:sldChg>
      <pc:sldChg chg="modSp add ord replId">
        <pc:chgData name="Training Consultant LT" userId="S::trainingconsultant@litethinking.com::6ba9bd70-1619-4783-9427-b79639a4e571" providerId="AD" clId="Web-{E25B6FFB-7CAE-146F-9511-2CCA63C4B821}" dt="2024-06-22T18:14:03.180" v="1539" actId="20577"/>
        <pc:sldMkLst>
          <pc:docMk/>
          <pc:sldMk cId="1220068805" sldId="349"/>
        </pc:sldMkLst>
        <pc:spChg chg="mod">
          <ac:chgData name="Training Consultant LT" userId="S::trainingconsultant@litethinking.com::6ba9bd70-1619-4783-9427-b79639a4e571" providerId="AD" clId="Web-{E25B6FFB-7CAE-146F-9511-2CCA63C4B821}" dt="2024-06-22T18:14:03.180" v="1539" actId="20577"/>
          <ac:spMkLst>
            <pc:docMk/>
            <pc:sldMk cId="1220068805" sldId="349"/>
            <ac:spMk id="19" creationId="{F839D28D-6146-DF71-0A84-D85EF7714C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9833E-23A1-476E-B81A-DD8C7524F54E}" type="datetimeFigureOut">
              <a:rPr lang="es-CO" smtClean="0"/>
              <a:t>22/06/2024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3B2B5-66EC-428B-AF32-1E2977CE6030}" type="slidenum">
              <a:rPr lang="es-CO" smtClean="0"/>
              <a:t>‹Nº›</a:t>
            </a:fld>
            <a:endParaRPr lang="es-CO"/>
          </a:p>
        </p:txBody>
      </p:sp>
    </p:spTree>
    <p:extLst>
      <p:ext uri="{BB962C8B-B14F-4D97-AF65-F5344CB8AC3E}">
        <p14:creationId xmlns:p14="http://schemas.microsoft.com/office/powerpoint/2010/main" val="950567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5DC8F2-C6ED-4F89-B05B-3B0501B081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26534E8-613E-4161-A482-D7C5FDB85C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31E0ECB-474B-4607-8D56-A55DC9A13609}"/>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5" name="Marcador de pie de página 4">
            <a:extLst>
              <a:ext uri="{FF2B5EF4-FFF2-40B4-BE49-F238E27FC236}">
                <a16:creationId xmlns:a16="http://schemas.microsoft.com/office/drawing/2014/main" id="{A6801DF0-09E1-415F-A9EB-1F838DF005C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966FEAA-E080-4CBA-A59D-FF4A5A0327A8}"/>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271357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A4B89-8623-4AA7-BB20-4A261BBD919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C673654-29EC-42E6-8669-19BC98C513A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8A9F40F-52AF-4260-B00C-22D0750F259D}"/>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5" name="Marcador de pie de página 4">
            <a:extLst>
              <a:ext uri="{FF2B5EF4-FFF2-40B4-BE49-F238E27FC236}">
                <a16:creationId xmlns:a16="http://schemas.microsoft.com/office/drawing/2014/main" id="{0025335D-BF74-40D7-83EC-BA1784DBEA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4AA1A70-1933-4D8D-8EAA-7C60535BBB64}"/>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43581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E8D700-D9BF-4E3B-83FD-E58457B4535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C8BA926-31F5-4BBB-A1B4-5C3817BC57E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4AE1400-1016-4BFB-B1E3-DFF5CC671DC9}"/>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5" name="Marcador de pie de página 4">
            <a:extLst>
              <a:ext uri="{FF2B5EF4-FFF2-40B4-BE49-F238E27FC236}">
                <a16:creationId xmlns:a16="http://schemas.microsoft.com/office/drawing/2014/main" id="{94225F5A-4392-4F9A-AC08-F4F40FF3777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C0B94AD-C701-42E7-9AA0-86FBD6B002F6}"/>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321912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D237E-A9B4-44E3-8A50-C67A725A4F8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5A084F8-3327-4C37-A522-2EE1FF9294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2E8014-7337-4EAC-9A30-F0B5781F8DBD}"/>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5" name="Marcador de pie de página 4">
            <a:extLst>
              <a:ext uri="{FF2B5EF4-FFF2-40B4-BE49-F238E27FC236}">
                <a16:creationId xmlns:a16="http://schemas.microsoft.com/office/drawing/2014/main" id="{9298091D-197E-4704-99C2-A9AA1220401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5C789D1-1D08-42A3-8781-50A9CC282E4E}"/>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262101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9B9BB-9BB4-4211-BF47-02836E8933B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9ABB4A-620D-4C70-9D7F-523FD2C17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28434D2-3DFC-44F7-BFEF-3673B7191F87}"/>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5" name="Marcador de pie de página 4">
            <a:extLst>
              <a:ext uri="{FF2B5EF4-FFF2-40B4-BE49-F238E27FC236}">
                <a16:creationId xmlns:a16="http://schemas.microsoft.com/office/drawing/2014/main" id="{4ED4CA6C-FC1B-4EA1-9DCE-AF9DE91406F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A5B3372-5AB5-405A-A7A9-4CA303B3F993}"/>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109300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BDF08-584B-4F0B-B0B3-327704D3B26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51CD686-3B24-4EC3-83BB-94BA7DC82B5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362BBDB-C0F3-40C0-BCF0-3A2DDC23000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27AFBE7-F8A8-40AF-BA5C-E97A33430BE6}"/>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6" name="Marcador de pie de página 5">
            <a:extLst>
              <a:ext uri="{FF2B5EF4-FFF2-40B4-BE49-F238E27FC236}">
                <a16:creationId xmlns:a16="http://schemas.microsoft.com/office/drawing/2014/main" id="{3E227C10-ABA1-407A-93BF-CA2F8E671EE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73A43A6-6CD7-452F-958A-5A1B9BFF101E}"/>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95868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5C307-618A-492F-B2E7-68A7DD57E02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AFD69F8-A1B2-4146-9ABD-CCE0BE88F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438F14B-595B-41F8-8676-C2AD821818B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E9ECB0A-C4DD-4D1B-A22E-2F7072B82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00706A-0D2E-4B8A-88F0-157A8FCDABF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C829067-A134-467D-97F2-4CDB4200F0E8}"/>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8" name="Marcador de pie de página 7">
            <a:extLst>
              <a:ext uri="{FF2B5EF4-FFF2-40B4-BE49-F238E27FC236}">
                <a16:creationId xmlns:a16="http://schemas.microsoft.com/office/drawing/2014/main" id="{1317949B-B423-4E12-BA2B-C2145782E86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349504F-52D5-449C-9366-83D101D29671}"/>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354809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9EE297-1EFB-4BED-9DB8-FD426B76C47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6A26ECC-80A5-4D43-86D0-87545CCD9088}"/>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4" name="Marcador de pie de página 3">
            <a:extLst>
              <a:ext uri="{FF2B5EF4-FFF2-40B4-BE49-F238E27FC236}">
                <a16:creationId xmlns:a16="http://schemas.microsoft.com/office/drawing/2014/main" id="{CCE863B6-E0D7-4A57-B61C-7CD99592117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52A7B6B-4ADE-428B-8DFC-B9166248CCF2}"/>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5169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4BACB0-5E64-477B-80CE-02F7F296C1EC}"/>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3" name="Marcador de pie de página 2">
            <a:extLst>
              <a:ext uri="{FF2B5EF4-FFF2-40B4-BE49-F238E27FC236}">
                <a16:creationId xmlns:a16="http://schemas.microsoft.com/office/drawing/2014/main" id="{4AE548CC-A2FD-47BF-86A0-5FD2BAC5231C}"/>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957BC02-493B-4499-9F0E-A2209A80D063}"/>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22587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8A1D3-3CF3-4E5F-8FCA-7F0F8EC629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8C74FA-9335-4F1F-A66F-9E59E1277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11DF404-0CC5-4BB6-8D66-409F10EBF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1489CA5-6414-42EC-8A3C-6913C9AF44FF}"/>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6" name="Marcador de pie de página 5">
            <a:extLst>
              <a:ext uri="{FF2B5EF4-FFF2-40B4-BE49-F238E27FC236}">
                <a16:creationId xmlns:a16="http://schemas.microsoft.com/office/drawing/2014/main" id="{F1F9017F-D0EB-4907-81FB-C691DBCF38B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E88EC84-15CD-467E-8BF2-0F40E4291B3D}"/>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186730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7DA63D-DD9C-45C0-B956-06ED26322DD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0A61187-2197-4773-B574-48D76BDDD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39CB0F7-78DF-4D90-A851-EEDF85FA6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46AFA1-C40A-407A-9AE7-5DD8D27D6EC9}"/>
              </a:ext>
            </a:extLst>
          </p:cNvPr>
          <p:cNvSpPr>
            <a:spLocks noGrp="1"/>
          </p:cNvSpPr>
          <p:nvPr>
            <p:ph type="dt" sz="half" idx="10"/>
          </p:nvPr>
        </p:nvSpPr>
        <p:spPr/>
        <p:txBody>
          <a:bodyPr/>
          <a:lstStyle/>
          <a:p>
            <a:fld id="{8498C17C-E190-4136-9605-EAFAB21C209E}" type="datetimeFigureOut">
              <a:rPr lang="es-CO" smtClean="0"/>
              <a:t>22/06/2024</a:t>
            </a:fld>
            <a:endParaRPr lang="es-CO"/>
          </a:p>
        </p:txBody>
      </p:sp>
      <p:sp>
        <p:nvSpPr>
          <p:cNvPr id="6" name="Marcador de pie de página 5">
            <a:extLst>
              <a:ext uri="{FF2B5EF4-FFF2-40B4-BE49-F238E27FC236}">
                <a16:creationId xmlns:a16="http://schemas.microsoft.com/office/drawing/2014/main" id="{F19312AE-7F58-4257-AF2B-B410189271C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92C4ED3-A68E-4549-A33C-08322D9D87B3}"/>
              </a:ext>
            </a:extLst>
          </p:cNvPr>
          <p:cNvSpPr>
            <a:spLocks noGrp="1"/>
          </p:cNvSpPr>
          <p:nvPr>
            <p:ph type="sldNum" sz="quarter" idx="12"/>
          </p:nvPr>
        </p:nvSpPr>
        <p:spPr/>
        <p:txBody>
          <a:bodyPr/>
          <a:lstStyle/>
          <a:p>
            <a:fld id="{D4C8E5A3-2136-4211-B31C-A5E6730C8815}" type="slidenum">
              <a:rPr lang="es-CO" smtClean="0"/>
              <a:t>‹Nº›</a:t>
            </a:fld>
            <a:endParaRPr lang="es-CO"/>
          </a:p>
        </p:txBody>
      </p:sp>
    </p:spTree>
    <p:extLst>
      <p:ext uri="{BB962C8B-B14F-4D97-AF65-F5344CB8AC3E}">
        <p14:creationId xmlns:p14="http://schemas.microsoft.com/office/powerpoint/2010/main" val="259039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5EB65F-DE30-49C4-BECA-E3D158EF1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C5C73D8-5FA5-41E4-BCA0-3306BA617D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60EE9EC-6292-44BE-AEF3-18339FA6C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8C17C-E190-4136-9605-EAFAB21C209E}" type="datetimeFigureOut">
              <a:rPr lang="es-CO" smtClean="0"/>
              <a:t>22/06/2024</a:t>
            </a:fld>
            <a:endParaRPr lang="es-CO"/>
          </a:p>
        </p:txBody>
      </p:sp>
      <p:sp>
        <p:nvSpPr>
          <p:cNvPr id="5" name="Marcador de pie de página 4">
            <a:extLst>
              <a:ext uri="{FF2B5EF4-FFF2-40B4-BE49-F238E27FC236}">
                <a16:creationId xmlns:a16="http://schemas.microsoft.com/office/drawing/2014/main" id="{7CDBF052-B8E7-4EF7-B8AA-0BDAE71DD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53F2B1F-4D39-4E77-84A9-5199ACF34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8E5A3-2136-4211-B31C-A5E6730C8815}" type="slidenum">
              <a:rPr lang="es-CO" smtClean="0"/>
              <a:t>‹Nº›</a:t>
            </a:fld>
            <a:endParaRPr lang="es-CO"/>
          </a:p>
        </p:txBody>
      </p:sp>
    </p:spTree>
    <p:extLst>
      <p:ext uri="{BB962C8B-B14F-4D97-AF65-F5344CB8AC3E}">
        <p14:creationId xmlns:p14="http://schemas.microsoft.com/office/powerpoint/2010/main" val="155774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 grupo de personas haciendo gestos con la cara de un niño&#10;&#10;Descripción generada automáticamente con confianza baja">
            <a:extLst>
              <a:ext uri="{FF2B5EF4-FFF2-40B4-BE49-F238E27FC236}">
                <a16:creationId xmlns:a16="http://schemas.microsoft.com/office/drawing/2014/main" id="{8D90162F-3F74-4CCA-B970-229C7B79AC6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5" y="0"/>
            <a:ext cx="12187790" cy="6858000"/>
          </a:xfrm>
          <a:prstGeom prst="rect">
            <a:avLst/>
          </a:prstGeom>
        </p:spPr>
      </p:pic>
      <p:sp>
        <p:nvSpPr>
          <p:cNvPr id="6" name="CuadroTexto 5">
            <a:extLst>
              <a:ext uri="{FF2B5EF4-FFF2-40B4-BE49-F238E27FC236}">
                <a16:creationId xmlns:a16="http://schemas.microsoft.com/office/drawing/2014/main" id="{43C64285-2440-4190-9B29-1640D5B1B949}"/>
              </a:ext>
            </a:extLst>
          </p:cNvPr>
          <p:cNvSpPr txBox="1"/>
          <p:nvPr/>
        </p:nvSpPr>
        <p:spPr>
          <a:xfrm>
            <a:off x="3554365" y="5232589"/>
            <a:ext cx="8069004" cy="1200329"/>
          </a:xfrm>
          <a:prstGeom prst="rect">
            <a:avLst/>
          </a:prstGeom>
          <a:noFill/>
        </p:spPr>
        <p:txBody>
          <a:bodyPr wrap="none" lIns="91440" tIns="45720" rIns="91440" bIns="45720" rtlCol="0" anchor="t">
            <a:spAutoFit/>
          </a:bodyPr>
          <a:lstStyle/>
          <a:p>
            <a:pPr algn="r"/>
            <a:r>
              <a:rPr lang="es-CO" sz="3600" b="1">
                <a:solidFill>
                  <a:schemeClr val="bg1"/>
                </a:solidFill>
                <a:ea typeface="+mn-lt"/>
                <a:cs typeface="+mn-lt"/>
              </a:rPr>
              <a:t>Arquitectura basada en sistemas de colas</a:t>
            </a:r>
            <a:endParaRPr lang="es-ES" b="1">
              <a:solidFill>
                <a:schemeClr val="bg1"/>
              </a:solidFill>
            </a:endParaRPr>
          </a:p>
          <a:p>
            <a:pPr algn="r"/>
            <a:r>
              <a:rPr lang="es-CO" sz="3600">
                <a:solidFill>
                  <a:schemeClr val="bg1"/>
                </a:solidFill>
                <a:latin typeface="Segoe UI Black"/>
                <a:ea typeface="Segoe UI Black"/>
              </a:rPr>
              <a:t>[</a:t>
            </a:r>
            <a:r>
              <a:rPr lang="es-CO" sz="3600" err="1">
                <a:solidFill>
                  <a:schemeClr val="bg1"/>
                </a:solidFill>
                <a:latin typeface="Segoe UI Black"/>
                <a:ea typeface="Segoe UI Black"/>
              </a:rPr>
              <a:t>Queues</a:t>
            </a:r>
            <a:r>
              <a:rPr lang="es-CO" sz="3600">
                <a:solidFill>
                  <a:schemeClr val="bg1"/>
                </a:solidFill>
                <a:latin typeface="Segoe UI Black"/>
                <a:ea typeface="Segoe UI Black"/>
              </a:rPr>
              <a:t> </a:t>
            </a:r>
            <a:r>
              <a:rPr lang="es-CO" sz="3600" err="1">
                <a:solidFill>
                  <a:schemeClr val="bg1"/>
                </a:solidFill>
                <a:latin typeface="Segoe UI Black"/>
                <a:ea typeface="Segoe UI Black"/>
              </a:rPr>
              <a:t>Architecture</a:t>
            </a:r>
            <a:r>
              <a:rPr lang="es-CO" sz="3600">
                <a:solidFill>
                  <a:schemeClr val="bg1"/>
                </a:solidFill>
                <a:latin typeface="Segoe UI Black"/>
                <a:ea typeface="Segoe UI Black"/>
              </a:rPr>
              <a:t>]</a:t>
            </a:r>
            <a:endParaRPr lang="es-CO" sz="3600" err="1">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4210400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495783" y="500948"/>
            <a:ext cx="5047472" cy="584775"/>
          </a:xfrm>
          <a:prstGeom prst="rect">
            <a:avLst/>
          </a:prstGeom>
          <a:noFill/>
        </p:spPr>
        <p:txBody>
          <a:bodyPr wrap="square" lIns="91440" tIns="45720" rIns="91440" bIns="45720" rtlCol="0" anchor="t">
            <a:spAutoFit/>
          </a:bodyPr>
          <a:lstStyle/>
          <a:p>
            <a:pPr algn="ctr"/>
            <a:r>
              <a:rPr lang="es-ES" sz="3200" b="1">
                <a:latin typeface="Segoe UI Black"/>
                <a:ea typeface="Segoe UI Black"/>
                <a:cs typeface="Calibri"/>
              </a:rPr>
              <a:t>Colas</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914400" y="1406769"/>
            <a:ext cx="4628421" cy="4247317"/>
          </a:xfrm>
          <a:prstGeom prst="rect">
            <a:avLst/>
          </a:prstGeom>
          <a:noFill/>
        </p:spPr>
        <p:txBody>
          <a:bodyPr wrap="square" lIns="91440" tIns="45720" rIns="91440" bIns="45720" rtlCol="0" anchor="t">
            <a:spAutoFit/>
          </a:bodyPr>
          <a:lstStyle/>
          <a:p>
            <a:pPr algn="just"/>
            <a:r>
              <a:rPr lang="es-CO">
                <a:ea typeface="+mn-lt"/>
                <a:cs typeface="+mn-lt"/>
              </a:rPr>
              <a:t>Utilizan un modelo de productor-consumidor donde los mensajes son puestos en una cola y procesados en orden</a:t>
            </a:r>
            <a:endParaRPr lang="es-ES"/>
          </a:p>
          <a:p>
            <a:pPr algn="just"/>
            <a:endParaRPr lang="es-CO">
              <a:latin typeface="Segoe UI Light"/>
              <a:cs typeface="Segoe UI Light"/>
            </a:endParaRPr>
          </a:p>
          <a:p>
            <a:pPr algn="just"/>
            <a:r>
              <a:rPr lang="es-CO">
                <a:ea typeface="+mn-lt"/>
                <a:cs typeface="+mn-lt"/>
              </a:rPr>
              <a:t>Generalmente soportan la persistencia de mensajes, garantizando que los mensajes no se pierdan.</a:t>
            </a:r>
            <a:endParaRPr lang="es-CO"/>
          </a:p>
          <a:p>
            <a:pPr algn="just"/>
            <a:endParaRPr lang="es-CO">
              <a:latin typeface="Segoe UI Light"/>
              <a:cs typeface="Segoe UI Light"/>
            </a:endParaRPr>
          </a:p>
          <a:p>
            <a:pPr algn="just"/>
            <a:r>
              <a:rPr lang="es-CO">
                <a:ea typeface="+mn-lt"/>
                <a:cs typeface="+mn-lt"/>
              </a:rPr>
              <a:t>Los mensajes se procesan en orden y pueden tener múltiples consumidores que procesen los mensajes de la cola.</a:t>
            </a:r>
            <a:r>
              <a:rPr lang="es-CO">
                <a:latin typeface="Segoe UI Light"/>
                <a:cs typeface="Segoe UI Light"/>
              </a:rPr>
              <a:t>.</a:t>
            </a:r>
            <a:endParaRPr lang="es-CO"/>
          </a:p>
          <a:p>
            <a:pPr algn="just"/>
            <a:endParaRPr lang="es-CO">
              <a:latin typeface="Segoe UI Light"/>
              <a:cs typeface="Segoe UI Light"/>
            </a:endParaRPr>
          </a:p>
          <a:p>
            <a:pPr algn="just"/>
            <a:r>
              <a:rPr lang="es-CO">
                <a:ea typeface="+mn-lt"/>
                <a:cs typeface="+mn-lt"/>
              </a:rPr>
              <a:t>Usadas en sistemas donde el orden de procesamiento es crítico y se necesita asegurar la entrega de mensajes</a:t>
            </a:r>
            <a:endParaRPr lang="es-CO"/>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8098848" y="503367"/>
            <a:ext cx="1768433" cy="584775"/>
          </a:xfrm>
          <a:prstGeom prst="rect">
            <a:avLst/>
          </a:prstGeom>
          <a:noFill/>
        </p:spPr>
        <p:txBody>
          <a:bodyPr wrap="none" lIns="91440" tIns="45720" rIns="91440" bIns="45720" rtlCol="0" anchor="t">
            <a:spAutoFit/>
          </a:bodyPr>
          <a:lstStyle/>
          <a:p>
            <a:r>
              <a:rPr lang="es-ES" sz="3200" b="1">
                <a:latin typeface="Segoe UI Black"/>
                <a:ea typeface="Segoe UI Black"/>
              </a:rPr>
              <a:t>Eventos</a:t>
            </a:r>
            <a:endParaRPr lang="es-ES"/>
          </a:p>
        </p:txBody>
      </p:sp>
      <p:sp>
        <p:nvSpPr>
          <p:cNvPr id="7" name="CuadroTexto 6">
            <a:extLst>
              <a:ext uri="{FF2B5EF4-FFF2-40B4-BE49-F238E27FC236}">
                <a16:creationId xmlns:a16="http://schemas.microsoft.com/office/drawing/2014/main" id="{9F5A1F0C-E2B7-0EF4-F8D8-29B42F35C85F}"/>
              </a:ext>
            </a:extLst>
          </p:cNvPr>
          <p:cNvSpPr txBox="1"/>
          <p:nvPr/>
        </p:nvSpPr>
        <p:spPr>
          <a:xfrm>
            <a:off x="6236304" y="1406768"/>
            <a:ext cx="5499276" cy="4247317"/>
          </a:xfrm>
          <a:prstGeom prst="rect">
            <a:avLst/>
          </a:prstGeom>
          <a:noFill/>
        </p:spPr>
        <p:txBody>
          <a:bodyPr wrap="square" lIns="91440" tIns="45720" rIns="91440" bIns="45720" rtlCol="0" anchor="t">
            <a:spAutoFit/>
          </a:bodyPr>
          <a:lstStyle/>
          <a:p>
            <a:pPr algn="just"/>
            <a:r>
              <a:rPr lang="es-CO">
                <a:ea typeface="+mn-lt"/>
                <a:cs typeface="+mn-lt"/>
              </a:rPr>
              <a:t>Utilizan un modelo de publicación-suscripción donde los eventos son emitidos y los suscriptores los manejan cuando los reciben.</a:t>
            </a:r>
            <a:endParaRPr lang="es-ES"/>
          </a:p>
          <a:p>
            <a:pPr marL="285750" indent="-285750" algn="just">
              <a:buAutoNum type="arabicPeriod"/>
            </a:pPr>
            <a:endParaRPr lang="es-CO">
              <a:latin typeface="Segoe UI Light"/>
              <a:cs typeface="Segoe UI Light"/>
            </a:endParaRPr>
          </a:p>
          <a:p>
            <a:pPr algn="just"/>
            <a:r>
              <a:rPr lang="es-CO">
                <a:ea typeface="+mn-lt"/>
                <a:cs typeface="+mn-lt"/>
              </a:rPr>
              <a:t>No siempre son persistentes; pueden ser efímeros, dependiendo del diseño del sistema.</a:t>
            </a:r>
            <a:endParaRPr lang="es-CO"/>
          </a:p>
          <a:p>
            <a:pPr algn="just"/>
            <a:endParaRPr lang="es-CO">
              <a:latin typeface="Calibri"/>
              <a:ea typeface="Calibri"/>
              <a:cs typeface="Calibri"/>
            </a:endParaRPr>
          </a:p>
          <a:p>
            <a:pPr algn="just"/>
            <a:endParaRPr lang="es-CO">
              <a:latin typeface="Calibri"/>
              <a:ea typeface="Calibri"/>
              <a:cs typeface="Calibri"/>
            </a:endParaRPr>
          </a:p>
          <a:p>
            <a:pPr algn="just"/>
            <a:r>
              <a:rPr lang="es-CO">
                <a:ea typeface="+mn-lt"/>
                <a:cs typeface="+mn-lt"/>
              </a:rPr>
              <a:t>Los eventos son manejados por múltiples suscriptores simultáneamente, permitiendo una mayor flexibilidad en la reacción a eventos.</a:t>
            </a:r>
            <a:endParaRPr lang="es-CO"/>
          </a:p>
          <a:p>
            <a:endParaRPr lang="es-CO">
              <a:latin typeface="Segoe UI Light" panose="020B0502040204020203" pitchFamily="34" charset="0"/>
              <a:cs typeface="Segoe UI Light" panose="020B0502040204020203" pitchFamily="34" charset="0"/>
            </a:endParaRPr>
          </a:p>
          <a:p>
            <a:r>
              <a:rPr lang="es-CO">
                <a:ea typeface="+mn-lt"/>
                <a:cs typeface="+mn-lt"/>
              </a:rPr>
              <a:t>Usados en sistemas altamente dinámicos y distribuidos donde la reacción a cambios en el estado del sistema es importante.</a:t>
            </a:r>
            <a:endParaRPr lang="es-CO"/>
          </a:p>
        </p:txBody>
      </p:sp>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442686" y="1660676"/>
            <a:ext cx="384630" cy="324153"/>
          </a:xfrm>
          <a:prstGeom prst="rect">
            <a:avLst/>
          </a:prstGeom>
        </p:spPr>
      </p:pic>
      <p:pic>
        <p:nvPicPr>
          <p:cNvPr id="10" name="Imagen 9" descr="Check icons for free download | Freepik">
            <a:extLst>
              <a:ext uri="{FF2B5EF4-FFF2-40B4-BE49-F238E27FC236}">
                <a16:creationId xmlns:a16="http://schemas.microsoft.com/office/drawing/2014/main" id="{61C50C84-EE7B-9B6F-FDB4-7A899BD321D3}"/>
              </a:ext>
            </a:extLst>
          </p:cNvPr>
          <p:cNvPicPr>
            <a:picLocks noChangeAspect="1"/>
          </p:cNvPicPr>
          <p:nvPr/>
        </p:nvPicPr>
        <p:blipFill>
          <a:blip r:embed="rId3"/>
          <a:stretch>
            <a:fillRect/>
          </a:stretch>
        </p:blipFill>
        <p:spPr>
          <a:xfrm>
            <a:off x="442685" y="3895876"/>
            <a:ext cx="384630" cy="324153"/>
          </a:xfrm>
          <a:prstGeom prst="rect">
            <a:avLst/>
          </a:prstGeom>
        </p:spPr>
      </p:pic>
      <p:pic>
        <p:nvPicPr>
          <p:cNvPr id="11" name="Imagen 10" descr="Check icons for free download | Freepik">
            <a:extLst>
              <a:ext uri="{FF2B5EF4-FFF2-40B4-BE49-F238E27FC236}">
                <a16:creationId xmlns:a16="http://schemas.microsoft.com/office/drawing/2014/main" id="{65EAD797-368A-6CC7-BB95-BEBF5F6181E5}"/>
              </a:ext>
            </a:extLst>
          </p:cNvPr>
          <p:cNvPicPr>
            <a:picLocks noChangeAspect="1"/>
          </p:cNvPicPr>
          <p:nvPr/>
        </p:nvPicPr>
        <p:blipFill>
          <a:blip r:embed="rId3"/>
          <a:stretch>
            <a:fillRect/>
          </a:stretch>
        </p:blipFill>
        <p:spPr>
          <a:xfrm>
            <a:off x="5788780" y="1667932"/>
            <a:ext cx="384630" cy="324153"/>
          </a:xfrm>
          <a:prstGeom prst="rect">
            <a:avLst/>
          </a:prstGeom>
        </p:spPr>
      </p:pic>
      <p:pic>
        <p:nvPicPr>
          <p:cNvPr id="12" name="Imagen 11" descr="Check icons for free download | Freepik">
            <a:extLst>
              <a:ext uri="{FF2B5EF4-FFF2-40B4-BE49-F238E27FC236}">
                <a16:creationId xmlns:a16="http://schemas.microsoft.com/office/drawing/2014/main" id="{B030CA14-1EEA-6C25-523F-CE8B32C7F077}"/>
              </a:ext>
            </a:extLst>
          </p:cNvPr>
          <p:cNvPicPr>
            <a:picLocks noChangeAspect="1"/>
          </p:cNvPicPr>
          <p:nvPr/>
        </p:nvPicPr>
        <p:blipFill>
          <a:blip r:embed="rId3"/>
          <a:stretch>
            <a:fillRect/>
          </a:stretch>
        </p:blipFill>
        <p:spPr>
          <a:xfrm>
            <a:off x="5788779" y="2671836"/>
            <a:ext cx="384630" cy="324153"/>
          </a:xfrm>
          <a:prstGeom prst="rect">
            <a:avLst/>
          </a:prstGeom>
        </p:spPr>
      </p:pic>
      <p:pic>
        <p:nvPicPr>
          <p:cNvPr id="3" name="Imagen 2" descr="Check icons for free download | Freepik">
            <a:extLst>
              <a:ext uri="{FF2B5EF4-FFF2-40B4-BE49-F238E27FC236}">
                <a16:creationId xmlns:a16="http://schemas.microsoft.com/office/drawing/2014/main" id="{790623B9-C0D7-B34E-970D-959C6F945FF0}"/>
              </a:ext>
            </a:extLst>
          </p:cNvPr>
          <p:cNvPicPr>
            <a:picLocks noChangeAspect="1"/>
          </p:cNvPicPr>
          <p:nvPr/>
        </p:nvPicPr>
        <p:blipFill>
          <a:blip r:embed="rId3"/>
          <a:stretch>
            <a:fillRect/>
          </a:stretch>
        </p:blipFill>
        <p:spPr>
          <a:xfrm>
            <a:off x="442685" y="2671836"/>
            <a:ext cx="384630" cy="324153"/>
          </a:xfrm>
          <a:prstGeom prst="rect">
            <a:avLst/>
          </a:prstGeom>
        </p:spPr>
      </p:pic>
      <p:pic>
        <p:nvPicPr>
          <p:cNvPr id="9" name="Imagen 8" descr="Check icons for free download | Freepik">
            <a:extLst>
              <a:ext uri="{FF2B5EF4-FFF2-40B4-BE49-F238E27FC236}">
                <a16:creationId xmlns:a16="http://schemas.microsoft.com/office/drawing/2014/main" id="{B0315339-95F2-28D6-F7FE-E5B263288FC2}"/>
              </a:ext>
            </a:extLst>
          </p:cNvPr>
          <p:cNvPicPr>
            <a:picLocks noChangeAspect="1"/>
          </p:cNvPicPr>
          <p:nvPr/>
        </p:nvPicPr>
        <p:blipFill>
          <a:blip r:embed="rId3"/>
          <a:stretch>
            <a:fillRect/>
          </a:stretch>
        </p:blipFill>
        <p:spPr>
          <a:xfrm>
            <a:off x="5788778" y="3898292"/>
            <a:ext cx="384630" cy="324153"/>
          </a:xfrm>
          <a:prstGeom prst="rect">
            <a:avLst/>
          </a:prstGeom>
        </p:spPr>
      </p:pic>
      <p:pic>
        <p:nvPicPr>
          <p:cNvPr id="13" name="Imagen 12" descr="Check icons for free download | Freepik">
            <a:extLst>
              <a:ext uri="{FF2B5EF4-FFF2-40B4-BE49-F238E27FC236}">
                <a16:creationId xmlns:a16="http://schemas.microsoft.com/office/drawing/2014/main" id="{9E9EE513-F336-29B0-2057-F8572A6260BB}"/>
              </a:ext>
            </a:extLst>
          </p:cNvPr>
          <p:cNvPicPr>
            <a:picLocks noChangeAspect="1"/>
          </p:cNvPicPr>
          <p:nvPr/>
        </p:nvPicPr>
        <p:blipFill>
          <a:blip r:embed="rId3"/>
          <a:stretch>
            <a:fillRect/>
          </a:stretch>
        </p:blipFill>
        <p:spPr>
          <a:xfrm>
            <a:off x="5788778" y="4957835"/>
            <a:ext cx="384630" cy="324153"/>
          </a:xfrm>
          <a:prstGeom prst="rect">
            <a:avLst/>
          </a:prstGeom>
        </p:spPr>
      </p:pic>
      <p:pic>
        <p:nvPicPr>
          <p:cNvPr id="14" name="Imagen 13" descr="Check icons for free download | Freepik">
            <a:extLst>
              <a:ext uri="{FF2B5EF4-FFF2-40B4-BE49-F238E27FC236}">
                <a16:creationId xmlns:a16="http://schemas.microsoft.com/office/drawing/2014/main" id="{F7DE8C5F-DC95-8514-CBF5-E40FA30B2886}"/>
              </a:ext>
            </a:extLst>
          </p:cNvPr>
          <p:cNvPicPr>
            <a:picLocks noChangeAspect="1"/>
          </p:cNvPicPr>
          <p:nvPr/>
        </p:nvPicPr>
        <p:blipFill>
          <a:blip r:embed="rId3"/>
          <a:stretch>
            <a:fillRect/>
          </a:stretch>
        </p:blipFill>
        <p:spPr>
          <a:xfrm>
            <a:off x="440264" y="4957835"/>
            <a:ext cx="384630" cy="324153"/>
          </a:xfrm>
          <a:prstGeom prst="rect">
            <a:avLst/>
          </a:prstGeom>
        </p:spPr>
      </p:pic>
    </p:spTree>
    <p:extLst>
      <p:ext uri="{BB962C8B-B14F-4D97-AF65-F5344CB8AC3E}">
        <p14:creationId xmlns:p14="http://schemas.microsoft.com/office/powerpoint/2010/main" val="429261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19" name="CuadroTexto 18">
            <a:extLst>
              <a:ext uri="{FF2B5EF4-FFF2-40B4-BE49-F238E27FC236}">
                <a16:creationId xmlns:a16="http://schemas.microsoft.com/office/drawing/2014/main" id="{F839D28D-6146-DF71-0A84-D85EF7714CD3}"/>
              </a:ext>
            </a:extLst>
          </p:cNvPr>
          <p:cNvSpPr txBox="1"/>
          <p:nvPr/>
        </p:nvSpPr>
        <p:spPr>
          <a:xfrm>
            <a:off x="805541" y="615735"/>
            <a:ext cx="10579277" cy="5632311"/>
          </a:xfrm>
          <a:prstGeom prst="rect">
            <a:avLst/>
          </a:prstGeom>
          <a:noFill/>
        </p:spPr>
        <p:txBody>
          <a:bodyPr wrap="square" lIns="91440" tIns="45720" rIns="91440" bIns="45720" rtlCol="0" anchor="t">
            <a:spAutoFit/>
          </a:bodyPr>
          <a:lstStyle/>
          <a:p>
            <a:pPr algn="just"/>
            <a:r>
              <a:rPr lang="es-CO" sz="4000" i="1">
                <a:solidFill>
                  <a:srgbClr val="000000"/>
                </a:solidFill>
                <a:ea typeface="+mn-lt"/>
                <a:cs typeface="+mn-lt"/>
              </a:rPr>
              <a:t>En resumen, ambas arquitecturas permiten desacoplar componentes y manejar la comunicación de manera asincrónica, pero difieren en cómo manejan la persistencia y el procesamiento de mensajes o eventos. La elección entre una y otra dependerá de los requisitos específicos del sistema, como la necesidad de </a:t>
            </a:r>
            <a:r>
              <a:rPr lang="es-CO" sz="4000" b="1" i="1">
                <a:solidFill>
                  <a:srgbClr val="000000"/>
                </a:solidFill>
                <a:ea typeface="+mn-lt"/>
                <a:cs typeface="+mn-lt"/>
              </a:rPr>
              <a:t>orden, persistencia, y flexibilidad</a:t>
            </a:r>
            <a:r>
              <a:rPr lang="es-CO" sz="4000" i="1">
                <a:solidFill>
                  <a:srgbClr val="000000"/>
                </a:solidFill>
                <a:ea typeface="+mn-lt"/>
                <a:cs typeface="+mn-lt"/>
              </a:rPr>
              <a:t> en la reacción a cambios.</a:t>
            </a:r>
            <a:endParaRPr lang="es-ES" sz="4000" i="1">
              <a:solidFill>
                <a:srgbClr val="000000"/>
              </a:solidFill>
              <a:ea typeface="+mn-lt"/>
              <a:cs typeface="+mn-lt"/>
            </a:endParaRPr>
          </a:p>
        </p:txBody>
      </p:sp>
    </p:spTree>
    <p:extLst>
      <p:ext uri="{BB962C8B-B14F-4D97-AF65-F5344CB8AC3E}">
        <p14:creationId xmlns:p14="http://schemas.microsoft.com/office/powerpoint/2010/main" val="143378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err="1">
                <a:latin typeface="+mj-lt"/>
                <a:ea typeface="+mj-ea"/>
                <a:cs typeface="+mj-cs"/>
              </a:rPr>
              <a:t>Comando</a:t>
            </a:r>
            <a:r>
              <a:rPr lang="en-US" sz="5400" b="1">
                <a:latin typeface="+mj-lt"/>
                <a:ea typeface="+mj-ea"/>
                <a:cs typeface="+mj-cs"/>
              </a:rPr>
              <a:t> de </a:t>
            </a:r>
            <a:r>
              <a:rPr lang="en-US" sz="5400" b="1" err="1">
                <a:latin typeface="+mj-lt"/>
                <a:ea typeface="+mj-ea"/>
                <a:cs typeface="+mj-cs"/>
              </a:rPr>
              <a:t>Procesos</a:t>
            </a:r>
            <a:endParaRPr lang="en-US" sz="5400" b="1" kern="1200" err="1">
              <a:latin typeface="+mj-lt"/>
              <a:ea typeface="Calibri Light"/>
              <a:cs typeface="Calibri Light"/>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714829" y="2161613"/>
            <a:ext cx="10515600" cy="369316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0" lvl="1" indent="-228600" algn="just">
              <a:lnSpc>
                <a:spcPct val="90000"/>
              </a:lnSpc>
              <a:spcAft>
                <a:spcPts val="600"/>
              </a:spcAft>
              <a:buFont typeface="Arial" panose="020B0604020202020204" pitchFamily="34" charset="0"/>
              <a:buChar char="•"/>
            </a:pPr>
            <a:r>
              <a:rPr lang="en-US" sz="2200" b="1" err="1">
                <a:highlight>
                  <a:srgbClr val="FFFF00"/>
                </a:highlight>
                <a:ea typeface="+mn-lt"/>
                <a:cs typeface="+mn-lt"/>
              </a:rPr>
              <a:t>Creación</a:t>
            </a:r>
            <a:r>
              <a:rPr lang="en-US" sz="2200" b="1">
                <a:highlight>
                  <a:srgbClr val="FFFF00"/>
                </a:highlight>
                <a:ea typeface="+mn-lt"/>
                <a:cs typeface="+mn-lt"/>
              </a:rPr>
              <a:t> de </a:t>
            </a:r>
            <a:r>
              <a:rPr lang="en-US" sz="2200" b="1" err="1">
                <a:highlight>
                  <a:srgbClr val="FFFF00"/>
                </a:highlight>
                <a:ea typeface="+mn-lt"/>
                <a:cs typeface="+mn-lt"/>
              </a:rPr>
              <a:t>procesos</a:t>
            </a:r>
            <a:r>
              <a:rPr lang="en-US" sz="2200">
                <a:ea typeface="+mn-lt"/>
                <a:cs typeface="+mn-lt"/>
              </a:rPr>
              <a:t>: </a:t>
            </a:r>
            <a:r>
              <a:rPr lang="en-US" sz="2200" err="1">
                <a:ea typeface="+mn-lt"/>
                <a:cs typeface="+mn-lt"/>
              </a:rPr>
              <a:t>Iniciar</a:t>
            </a:r>
            <a:r>
              <a:rPr lang="en-US" sz="2200">
                <a:ea typeface="+mn-lt"/>
                <a:cs typeface="+mn-lt"/>
              </a:rPr>
              <a:t> </a:t>
            </a:r>
            <a:r>
              <a:rPr lang="en-US" sz="2200" err="1">
                <a:ea typeface="+mn-lt"/>
                <a:cs typeface="+mn-lt"/>
              </a:rPr>
              <a:t>nuevos</a:t>
            </a:r>
            <a:r>
              <a:rPr lang="en-US" sz="2200">
                <a:ea typeface="+mn-lt"/>
                <a:cs typeface="+mn-lt"/>
              </a:rPr>
              <a:t> </a:t>
            </a:r>
            <a:r>
              <a:rPr lang="en-US" sz="2200" err="1">
                <a:ea typeface="+mn-lt"/>
                <a:cs typeface="+mn-lt"/>
              </a:rPr>
              <a:t>procesos</a:t>
            </a:r>
            <a:r>
              <a:rPr lang="en-US" sz="2200">
                <a:ea typeface="+mn-lt"/>
                <a:cs typeface="+mn-lt"/>
              </a:rPr>
              <a:t> y </a:t>
            </a:r>
            <a:r>
              <a:rPr lang="en-US" sz="2200" err="1">
                <a:ea typeface="+mn-lt"/>
                <a:cs typeface="+mn-lt"/>
              </a:rPr>
              <a:t>añadirlos</a:t>
            </a:r>
            <a:r>
              <a:rPr lang="en-US" sz="2200">
                <a:ea typeface="+mn-lt"/>
                <a:cs typeface="+mn-lt"/>
              </a:rPr>
              <a:t> a la cola</a:t>
            </a:r>
            <a:endParaRPr lang="es-ES"/>
          </a:p>
          <a:p>
            <a:pPr marL="0" lvl="1" algn="just">
              <a:lnSpc>
                <a:spcPct val="90000"/>
              </a:lnSpc>
              <a:spcAft>
                <a:spcPts val="600"/>
              </a:spcAft>
            </a:pPr>
            <a:endParaRPr lang="en-US" sz="2200">
              <a:ea typeface="+mn-lt"/>
              <a:cs typeface="+mn-lt"/>
            </a:endParaRPr>
          </a:p>
          <a:p>
            <a:pPr marL="0" lvl="1" indent="-228600" algn="just">
              <a:lnSpc>
                <a:spcPct val="90000"/>
              </a:lnSpc>
              <a:spcAft>
                <a:spcPts val="600"/>
              </a:spcAft>
              <a:buFont typeface="Arial" panose="020B0604020202020204" pitchFamily="34" charset="0"/>
              <a:buChar char="•"/>
            </a:pPr>
            <a:r>
              <a:rPr lang="en-US" sz="2200" b="1" err="1">
                <a:highlight>
                  <a:srgbClr val="FFFF00"/>
                </a:highlight>
                <a:ea typeface="+mn-lt"/>
                <a:cs typeface="+mn-lt"/>
              </a:rPr>
              <a:t>Planificación</a:t>
            </a:r>
            <a:r>
              <a:rPr lang="en-US" sz="2200">
                <a:ea typeface="+mn-lt"/>
                <a:cs typeface="+mn-lt"/>
              </a:rPr>
              <a:t>: </a:t>
            </a:r>
            <a:r>
              <a:rPr lang="en-US" sz="2200" err="1">
                <a:ea typeface="+mn-lt"/>
                <a:cs typeface="+mn-lt"/>
              </a:rPr>
              <a:t>Determinar</a:t>
            </a:r>
            <a:r>
              <a:rPr lang="en-US" sz="2200">
                <a:ea typeface="+mn-lt"/>
                <a:cs typeface="+mn-lt"/>
              </a:rPr>
              <a:t> </a:t>
            </a:r>
            <a:r>
              <a:rPr lang="en-US" sz="2200" err="1">
                <a:ea typeface="+mn-lt"/>
                <a:cs typeface="+mn-lt"/>
              </a:rPr>
              <a:t>el</a:t>
            </a:r>
            <a:r>
              <a:rPr lang="en-US" sz="2200">
                <a:ea typeface="+mn-lt"/>
                <a:cs typeface="+mn-lt"/>
              </a:rPr>
              <a:t> </a:t>
            </a:r>
            <a:r>
              <a:rPr lang="en-US" sz="2200" err="1">
                <a:ea typeface="+mn-lt"/>
                <a:cs typeface="+mn-lt"/>
              </a:rPr>
              <a:t>orden</a:t>
            </a:r>
            <a:r>
              <a:rPr lang="en-US" sz="2200">
                <a:ea typeface="+mn-lt"/>
                <a:cs typeface="+mn-lt"/>
              </a:rPr>
              <a:t> y </a:t>
            </a:r>
            <a:r>
              <a:rPr lang="en-US" sz="2200" err="1">
                <a:ea typeface="+mn-lt"/>
                <a:cs typeface="+mn-lt"/>
              </a:rPr>
              <a:t>el</a:t>
            </a:r>
            <a:r>
              <a:rPr lang="en-US" sz="2200">
                <a:ea typeface="+mn-lt"/>
                <a:cs typeface="+mn-lt"/>
              </a:rPr>
              <a:t> </a:t>
            </a:r>
            <a:r>
              <a:rPr lang="en-US" sz="2200" err="1">
                <a:ea typeface="+mn-lt"/>
                <a:cs typeface="+mn-lt"/>
              </a:rPr>
              <a:t>momento</a:t>
            </a:r>
            <a:r>
              <a:rPr lang="en-US" sz="2200">
                <a:ea typeface="+mn-lt"/>
                <a:cs typeface="+mn-lt"/>
              </a:rPr>
              <a:t> </a:t>
            </a:r>
            <a:r>
              <a:rPr lang="en-US" sz="2200" err="1">
                <a:ea typeface="+mn-lt"/>
                <a:cs typeface="+mn-lt"/>
              </a:rPr>
              <a:t>en</a:t>
            </a:r>
            <a:r>
              <a:rPr lang="en-US" sz="2200">
                <a:ea typeface="+mn-lt"/>
                <a:cs typeface="+mn-lt"/>
              </a:rPr>
              <a:t> que </a:t>
            </a:r>
            <a:r>
              <a:rPr lang="en-US" sz="2200" err="1">
                <a:ea typeface="+mn-lt"/>
                <a:cs typeface="+mn-lt"/>
              </a:rPr>
              <a:t>los</a:t>
            </a:r>
            <a:r>
              <a:rPr lang="en-US" sz="2200">
                <a:ea typeface="+mn-lt"/>
                <a:cs typeface="+mn-lt"/>
              </a:rPr>
              <a:t> </a:t>
            </a:r>
            <a:r>
              <a:rPr lang="en-US" sz="2200" err="1">
                <a:ea typeface="+mn-lt"/>
                <a:cs typeface="+mn-lt"/>
              </a:rPr>
              <a:t>procesos</a:t>
            </a:r>
            <a:r>
              <a:rPr lang="en-US" sz="2200">
                <a:ea typeface="+mn-lt"/>
                <a:cs typeface="+mn-lt"/>
              </a:rPr>
              <a:t> </a:t>
            </a:r>
            <a:r>
              <a:rPr lang="en-US" sz="2200" err="1">
                <a:ea typeface="+mn-lt"/>
                <a:cs typeface="+mn-lt"/>
              </a:rPr>
              <a:t>en</a:t>
            </a:r>
            <a:r>
              <a:rPr lang="en-US" sz="2200">
                <a:ea typeface="+mn-lt"/>
                <a:cs typeface="+mn-lt"/>
              </a:rPr>
              <a:t> la cola </a:t>
            </a:r>
            <a:r>
              <a:rPr lang="en-US" sz="2200" err="1">
                <a:ea typeface="+mn-lt"/>
                <a:cs typeface="+mn-lt"/>
              </a:rPr>
              <a:t>deben</a:t>
            </a:r>
            <a:r>
              <a:rPr lang="en-US" sz="2200">
                <a:ea typeface="+mn-lt"/>
                <a:cs typeface="+mn-lt"/>
              </a:rPr>
              <a:t> </a:t>
            </a:r>
            <a:r>
              <a:rPr lang="en-US" sz="2200" err="1">
                <a:ea typeface="+mn-lt"/>
                <a:cs typeface="+mn-lt"/>
              </a:rPr>
              <a:t>ejecutarse</a:t>
            </a:r>
            <a:r>
              <a:rPr lang="en-US" sz="2200">
                <a:ea typeface="+mn-lt"/>
                <a:cs typeface="+mn-lt"/>
              </a:rPr>
              <a:t>, </a:t>
            </a:r>
            <a:r>
              <a:rPr lang="en-US" sz="2200" err="1">
                <a:ea typeface="+mn-lt"/>
                <a:cs typeface="+mn-lt"/>
              </a:rPr>
              <a:t>priorizando</a:t>
            </a:r>
            <a:r>
              <a:rPr lang="en-US" sz="2200">
                <a:ea typeface="+mn-lt"/>
                <a:cs typeface="+mn-lt"/>
              </a:rPr>
              <a:t> </a:t>
            </a:r>
            <a:r>
              <a:rPr lang="en-US" sz="2200" err="1">
                <a:ea typeface="+mn-lt"/>
                <a:cs typeface="+mn-lt"/>
              </a:rPr>
              <a:t>según</a:t>
            </a:r>
            <a:r>
              <a:rPr lang="en-US" sz="2200">
                <a:ea typeface="+mn-lt"/>
                <a:cs typeface="+mn-lt"/>
              </a:rPr>
              <a:t> </a:t>
            </a:r>
            <a:r>
              <a:rPr lang="en-US" sz="2200" err="1">
                <a:ea typeface="+mn-lt"/>
                <a:cs typeface="+mn-lt"/>
              </a:rPr>
              <a:t>criterios</a:t>
            </a:r>
            <a:r>
              <a:rPr lang="en-US" sz="2200">
                <a:ea typeface="+mn-lt"/>
                <a:cs typeface="+mn-lt"/>
              </a:rPr>
              <a:t> </a:t>
            </a:r>
            <a:r>
              <a:rPr lang="en-US" sz="2200" err="1">
                <a:ea typeface="+mn-lt"/>
                <a:cs typeface="+mn-lt"/>
              </a:rPr>
              <a:t>específicos</a:t>
            </a:r>
            <a:r>
              <a:rPr lang="en-US" sz="2200">
                <a:ea typeface="+mn-lt"/>
                <a:cs typeface="+mn-lt"/>
              </a:rPr>
              <a:t>.</a:t>
            </a:r>
            <a:endParaRPr lang="en-US">
              <a:ea typeface="+mn-lt"/>
              <a:cs typeface="+mn-lt"/>
            </a:endParaRPr>
          </a:p>
          <a:p>
            <a:pPr marL="0" lvl="1" indent="-228600" algn="just">
              <a:lnSpc>
                <a:spcPct val="90000"/>
              </a:lnSpc>
              <a:spcAft>
                <a:spcPts val="600"/>
              </a:spcAft>
              <a:buFont typeface="Arial" panose="020B0604020202020204" pitchFamily="34" charset="0"/>
              <a:buChar char="•"/>
            </a:pPr>
            <a:endParaRPr lang="en-US" sz="2200" b="1">
              <a:ea typeface="+mn-lt"/>
              <a:cs typeface="+mn-lt"/>
            </a:endParaRPr>
          </a:p>
          <a:p>
            <a:pPr marL="0" lvl="1" indent="-228600" algn="just">
              <a:lnSpc>
                <a:spcPct val="90000"/>
              </a:lnSpc>
              <a:spcAft>
                <a:spcPts val="600"/>
              </a:spcAft>
              <a:buFont typeface="Arial" panose="020B0604020202020204" pitchFamily="34" charset="0"/>
              <a:buChar char="•"/>
            </a:pPr>
            <a:r>
              <a:rPr lang="en-US" sz="2200" b="1" err="1">
                <a:highlight>
                  <a:srgbClr val="FFFF00"/>
                </a:highlight>
                <a:ea typeface="+mn-lt"/>
                <a:cs typeface="+mn-lt"/>
              </a:rPr>
              <a:t>Monitoreo</a:t>
            </a:r>
            <a:r>
              <a:rPr lang="en-US" sz="2200" b="1">
                <a:highlight>
                  <a:srgbClr val="FFFF00"/>
                </a:highlight>
                <a:ea typeface="+mn-lt"/>
                <a:cs typeface="+mn-lt"/>
              </a:rPr>
              <a:t> y control</a:t>
            </a:r>
            <a:r>
              <a:rPr lang="en-US" sz="2200">
                <a:ea typeface="+mn-lt"/>
                <a:cs typeface="+mn-lt"/>
              </a:rPr>
              <a:t>: </a:t>
            </a:r>
            <a:r>
              <a:rPr lang="en-US" sz="2200" err="1">
                <a:ea typeface="+mn-lt"/>
                <a:cs typeface="+mn-lt"/>
              </a:rPr>
              <a:t>Supervisar</a:t>
            </a:r>
            <a:r>
              <a:rPr lang="en-US" sz="2200">
                <a:ea typeface="+mn-lt"/>
                <a:cs typeface="+mn-lt"/>
              </a:rPr>
              <a:t> </a:t>
            </a:r>
            <a:r>
              <a:rPr lang="en-US" sz="2200" err="1">
                <a:ea typeface="+mn-lt"/>
                <a:cs typeface="+mn-lt"/>
              </a:rPr>
              <a:t>el</a:t>
            </a:r>
            <a:r>
              <a:rPr lang="en-US" sz="2200">
                <a:ea typeface="+mn-lt"/>
                <a:cs typeface="+mn-lt"/>
              </a:rPr>
              <a:t> </a:t>
            </a:r>
            <a:r>
              <a:rPr lang="en-US" sz="2200" err="1">
                <a:ea typeface="+mn-lt"/>
                <a:cs typeface="+mn-lt"/>
              </a:rPr>
              <a:t>estado</a:t>
            </a:r>
            <a:r>
              <a:rPr lang="en-US" sz="2200">
                <a:ea typeface="+mn-lt"/>
                <a:cs typeface="+mn-lt"/>
              </a:rPr>
              <a:t> de </a:t>
            </a:r>
            <a:r>
              <a:rPr lang="en-US" sz="2200" err="1">
                <a:ea typeface="+mn-lt"/>
                <a:cs typeface="+mn-lt"/>
              </a:rPr>
              <a:t>los</a:t>
            </a:r>
            <a:r>
              <a:rPr lang="en-US" sz="2200">
                <a:ea typeface="+mn-lt"/>
                <a:cs typeface="+mn-lt"/>
              </a:rPr>
              <a:t> </a:t>
            </a:r>
            <a:r>
              <a:rPr lang="en-US" sz="2200" err="1">
                <a:ea typeface="+mn-lt"/>
                <a:cs typeface="+mn-lt"/>
              </a:rPr>
              <a:t>procesos</a:t>
            </a:r>
            <a:r>
              <a:rPr lang="en-US" sz="2200">
                <a:ea typeface="+mn-lt"/>
                <a:cs typeface="+mn-lt"/>
              </a:rPr>
              <a:t> y </a:t>
            </a:r>
            <a:r>
              <a:rPr lang="en-US" sz="2200" err="1">
                <a:ea typeface="+mn-lt"/>
                <a:cs typeface="+mn-lt"/>
              </a:rPr>
              <a:t>ajustar</a:t>
            </a:r>
            <a:r>
              <a:rPr lang="en-US" sz="2200">
                <a:ea typeface="+mn-lt"/>
                <a:cs typeface="+mn-lt"/>
              </a:rPr>
              <a:t> </a:t>
            </a:r>
            <a:r>
              <a:rPr lang="en-US" sz="2200" err="1">
                <a:ea typeface="+mn-lt"/>
                <a:cs typeface="+mn-lt"/>
              </a:rPr>
              <a:t>su</a:t>
            </a:r>
            <a:r>
              <a:rPr lang="en-US" sz="2200">
                <a:ea typeface="+mn-lt"/>
                <a:cs typeface="+mn-lt"/>
              </a:rPr>
              <a:t> </a:t>
            </a:r>
            <a:r>
              <a:rPr lang="en-US" sz="2200" err="1">
                <a:ea typeface="+mn-lt"/>
                <a:cs typeface="+mn-lt"/>
              </a:rPr>
              <a:t>ejecución</a:t>
            </a:r>
            <a:r>
              <a:rPr lang="en-US" sz="2200">
                <a:ea typeface="+mn-lt"/>
                <a:cs typeface="+mn-lt"/>
              </a:rPr>
              <a:t> </a:t>
            </a:r>
            <a:r>
              <a:rPr lang="en-US" sz="2200" err="1">
                <a:ea typeface="+mn-lt"/>
                <a:cs typeface="+mn-lt"/>
              </a:rPr>
              <a:t>según</a:t>
            </a:r>
            <a:r>
              <a:rPr lang="en-US" sz="2200">
                <a:ea typeface="+mn-lt"/>
                <a:cs typeface="+mn-lt"/>
              </a:rPr>
              <a:t> sea </a:t>
            </a:r>
            <a:r>
              <a:rPr lang="en-US" sz="2200" err="1">
                <a:ea typeface="+mn-lt"/>
                <a:cs typeface="+mn-lt"/>
              </a:rPr>
              <a:t>necesario</a:t>
            </a:r>
            <a:r>
              <a:rPr lang="en-US" sz="2200">
                <a:ea typeface="+mn-lt"/>
                <a:cs typeface="+mn-lt"/>
              </a:rPr>
              <a:t>.</a:t>
            </a:r>
            <a:endParaRPr lang="en-US">
              <a:ea typeface="+mn-lt"/>
              <a:cs typeface="+mn-lt"/>
            </a:endParaRPr>
          </a:p>
          <a:p>
            <a:pPr marL="0" lvl="1" indent="-228600" algn="just">
              <a:lnSpc>
                <a:spcPct val="90000"/>
              </a:lnSpc>
              <a:spcAft>
                <a:spcPts val="600"/>
              </a:spcAft>
              <a:buFont typeface="Arial" panose="020B0604020202020204" pitchFamily="34" charset="0"/>
              <a:buChar char="•"/>
            </a:pPr>
            <a:endParaRPr lang="en-US" sz="2200" b="1">
              <a:ea typeface="+mn-lt"/>
              <a:cs typeface="+mn-lt"/>
            </a:endParaRPr>
          </a:p>
          <a:p>
            <a:pPr marL="0" lvl="1" indent="-228600" algn="just">
              <a:lnSpc>
                <a:spcPct val="90000"/>
              </a:lnSpc>
              <a:spcAft>
                <a:spcPts val="600"/>
              </a:spcAft>
              <a:buFont typeface="Arial" panose="020B0604020202020204" pitchFamily="34" charset="0"/>
              <a:buChar char="•"/>
            </a:pPr>
            <a:r>
              <a:rPr lang="en-US" sz="2200" b="1" err="1">
                <a:highlight>
                  <a:srgbClr val="FFFF00"/>
                </a:highlight>
                <a:ea typeface="+mn-lt"/>
                <a:cs typeface="+mn-lt"/>
              </a:rPr>
              <a:t>Finalización</a:t>
            </a:r>
            <a:r>
              <a:rPr lang="en-US" sz="2200">
                <a:ea typeface="+mn-lt"/>
                <a:cs typeface="+mn-lt"/>
              </a:rPr>
              <a:t>: Remover </a:t>
            </a:r>
            <a:r>
              <a:rPr lang="en-US" sz="2200" err="1">
                <a:ea typeface="+mn-lt"/>
                <a:cs typeface="+mn-lt"/>
              </a:rPr>
              <a:t>los</a:t>
            </a:r>
            <a:r>
              <a:rPr lang="en-US" sz="2200">
                <a:ea typeface="+mn-lt"/>
                <a:cs typeface="+mn-lt"/>
              </a:rPr>
              <a:t> </a:t>
            </a:r>
            <a:r>
              <a:rPr lang="en-US" sz="2200" err="1">
                <a:ea typeface="+mn-lt"/>
                <a:cs typeface="+mn-lt"/>
              </a:rPr>
              <a:t>procesos</a:t>
            </a:r>
            <a:r>
              <a:rPr lang="en-US" sz="2200">
                <a:ea typeface="+mn-lt"/>
                <a:cs typeface="+mn-lt"/>
              </a:rPr>
              <a:t> </a:t>
            </a:r>
            <a:r>
              <a:rPr lang="en-US" sz="2200" err="1">
                <a:ea typeface="+mn-lt"/>
                <a:cs typeface="+mn-lt"/>
              </a:rPr>
              <a:t>completados</a:t>
            </a:r>
            <a:r>
              <a:rPr lang="en-US" sz="2200">
                <a:ea typeface="+mn-lt"/>
                <a:cs typeface="+mn-lt"/>
              </a:rPr>
              <a:t> de la cola y </a:t>
            </a:r>
            <a:r>
              <a:rPr lang="en-US" sz="2200" err="1">
                <a:ea typeface="+mn-lt"/>
                <a:cs typeface="+mn-lt"/>
              </a:rPr>
              <a:t>liberar</a:t>
            </a:r>
            <a:r>
              <a:rPr lang="en-US" sz="2200">
                <a:ea typeface="+mn-lt"/>
                <a:cs typeface="+mn-lt"/>
              </a:rPr>
              <a:t> </a:t>
            </a:r>
            <a:r>
              <a:rPr lang="en-US" sz="2200" err="1">
                <a:ea typeface="+mn-lt"/>
                <a:cs typeface="+mn-lt"/>
              </a:rPr>
              <a:t>recursos</a:t>
            </a:r>
            <a:r>
              <a:rPr lang="en-US" sz="2200">
                <a:ea typeface="+mn-lt"/>
                <a:cs typeface="+mn-lt"/>
              </a:rPr>
              <a:t>.</a:t>
            </a:r>
            <a:endParaRPr lang="en-US">
              <a:ea typeface="+mn-lt"/>
              <a:cs typeface="+mn-lt"/>
            </a:endParaRPr>
          </a:p>
          <a:p>
            <a:pPr marL="285750" indent="-228600" algn="just">
              <a:lnSpc>
                <a:spcPct val="90000"/>
              </a:lnSpc>
              <a:spcAft>
                <a:spcPts val="600"/>
              </a:spcAft>
              <a:buFont typeface="Arial" panose="020B0604020202020204" pitchFamily="34" charset="0"/>
              <a:buChar char="•"/>
            </a:pPr>
            <a:endParaRPr lang="en-US" sz="2200">
              <a:ea typeface="Calibri"/>
              <a:cs typeface="Calibri"/>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73978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19" name="CuadroTexto 18">
            <a:extLst>
              <a:ext uri="{FF2B5EF4-FFF2-40B4-BE49-F238E27FC236}">
                <a16:creationId xmlns:a16="http://schemas.microsoft.com/office/drawing/2014/main" id="{F839D28D-6146-DF71-0A84-D85EF7714CD3}"/>
              </a:ext>
            </a:extLst>
          </p:cNvPr>
          <p:cNvSpPr txBox="1"/>
          <p:nvPr/>
        </p:nvSpPr>
        <p:spPr>
          <a:xfrm>
            <a:off x="994227" y="1711564"/>
            <a:ext cx="10579277" cy="3170099"/>
          </a:xfrm>
          <a:prstGeom prst="rect">
            <a:avLst/>
          </a:prstGeom>
          <a:noFill/>
        </p:spPr>
        <p:txBody>
          <a:bodyPr wrap="square" lIns="91440" tIns="45720" rIns="91440" bIns="45720" rtlCol="0" anchor="t">
            <a:spAutoFit/>
          </a:bodyPr>
          <a:lstStyle/>
          <a:p>
            <a:pPr algn="just"/>
            <a:r>
              <a:rPr lang="es-CO" sz="4000" i="1">
                <a:solidFill>
                  <a:srgbClr val="000000"/>
                </a:solidFill>
                <a:ea typeface="+mn-lt"/>
                <a:cs typeface="+mn-lt"/>
              </a:rPr>
              <a:t>En resumen, Los comandos permiten una gestión efectiva del flujo de trabajo en sistemas que manejan múltiples tareas simultáneamente, optimizando el rendimiento y la disponibilidad de recursos</a:t>
            </a:r>
            <a:endParaRPr lang="es-ES" sz="4000" i="1">
              <a:solidFill>
                <a:srgbClr val="000000"/>
              </a:solidFill>
              <a:ea typeface="+mn-lt"/>
              <a:cs typeface="+mn-lt"/>
            </a:endParaRPr>
          </a:p>
        </p:txBody>
      </p:sp>
    </p:spTree>
    <p:extLst>
      <p:ext uri="{BB962C8B-B14F-4D97-AF65-F5344CB8AC3E}">
        <p14:creationId xmlns:p14="http://schemas.microsoft.com/office/powerpoint/2010/main" val="28565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795745" y="534469"/>
            <a:ext cx="2332690"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Monitoreo</a:t>
            </a: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4237" y="6136975"/>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839278" y="1336226"/>
            <a:ext cx="10386992" cy="4801314"/>
          </a:xfrm>
          <a:prstGeom prst="rect">
            <a:avLst/>
          </a:prstGeom>
          <a:noFill/>
        </p:spPr>
        <p:txBody>
          <a:bodyPr wrap="square" lIns="91440" tIns="45720" rIns="91440" bIns="45720" rtlCol="0" anchor="t">
            <a:spAutoFit/>
          </a:bodyPr>
          <a:lstStyle/>
          <a:p>
            <a:pPr algn="just"/>
            <a:r>
              <a:rPr lang="es-CO" sz="2000" b="1" u="sng">
                <a:latin typeface="Segoe UI Light"/>
                <a:cs typeface="Segoe UI Light"/>
              </a:rPr>
              <a:t>Tamaño de la Cola: </a:t>
            </a:r>
            <a:endParaRPr lang="es-CO">
              <a:latin typeface="Segoe UI Light"/>
              <a:cs typeface="Segoe UI Light"/>
            </a:endParaRPr>
          </a:p>
          <a:p>
            <a:pPr algn="just"/>
            <a:r>
              <a:rPr lang="es-CO">
                <a:latin typeface="Segoe UI Light"/>
                <a:cs typeface="Segoe UI Light"/>
              </a:rPr>
              <a:t>Número de mensajes en cola; un incremento sostenido puede indicar cuellos de botella.</a:t>
            </a:r>
          </a:p>
          <a:p>
            <a:pPr algn="just"/>
            <a:endParaRPr lang="es-CO" sz="2000" b="1" u="sng">
              <a:latin typeface="Segoe UI Light"/>
              <a:cs typeface="Segoe UI Light"/>
            </a:endParaRPr>
          </a:p>
          <a:p>
            <a:pPr algn="just"/>
            <a:r>
              <a:rPr lang="es-CO" sz="2000" b="1" u="sng">
                <a:latin typeface="Segoe UI Light"/>
                <a:cs typeface="Segoe UI Light"/>
              </a:rPr>
              <a:t>Latencia de Procesamiento: </a:t>
            </a:r>
          </a:p>
          <a:p>
            <a:pPr algn="just"/>
            <a:r>
              <a:rPr lang="es-CO">
                <a:latin typeface="Segoe UI Light"/>
                <a:cs typeface="Segoe UI Light"/>
              </a:rPr>
              <a:t>Tiempo que tarda un mensaje en ser procesado desde que se envía hasta que se completa.</a:t>
            </a:r>
          </a:p>
          <a:p>
            <a:pPr algn="just"/>
            <a:endParaRPr lang="es-CO" sz="2000" b="1" u="sng">
              <a:latin typeface="Segoe UI Light"/>
              <a:cs typeface="Segoe UI Light"/>
            </a:endParaRPr>
          </a:p>
          <a:p>
            <a:pPr algn="just"/>
            <a:r>
              <a:rPr lang="es-CO" sz="2000" b="1" u="sng">
                <a:latin typeface="Segoe UI Light"/>
                <a:cs typeface="Segoe UI Light"/>
              </a:rPr>
              <a:t>Tasa de Entrada/Salida: </a:t>
            </a:r>
          </a:p>
          <a:p>
            <a:pPr algn="just"/>
            <a:r>
              <a:rPr lang="es-CO">
                <a:latin typeface="Segoe UI Light"/>
                <a:cs typeface="Segoe UI Light"/>
              </a:rPr>
              <a:t>Velocidad a la que los mensajes entran y salen de la cola.</a:t>
            </a:r>
          </a:p>
          <a:p>
            <a:pPr algn="just"/>
            <a:endParaRPr lang="es-CO">
              <a:latin typeface="Segoe UI Light"/>
              <a:cs typeface="Segoe UI Light"/>
            </a:endParaRPr>
          </a:p>
          <a:p>
            <a:pPr algn="just"/>
            <a:r>
              <a:rPr lang="es-CO" sz="2000" b="1" u="sng">
                <a:latin typeface="Segoe UI Light"/>
                <a:cs typeface="Segoe UI Light"/>
              </a:rPr>
              <a:t>Errores y </a:t>
            </a:r>
            <a:r>
              <a:rPr lang="es-CO" sz="2000" b="1" u="sng" err="1">
                <a:latin typeface="Segoe UI Light"/>
                <a:cs typeface="Segoe UI Light"/>
              </a:rPr>
              <a:t>Retries</a:t>
            </a:r>
            <a:r>
              <a:rPr lang="es-CO" sz="2000" b="1" u="sng">
                <a:latin typeface="Segoe UI Light"/>
                <a:cs typeface="Segoe UI Light"/>
              </a:rPr>
              <a:t>: </a:t>
            </a:r>
          </a:p>
          <a:p>
            <a:pPr algn="just"/>
            <a:r>
              <a:rPr lang="es-CO">
                <a:latin typeface="Segoe UI Light"/>
                <a:cs typeface="Segoe UI Light"/>
              </a:rPr>
              <a:t>Número de errores en el procesamiento y la cantidad de reintentos.</a:t>
            </a:r>
          </a:p>
          <a:p>
            <a:pPr algn="just"/>
            <a:endParaRPr lang="es-CO" sz="2000" b="1" u="sng">
              <a:latin typeface="Segoe UI Light"/>
              <a:cs typeface="Segoe UI Light"/>
            </a:endParaRPr>
          </a:p>
          <a:p>
            <a:pPr algn="just">
              <a:buFont typeface="Arial"/>
            </a:pPr>
            <a:r>
              <a:rPr lang="es-CO" sz="2000" b="1" u="sng">
                <a:latin typeface="Segoe UI Light"/>
                <a:cs typeface="Segoe UI Light"/>
              </a:rPr>
              <a:t>Utilización de Recursos: </a:t>
            </a:r>
          </a:p>
          <a:p>
            <a:pPr algn="just">
              <a:buFont typeface="Arial"/>
            </a:pPr>
            <a:r>
              <a:rPr lang="es-CO">
                <a:latin typeface="Segoe UI Light"/>
                <a:cs typeface="Segoe UI Light"/>
              </a:rPr>
              <a:t>Uso de CPU, memoria y otros recursos por los consumidores y productores de la cola.</a:t>
            </a:r>
          </a:p>
          <a:p>
            <a:pPr algn="just"/>
            <a:endParaRPr lang="es-CO" sz="2000" b="1" u="sng">
              <a:latin typeface="Calibri"/>
              <a:ea typeface="Calibri"/>
              <a:cs typeface="Calibri"/>
            </a:endParaRPr>
          </a:p>
          <a:p>
            <a:pPr algn="just"/>
            <a:endParaRPr lang="es-CO">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409242" y="1631662"/>
            <a:ext cx="384630" cy="324153"/>
          </a:xfrm>
          <a:prstGeom prst="rect">
            <a:avLst/>
          </a:prstGeom>
        </p:spPr>
      </p:pic>
      <p:pic>
        <p:nvPicPr>
          <p:cNvPr id="3" name="Imagen 2" descr="Check icons for free download | Freepik">
            <a:extLst>
              <a:ext uri="{FF2B5EF4-FFF2-40B4-BE49-F238E27FC236}">
                <a16:creationId xmlns:a16="http://schemas.microsoft.com/office/drawing/2014/main" id="{40822AF3-B807-7D7A-A9EC-32468F83B6D1}"/>
              </a:ext>
            </a:extLst>
          </p:cNvPr>
          <p:cNvPicPr>
            <a:picLocks noChangeAspect="1"/>
          </p:cNvPicPr>
          <p:nvPr/>
        </p:nvPicPr>
        <p:blipFill>
          <a:blip r:embed="rId3"/>
          <a:stretch>
            <a:fillRect/>
          </a:stretch>
        </p:blipFill>
        <p:spPr>
          <a:xfrm>
            <a:off x="412982" y="2557561"/>
            <a:ext cx="384630" cy="324153"/>
          </a:xfrm>
          <a:prstGeom prst="rect">
            <a:avLst/>
          </a:prstGeom>
        </p:spPr>
      </p:pic>
      <p:pic>
        <p:nvPicPr>
          <p:cNvPr id="5" name="Imagen 4" descr="Check icons for free download | Freepik">
            <a:extLst>
              <a:ext uri="{FF2B5EF4-FFF2-40B4-BE49-F238E27FC236}">
                <a16:creationId xmlns:a16="http://schemas.microsoft.com/office/drawing/2014/main" id="{5B103666-5210-3C51-C040-C38157CCEF40}"/>
              </a:ext>
            </a:extLst>
          </p:cNvPr>
          <p:cNvPicPr>
            <a:picLocks noChangeAspect="1"/>
          </p:cNvPicPr>
          <p:nvPr/>
        </p:nvPicPr>
        <p:blipFill>
          <a:blip r:embed="rId3"/>
          <a:stretch>
            <a:fillRect/>
          </a:stretch>
        </p:blipFill>
        <p:spPr>
          <a:xfrm>
            <a:off x="417017" y="3458906"/>
            <a:ext cx="384630" cy="324153"/>
          </a:xfrm>
          <a:prstGeom prst="rect">
            <a:avLst/>
          </a:prstGeom>
        </p:spPr>
      </p:pic>
      <p:pic>
        <p:nvPicPr>
          <p:cNvPr id="6" name="Imagen 5" descr="Check icons for free download | Freepik">
            <a:extLst>
              <a:ext uri="{FF2B5EF4-FFF2-40B4-BE49-F238E27FC236}">
                <a16:creationId xmlns:a16="http://schemas.microsoft.com/office/drawing/2014/main" id="{803545F1-1EED-A826-9C49-7287A8B33699}"/>
              </a:ext>
            </a:extLst>
          </p:cNvPr>
          <p:cNvPicPr>
            <a:picLocks noChangeAspect="1"/>
          </p:cNvPicPr>
          <p:nvPr/>
        </p:nvPicPr>
        <p:blipFill>
          <a:blip r:embed="rId3"/>
          <a:stretch>
            <a:fillRect/>
          </a:stretch>
        </p:blipFill>
        <p:spPr>
          <a:xfrm>
            <a:off x="417017" y="4384191"/>
            <a:ext cx="384630" cy="324153"/>
          </a:xfrm>
          <a:prstGeom prst="rect">
            <a:avLst/>
          </a:prstGeom>
        </p:spPr>
      </p:pic>
      <p:pic>
        <p:nvPicPr>
          <p:cNvPr id="7" name="Imagen 6" descr="Check icons for free download | Freepik">
            <a:extLst>
              <a:ext uri="{FF2B5EF4-FFF2-40B4-BE49-F238E27FC236}">
                <a16:creationId xmlns:a16="http://schemas.microsoft.com/office/drawing/2014/main" id="{EAFB8696-61B3-4D73-0F39-D2345CE6166A}"/>
              </a:ext>
            </a:extLst>
          </p:cNvPr>
          <p:cNvPicPr>
            <a:picLocks noChangeAspect="1"/>
          </p:cNvPicPr>
          <p:nvPr/>
        </p:nvPicPr>
        <p:blipFill>
          <a:blip r:embed="rId3"/>
          <a:stretch>
            <a:fillRect/>
          </a:stretch>
        </p:blipFill>
        <p:spPr>
          <a:xfrm>
            <a:off x="409241" y="5208395"/>
            <a:ext cx="384630" cy="324153"/>
          </a:xfrm>
          <a:prstGeom prst="rect">
            <a:avLst/>
          </a:prstGeom>
        </p:spPr>
      </p:pic>
    </p:spTree>
    <p:extLst>
      <p:ext uri="{BB962C8B-B14F-4D97-AF65-F5344CB8AC3E}">
        <p14:creationId xmlns:p14="http://schemas.microsoft.com/office/powerpoint/2010/main" val="188273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795745" y="534469"/>
            <a:ext cx="4767652" cy="584775"/>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Solucion</a:t>
            </a:r>
            <a:r>
              <a:rPr lang="es-ES" sz="3200" b="1">
                <a:latin typeface="Segoe UI Black"/>
                <a:ea typeface="Segoe UI Black"/>
                <a:cs typeface="+mn-lt"/>
              </a:rPr>
              <a:t> de problemas</a:t>
            </a: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4237" y="6136975"/>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901482" y="1717226"/>
            <a:ext cx="10386992" cy="4893647"/>
          </a:xfrm>
          <a:prstGeom prst="rect">
            <a:avLst/>
          </a:prstGeom>
          <a:noFill/>
        </p:spPr>
        <p:txBody>
          <a:bodyPr wrap="square" lIns="91440" tIns="45720" rIns="91440" bIns="45720" rtlCol="0" anchor="t">
            <a:spAutoFit/>
          </a:bodyPr>
          <a:lstStyle/>
          <a:p>
            <a:pPr algn="just"/>
            <a:r>
              <a:rPr lang="es-CO" sz="2000" b="1" u="sng">
                <a:latin typeface="Segoe UI Light"/>
                <a:cs typeface="Segoe UI Light"/>
              </a:rPr>
              <a:t>Tamaño de la Cola: </a:t>
            </a:r>
            <a:endParaRPr lang="es-CO">
              <a:latin typeface="Segoe UI Light"/>
              <a:cs typeface="Segoe UI Light"/>
            </a:endParaRPr>
          </a:p>
          <a:p>
            <a:pPr algn="just"/>
            <a:r>
              <a:rPr lang="es-CO">
                <a:latin typeface="Segoe UI Light"/>
                <a:cs typeface="Segoe UI Light"/>
              </a:rPr>
              <a:t>Número de mensajes en cola; un incremento sostenido puede indicar cuellos de botella.</a:t>
            </a:r>
          </a:p>
          <a:p>
            <a:pPr algn="just"/>
            <a:endParaRPr lang="es-CO" sz="2000" b="1" u="sng">
              <a:latin typeface="Segoe UI Light"/>
              <a:cs typeface="Segoe UI Light"/>
            </a:endParaRPr>
          </a:p>
          <a:p>
            <a:pPr algn="just"/>
            <a:r>
              <a:rPr lang="es-CO" sz="2000" b="1" u="sng">
                <a:latin typeface="Segoe UI Light"/>
                <a:cs typeface="Segoe UI Light"/>
              </a:rPr>
              <a:t>Identificación de Problemas:</a:t>
            </a:r>
          </a:p>
          <a:p>
            <a:pPr marL="742950" lvl="1" indent="-285750" algn="just">
              <a:buFont typeface="Courier New"/>
              <a:buChar char="o"/>
            </a:pPr>
            <a:r>
              <a:rPr lang="es-CO" sz="2000" b="1">
                <a:ea typeface="+mn-lt"/>
                <a:cs typeface="+mn-lt"/>
              </a:rPr>
              <a:t>Análisis de Logs</a:t>
            </a:r>
            <a:r>
              <a:rPr lang="es-CO" sz="2000">
                <a:ea typeface="+mn-lt"/>
                <a:cs typeface="+mn-lt"/>
              </a:rPr>
              <a:t>: </a:t>
            </a:r>
            <a:r>
              <a:rPr lang="es-CO">
                <a:latin typeface="Segoe UI Light"/>
                <a:cs typeface="Segoe UI Light"/>
              </a:rPr>
              <a:t>Revisión de registros para identificar errores y patrones.</a:t>
            </a:r>
          </a:p>
          <a:p>
            <a:pPr marL="742950" lvl="1" indent="-285750" algn="just">
              <a:buFont typeface="Courier New"/>
              <a:buChar char="o"/>
            </a:pPr>
            <a:r>
              <a:rPr lang="es-CO" sz="2000" b="1">
                <a:ea typeface="+mn-lt"/>
                <a:cs typeface="+mn-lt"/>
              </a:rPr>
              <a:t>Alertas</a:t>
            </a:r>
            <a:r>
              <a:rPr lang="es-CO" sz="2000">
                <a:ea typeface="+mn-lt"/>
                <a:cs typeface="+mn-lt"/>
              </a:rPr>
              <a:t>: </a:t>
            </a:r>
            <a:r>
              <a:rPr lang="es-CO">
                <a:latin typeface="Segoe UI Light"/>
                <a:cs typeface="Segoe UI Light"/>
              </a:rPr>
              <a:t>Configuración de alertas automáticas basadas en umbrales de métricas.</a:t>
            </a:r>
          </a:p>
          <a:p>
            <a:pPr marL="742950" lvl="1" indent="-285750" algn="just">
              <a:buFont typeface="Courier New"/>
              <a:buChar char="o"/>
            </a:pPr>
            <a:r>
              <a:rPr lang="es-CO" sz="2000" b="1" err="1">
                <a:ea typeface="+mn-lt"/>
                <a:cs typeface="+mn-lt"/>
              </a:rPr>
              <a:t>Dashboards</a:t>
            </a:r>
            <a:r>
              <a:rPr lang="es-CO" sz="2000">
                <a:ea typeface="+mn-lt"/>
                <a:cs typeface="+mn-lt"/>
              </a:rPr>
              <a:t>: </a:t>
            </a:r>
            <a:r>
              <a:rPr lang="es-CO">
                <a:latin typeface="Segoe UI Light"/>
                <a:cs typeface="Segoe UI Light"/>
              </a:rPr>
              <a:t>Uso de paneles de control para visualizar la salud del sistema en tiempo real.</a:t>
            </a:r>
          </a:p>
          <a:p>
            <a:pPr marL="742950" lvl="1" indent="-285750" algn="just">
              <a:buFont typeface="Courier New"/>
              <a:buChar char="o"/>
            </a:pPr>
            <a:endParaRPr lang="es-CO">
              <a:latin typeface="Segoe UI Light"/>
              <a:cs typeface="Segoe UI Light"/>
            </a:endParaRPr>
          </a:p>
          <a:p>
            <a:pPr algn="just"/>
            <a:r>
              <a:rPr lang="es-CO" sz="2000" b="1" u="sng">
                <a:latin typeface="Segoe UI Light"/>
                <a:cs typeface="Segoe UI Light"/>
              </a:rPr>
              <a:t>Acciones Correctivas:</a:t>
            </a:r>
          </a:p>
          <a:p>
            <a:pPr marL="742950" lvl="1" indent="-285750" algn="just">
              <a:buFont typeface="Courier New,monospace"/>
              <a:buChar char="o"/>
            </a:pPr>
            <a:r>
              <a:rPr lang="es-CO" sz="2000" b="1">
                <a:ea typeface="+mn-lt"/>
                <a:cs typeface="+mn-lt"/>
              </a:rPr>
              <a:t>Escalabilidad</a:t>
            </a:r>
            <a:r>
              <a:rPr lang="es-CO" sz="2000">
                <a:ea typeface="+mn-lt"/>
                <a:cs typeface="+mn-lt"/>
              </a:rPr>
              <a:t>: </a:t>
            </a:r>
            <a:r>
              <a:rPr lang="es-CO">
                <a:latin typeface="Segoe UI Light"/>
                <a:cs typeface="Segoe UI Light"/>
              </a:rPr>
              <a:t>Ajuste dinámico de recursos para manejar picos de carga.</a:t>
            </a:r>
          </a:p>
          <a:p>
            <a:pPr marL="742950" lvl="1" indent="-285750" algn="just">
              <a:buFont typeface="Courier New,monospace"/>
              <a:buChar char="o"/>
            </a:pPr>
            <a:r>
              <a:rPr lang="es-CO" sz="2000" b="1">
                <a:ea typeface="+mn-lt"/>
                <a:cs typeface="+mn-lt"/>
              </a:rPr>
              <a:t>Redundancia</a:t>
            </a:r>
            <a:r>
              <a:rPr lang="es-CO" sz="2000">
                <a:ea typeface="+mn-lt"/>
                <a:cs typeface="+mn-lt"/>
              </a:rPr>
              <a:t>: </a:t>
            </a:r>
            <a:r>
              <a:rPr lang="es-CO">
                <a:latin typeface="Segoe UI Light"/>
                <a:cs typeface="Segoe UI Light"/>
              </a:rPr>
              <a:t>Implementación de múltiples instancias de cola para evitar puntos únicos de falla.</a:t>
            </a:r>
          </a:p>
          <a:p>
            <a:pPr marL="742950" lvl="1" indent="-285750" algn="just">
              <a:buFont typeface="Courier New,monospace"/>
              <a:buChar char="o"/>
            </a:pPr>
            <a:r>
              <a:rPr lang="es-CO" sz="2000" b="1">
                <a:ea typeface="+mn-lt"/>
                <a:cs typeface="+mn-lt"/>
              </a:rPr>
              <a:t>Optimización de Procesos</a:t>
            </a:r>
            <a:r>
              <a:rPr lang="es-CO" sz="2000">
                <a:ea typeface="+mn-lt"/>
                <a:cs typeface="+mn-lt"/>
              </a:rPr>
              <a:t>: </a:t>
            </a:r>
            <a:r>
              <a:rPr lang="es-CO">
                <a:latin typeface="Segoe UI Light"/>
                <a:cs typeface="Segoe UI Light"/>
              </a:rPr>
              <a:t>Mejora de algoritmos de procesamiento para reducir la latencia y aumentar la eficiencia.</a:t>
            </a:r>
          </a:p>
          <a:p>
            <a:pPr algn="just"/>
            <a:endParaRPr lang="es-CO" sz="2000" b="1" u="sng">
              <a:latin typeface="Segoe UI Light"/>
              <a:cs typeface="Segoe UI Light"/>
            </a:endParaRPr>
          </a:p>
          <a:p>
            <a:pPr algn="just"/>
            <a:endParaRPr lang="es-CO" sz="2000" b="1" u="sng">
              <a:ea typeface="+mn-lt"/>
              <a:cs typeface="+mn-lt"/>
            </a:endParaRPr>
          </a:p>
          <a:p>
            <a:pPr algn="just"/>
            <a:endParaRPr lang="es-CO">
              <a:latin typeface="Segoe UI Light"/>
              <a:ea typeface="Calibri"/>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78140" y="1748294"/>
            <a:ext cx="384630" cy="324153"/>
          </a:xfrm>
          <a:prstGeom prst="rect">
            <a:avLst/>
          </a:prstGeom>
        </p:spPr>
      </p:pic>
      <p:pic>
        <p:nvPicPr>
          <p:cNvPr id="3" name="Imagen 2" descr="Check icons for free download | Freepik">
            <a:extLst>
              <a:ext uri="{FF2B5EF4-FFF2-40B4-BE49-F238E27FC236}">
                <a16:creationId xmlns:a16="http://schemas.microsoft.com/office/drawing/2014/main" id="{40822AF3-B807-7D7A-A9EC-32468F83B6D1}"/>
              </a:ext>
            </a:extLst>
          </p:cNvPr>
          <p:cNvPicPr>
            <a:picLocks noChangeAspect="1"/>
          </p:cNvPicPr>
          <p:nvPr/>
        </p:nvPicPr>
        <p:blipFill>
          <a:blip r:embed="rId3"/>
          <a:stretch>
            <a:fillRect/>
          </a:stretch>
        </p:blipFill>
        <p:spPr>
          <a:xfrm>
            <a:off x="374104" y="2666418"/>
            <a:ext cx="384630" cy="324153"/>
          </a:xfrm>
          <a:prstGeom prst="rect">
            <a:avLst/>
          </a:prstGeom>
        </p:spPr>
      </p:pic>
      <p:pic>
        <p:nvPicPr>
          <p:cNvPr id="5" name="Imagen 4" descr="Check icons for free download | Freepik">
            <a:extLst>
              <a:ext uri="{FF2B5EF4-FFF2-40B4-BE49-F238E27FC236}">
                <a16:creationId xmlns:a16="http://schemas.microsoft.com/office/drawing/2014/main" id="{5B103666-5210-3C51-C040-C38157CCEF40}"/>
              </a:ext>
            </a:extLst>
          </p:cNvPr>
          <p:cNvPicPr>
            <a:picLocks noChangeAspect="1"/>
          </p:cNvPicPr>
          <p:nvPr/>
        </p:nvPicPr>
        <p:blipFill>
          <a:blip r:embed="rId3"/>
          <a:stretch>
            <a:fillRect/>
          </a:stretch>
        </p:blipFill>
        <p:spPr>
          <a:xfrm>
            <a:off x="370364" y="4158701"/>
            <a:ext cx="384630" cy="324153"/>
          </a:xfrm>
          <a:prstGeom prst="rect">
            <a:avLst/>
          </a:prstGeom>
        </p:spPr>
      </p:pic>
    </p:spTree>
    <p:extLst>
      <p:ext uri="{BB962C8B-B14F-4D97-AF65-F5344CB8AC3E}">
        <p14:creationId xmlns:p14="http://schemas.microsoft.com/office/powerpoint/2010/main" val="3945314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795745" y="534469"/>
            <a:ext cx="4767652" cy="584775"/>
          </a:xfrm>
          <a:prstGeom prst="rect">
            <a:avLst/>
          </a:prstGeom>
          <a:noFill/>
        </p:spPr>
        <p:txBody>
          <a:bodyPr wrap="none" lIns="91440" tIns="45720" rIns="91440" bIns="45720" rtlCol="0" anchor="t">
            <a:spAutoFit/>
          </a:bodyPr>
          <a:lstStyle/>
          <a:p>
            <a:r>
              <a:rPr lang="es-ES" sz="3200" b="1" err="1">
                <a:latin typeface="Segoe UI Black"/>
                <a:ea typeface="Segoe UI Black"/>
                <a:cs typeface="+mn-lt"/>
              </a:rPr>
              <a:t>Solucion</a:t>
            </a:r>
            <a:r>
              <a:rPr lang="es-ES" sz="3200" b="1">
                <a:latin typeface="Segoe UI Black"/>
                <a:ea typeface="Segoe UI Black"/>
                <a:cs typeface="+mn-lt"/>
              </a:rPr>
              <a:t> de problemas</a:t>
            </a: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4237" y="6136975"/>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839278" y="1336226"/>
            <a:ext cx="10386992" cy="4308872"/>
          </a:xfrm>
          <a:prstGeom prst="rect">
            <a:avLst/>
          </a:prstGeom>
          <a:noFill/>
        </p:spPr>
        <p:txBody>
          <a:bodyPr wrap="square" lIns="91440" tIns="45720" rIns="91440" bIns="45720" rtlCol="0" anchor="t">
            <a:spAutoFit/>
          </a:bodyPr>
          <a:lstStyle/>
          <a:p>
            <a:pPr algn="just"/>
            <a:endParaRPr lang="es-CO" sz="2000" b="1" u="sng">
              <a:latin typeface="Segoe UI Light"/>
              <a:cs typeface="Segoe UI Light"/>
            </a:endParaRPr>
          </a:p>
          <a:p>
            <a:pPr algn="just"/>
            <a:r>
              <a:rPr lang="es-CO" sz="2000" b="1" u="sng">
                <a:latin typeface="Segoe UI Light"/>
                <a:cs typeface="Segoe UI Light"/>
              </a:rPr>
              <a:t>Buenas Practicas:</a:t>
            </a:r>
            <a:endParaRPr lang="en-US" sz="2000" b="1" u="sng">
              <a:latin typeface="Segoe UI Light"/>
              <a:cs typeface="Segoe UI Light"/>
            </a:endParaRPr>
          </a:p>
          <a:p>
            <a:pPr algn="just"/>
            <a:endParaRPr lang="es-CO" sz="2000" b="1" u="sng">
              <a:latin typeface="Segoe UI Light"/>
              <a:ea typeface="+mn-lt"/>
              <a:cs typeface="Segoe UI Light"/>
            </a:endParaRPr>
          </a:p>
          <a:p>
            <a:pPr marL="742950" lvl="1" indent="-285750" algn="just">
              <a:buFont typeface="Courier New,monospace"/>
              <a:buChar char="o"/>
            </a:pPr>
            <a:r>
              <a:rPr lang="es-CO" sz="2800" b="1">
                <a:ea typeface="+mn-lt"/>
                <a:cs typeface="+mn-lt"/>
              </a:rPr>
              <a:t>Automatización</a:t>
            </a:r>
            <a:r>
              <a:rPr lang="es-CO" sz="2800">
                <a:ea typeface="+mn-lt"/>
                <a:cs typeface="+mn-lt"/>
              </a:rPr>
              <a:t>: </a:t>
            </a:r>
            <a:r>
              <a:rPr lang="es-CO" sz="2800">
                <a:latin typeface="Segoe UI Light"/>
                <a:cs typeface="Segoe UI Light"/>
              </a:rPr>
              <a:t>Automatización de tareas de monitoreo y recuperación.</a:t>
            </a:r>
            <a:endParaRPr lang="en-US" sz="2800">
              <a:ea typeface="+mn-lt"/>
              <a:cs typeface="+mn-lt"/>
            </a:endParaRPr>
          </a:p>
          <a:p>
            <a:pPr marL="742950" lvl="1" indent="-285750" algn="just">
              <a:buFont typeface="Courier New,monospace"/>
              <a:buChar char="o"/>
            </a:pPr>
            <a:r>
              <a:rPr lang="es-CO" sz="2800" b="1">
                <a:ea typeface="+mn-lt"/>
                <a:cs typeface="+mn-lt"/>
              </a:rPr>
              <a:t>Pruebas Continuas</a:t>
            </a:r>
            <a:r>
              <a:rPr lang="es-CO" sz="2800">
                <a:ea typeface="+mn-lt"/>
                <a:cs typeface="+mn-lt"/>
              </a:rPr>
              <a:t>: </a:t>
            </a:r>
            <a:r>
              <a:rPr lang="es-CO" sz="2800">
                <a:latin typeface="Segoe UI Light"/>
                <a:cs typeface="Segoe UI Light"/>
              </a:rPr>
              <a:t>Pruebas regulares de carga y rendimiento.</a:t>
            </a:r>
            <a:endParaRPr lang="en-US" sz="2800">
              <a:latin typeface="Segoe UI Light"/>
              <a:cs typeface="Segoe UI Light"/>
            </a:endParaRPr>
          </a:p>
          <a:p>
            <a:pPr marL="742950" lvl="1" indent="-285750" algn="just">
              <a:buFont typeface="Courier New,monospace"/>
              <a:buChar char="o"/>
            </a:pPr>
            <a:r>
              <a:rPr lang="es-CO" sz="2800" b="1">
                <a:ea typeface="+mn-lt"/>
                <a:cs typeface="+mn-lt"/>
              </a:rPr>
              <a:t>Documentación</a:t>
            </a:r>
            <a:r>
              <a:rPr lang="es-CO" sz="2800">
                <a:ea typeface="+mn-lt"/>
                <a:cs typeface="+mn-lt"/>
              </a:rPr>
              <a:t>: </a:t>
            </a:r>
            <a:r>
              <a:rPr lang="es-CO" sz="2800">
                <a:latin typeface="Segoe UI Light"/>
                <a:cs typeface="Segoe UI Light"/>
              </a:rPr>
              <a:t>Mantener una documentación actualizada sobre la configuración y operación del sistema.</a:t>
            </a:r>
            <a:endParaRPr lang="en-US" sz="2800">
              <a:latin typeface="Segoe UI Light"/>
              <a:cs typeface="Segoe UI Light"/>
            </a:endParaRPr>
          </a:p>
          <a:p>
            <a:pPr marL="742950" lvl="1" indent="-285750" algn="just">
              <a:buFont typeface="Courier New,monospace"/>
              <a:buChar char="o"/>
            </a:pPr>
            <a:endParaRPr lang="es-CO" sz="2800">
              <a:latin typeface="Segoe UI Light"/>
              <a:cs typeface="Segoe UI Light"/>
            </a:endParaRPr>
          </a:p>
          <a:p>
            <a:pPr algn="just"/>
            <a:endParaRPr lang="es-CO" sz="2800">
              <a:latin typeface="Segoe UI Light"/>
              <a:cs typeface="Segoe UI Light"/>
            </a:endParaRPr>
          </a:p>
          <a:p>
            <a:pPr algn="just"/>
            <a:endParaRPr lang="es-CO">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417017" y="1717192"/>
            <a:ext cx="384630" cy="324153"/>
          </a:xfrm>
          <a:prstGeom prst="rect">
            <a:avLst/>
          </a:prstGeom>
        </p:spPr>
      </p:pic>
    </p:spTree>
    <p:extLst>
      <p:ext uri="{BB962C8B-B14F-4D97-AF65-F5344CB8AC3E}">
        <p14:creationId xmlns:p14="http://schemas.microsoft.com/office/powerpoint/2010/main" val="84469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Rendimiento</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Definición</a:t>
            </a:r>
            <a:r>
              <a:rPr lang="en-US" sz="2800">
                <a:ea typeface="+mn-lt"/>
                <a:cs typeface="+mn-lt"/>
              </a:rPr>
              <a:t>: </a:t>
            </a:r>
            <a:r>
              <a:rPr lang="en-US" sz="2800" err="1">
                <a:latin typeface="Segoe UI Light"/>
                <a:cs typeface="Segoe UI Light"/>
              </a:rPr>
              <a:t>Capacidad</a:t>
            </a:r>
            <a:r>
              <a:rPr lang="en-US" sz="2800">
                <a:latin typeface="Segoe UI Light"/>
                <a:cs typeface="Segoe UI Light"/>
              </a:rPr>
              <a:t> del </a:t>
            </a:r>
            <a:r>
              <a:rPr lang="en-US" sz="2800" err="1">
                <a:latin typeface="Segoe UI Light"/>
                <a:cs typeface="Segoe UI Light"/>
              </a:rPr>
              <a:t>sistema</a:t>
            </a:r>
            <a:r>
              <a:rPr lang="en-US" sz="2800">
                <a:latin typeface="Segoe UI Light"/>
                <a:cs typeface="Segoe UI Light"/>
              </a:rPr>
              <a:t> para </a:t>
            </a:r>
            <a:r>
              <a:rPr lang="en-US" sz="2800" err="1">
                <a:latin typeface="Segoe UI Light"/>
                <a:cs typeface="Segoe UI Light"/>
              </a:rPr>
              <a:t>procesar</a:t>
            </a:r>
            <a:r>
              <a:rPr lang="en-US" sz="2800">
                <a:latin typeface="Segoe UI Light"/>
                <a:cs typeface="Segoe UI Light"/>
              </a:rPr>
              <a:t> </a:t>
            </a:r>
            <a:r>
              <a:rPr lang="en-US" sz="2800" err="1">
                <a:latin typeface="Segoe UI Light"/>
                <a:cs typeface="Segoe UI Light"/>
              </a:rPr>
              <a:t>tareas</a:t>
            </a:r>
            <a:r>
              <a:rPr lang="en-US" sz="2800">
                <a:latin typeface="Segoe UI Light"/>
                <a:cs typeface="Segoe UI Light"/>
              </a:rPr>
              <a:t> </a:t>
            </a:r>
            <a:r>
              <a:rPr lang="en-US" sz="2800" err="1">
                <a:latin typeface="Segoe UI Light"/>
                <a:cs typeface="Segoe UI Light"/>
              </a:rPr>
              <a:t>en</a:t>
            </a:r>
            <a:r>
              <a:rPr lang="en-US" sz="2800">
                <a:latin typeface="Segoe UI Light"/>
                <a:cs typeface="Segoe UI Light"/>
              </a:rPr>
              <a:t> un </a:t>
            </a:r>
            <a:r>
              <a:rPr lang="en-US" sz="2800" err="1">
                <a:latin typeface="Segoe UI Light"/>
                <a:cs typeface="Segoe UI Light"/>
              </a:rPr>
              <a:t>tiempo</a:t>
            </a:r>
            <a:r>
              <a:rPr lang="en-US" sz="2800">
                <a:latin typeface="Segoe UI Light"/>
                <a:cs typeface="Segoe UI Light"/>
              </a:rPr>
              <a:t> </a:t>
            </a:r>
            <a:r>
              <a:rPr lang="en-US" sz="2800" err="1">
                <a:latin typeface="Segoe UI Light"/>
                <a:cs typeface="Segoe UI Light"/>
              </a:rPr>
              <a:t>determinado</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Importancia</a:t>
            </a:r>
            <a:r>
              <a:rPr lang="en-US" sz="2800" b="1">
                <a:highlight>
                  <a:srgbClr val="FFFF00"/>
                </a:highlight>
                <a:ea typeface="+mn-lt"/>
                <a:cs typeface="+mn-lt"/>
              </a:rPr>
              <a:t> </a:t>
            </a:r>
            <a:r>
              <a:rPr lang="en-US" sz="2800" b="1" err="1">
                <a:highlight>
                  <a:srgbClr val="FFFF00"/>
                </a:highlight>
                <a:ea typeface="+mn-lt"/>
                <a:cs typeface="+mn-lt"/>
              </a:rPr>
              <a:t>en</a:t>
            </a:r>
            <a:r>
              <a:rPr lang="en-US" sz="2800" b="1">
                <a:highlight>
                  <a:srgbClr val="FFFF00"/>
                </a:highlight>
                <a:ea typeface="+mn-lt"/>
                <a:cs typeface="+mn-lt"/>
              </a:rPr>
              <a:t> </a:t>
            </a:r>
            <a:r>
              <a:rPr lang="en-US" sz="2800" b="1" err="1">
                <a:highlight>
                  <a:srgbClr val="FFFF00"/>
                </a:highlight>
                <a:ea typeface="+mn-lt"/>
                <a:cs typeface="+mn-lt"/>
              </a:rPr>
              <a:t>sistemas</a:t>
            </a:r>
            <a:r>
              <a:rPr lang="en-US" sz="2800" b="1">
                <a:highlight>
                  <a:srgbClr val="FFFF00"/>
                </a:highlight>
                <a:ea typeface="+mn-lt"/>
                <a:cs typeface="+mn-lt"/>
              </a:rPr>
              <a:t> de colas</a:t>
            </a:r>
            <a:r>
              <a:rPr lang="en-US" sz="2800">
                <a:ea typeface="+mn-lt"/>
                <a:cs typeface="+mn-lt"/>
              </a:rPr>
              <a:t>: </a:t>
            </a:r>
            <a:r>
              <a:rPr lang="en-US" sz="2800">
                <a:latin typeface="Segoe UI Light"/>
                <a:cs typeface="Segoe UI Light"/>
              </a:rPr>
              <a:t>Permite </a:t>
            </a:r>
            <a:r>
              <a:rPr lang="en-US" sz="2800" err="1">
                <a:latin typeface="Segoe UI Light"/>
                <a:cs typeface="Segoe UI Light"/>
              </a:rPr>
              <a:t>manejar</a:t>
            </a:r>
            <a:r>
              <a:rPr lang="en-US" sz="2800">
                <a:latin typeface="Segoe UI Light"/>
                <a:cs typeface="Segoe UI Light"/>
              </a:rPr>
              <a:t> </a:t>
            </a:r>
            <a:r>
              <a:rPr lang="en-US" sz="2800" err="1">
                <a:latin typeface="Segoe UI Light"/>
                <a:cs typeface="Segoe UI Light"/>
              </a:rPr>
              <a:t>múltiples</a:t>
            </a:r>
            <a:r>
              <a:rPr lang="en-US" sz="2800">
                <a:latin typeface="Segoe UI Light"/>
                <a:cs typeface="Segoe UI Light"/>
              </a:rPr>
              <a:t> </a:t>
            </a:r>
            <a:r>
              <a:rPr lang="en-US" sz="2800" err="1">
                <a:latin typeface="Segoe UI Light"/>
                <a:cs typeface="Segoe UI Light"/>
              </a:rPr>
              <a:t>tareas</a:t>
            </a:r>
            <a:r>
              <a:rPr lang="en-US" sz="2800">
                <a:latin typeface="Segoe UI Light"/>
                <a:cs typeface="Segoe UI Light"/>
              </a:rPr>
              <a:t> </a:t>
            </a:r>
            <a:r>
              <a:rPr lang="en-US" sz="2800" err="1">
                <a:latin typeface="Segoe UI Light"/>
                <a:cs typeface="Segoe UI Light"/>
              </a:rPr>
              <a:t>simultáneamente</a:t>
            </a:r>
            <a:r>
              <a:rPr lang="en-US" sz="2800">
                <a:latin typeface="Segoe UI Light"/>
                <a:cs typeface="Segoe UI Light"/>
              </a:rPr>
              <a:t>, </a:t>
            </a:r>
            <a:r>
              <a:rPr lang="en-US" sz="2800" err="1">
                <a:latin typeface="Segoe UI Light"/>
                <a:cs typeface="Segoe UI Light"/>
              </a:rPr>
              <a:t>reduciendo</a:t>
            </a:r>
            <a:r>
              <a:rPr lang="en-US" sz="2800">
                <a:latin typeface="Segoe UI Light"/>
                <a:cs typeface="Segoe UI Light"/>
              </a:rPr>
              <a:t> </a:t>
            </a:r>
            <a:r>
              <a:rPr lang="en-US" sz="2800" err="1">
                <a:latin typeface="Segoe UI Light"/>
                <a:cs typeface="Segoe UI Light"/>
              </a:rPr>
              <a:t>tiempos</a:t>
            </a:r>
            <a:r>
              <a:rPr lang="en-US" sz="2800">
                <a:latin typeface="Segoe UI Light"/>
                <a:cs typeface="Segoe UI Light"/>
              </a:rPr>
              <a:t> de </a:t>
            </a:r>
            <a:r>
              <a:rPr lang="en-US" sz="2800" err="1">
                <a:latin typeface="Segoe UI Light"/>
                <a:cs typeface="Segoe UI Light"/>
              </a:rPr>
              <a:t>espera</a:t>
            </a:r>
            <a:r>
              <a:rPr lang="en-US" sz="2800">
                <a:latin typeface="Segoe UI Light"/>
                <a:cs typeface="Segoe UI Light"/>
              </a:rPr>
              <a:t> y </a:t>
            </a:r>
            <a:r>
              <a:rPr lang="en-US" sz="2800" err="1">
                <a:latin typeface="Segoe UI Light"/>
                <a:cs typeface="Segoe UI Light"/>
              </a:rPr>
              <a:t>optimizando</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uso</a:t>
            </a:r>
            <a:r>
              <a:rPr lang="en-US" sz="2800">
                <a:latin typeface="Segoe UI Light"/>
                <a:cs typeface="Segoe UI Light"/>
              </a:rPr>
              <a:t> de </a:t>
            </a:r>
            <a:r>
              <a:rPr lang="en-US" sz="2800" err="1">
                <a:latin typeface="Segoe UI Light"/>
                <a:cs typeface="Segoe UI Light"/>
              </a:rPr>
              <a:t>recursos</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Técnicas</a:t>
            </a:r>
            <a:r>
              <a:rPr lang="en-US" sz="2800">
                <a:ea typeface="+mn-lt"/>
                <a:cs typeface="+mn-lt"/>
              </a:rPr>
              <a:t>: </a:t>
            </a:r>
            <a:r>
              <a:rPr lang="en-US" sz="2800" err="1">
                <a:latin typeface="Segoe UI Light"/>
                <a:cs typeface="Segoe UI Light"/>
              </a:rPr>
              <a:t>Uso</a:t>
            </a:r>
            <a:r>
              <a:rPr lang="en-US" sz="2800">
                <a:latin typeface="Segoe UI Light"/>
                <a:cs typeface="Segoe UI Light"/>
              </a:rPr>
              <a:t> de colas </a:t>
            </a:r>
            <a:r>
              <a:rPr lang="en-US" sz="2800" err="1">
                <a:latin typeface="Segoe UI Light"/>
                <a:cs typeface="Segoe UI Light"/>
              </a:rPr>
              <a:t>distribuidas</a:t>
            </a:r>
            <a:r>
              <a:rPr lang="en-US" sz="2800">
                <a:latin typeface="Segoe UI Light"/>
                <a:cs typeface="Segoe UI Light"/>
              </a:rPr>
              <a:t>, </a:t>
            </a:r>
            <a:r>
              <a:rPr lang="en-US" sz="2800" err="1">
                <a:latin typeface="Segoe UI Light"/>
                <a:cs typeface="Segoe UI Light"/>
              </a:rPr>
              <a:t>balanceo</a:t>
            </a:r>
            <a:r>
              <a:rPr lang="en-US" sz="2800">
                <a:latin typeface="Segoe UI Light"/>
                <a:cs typeface="Segoe UI Light"/>
              </a:rPr>
              <a:t> de carga y </a:t>
            </a:r>
            <a:r>
              <a:rPr lang="en-US" sz="2800" err="1">
                <a:latin typeface="Segoe UI Light"/>
                <a:cs typeface="Segoe UI Light"/>
              </a:rPr>
              <a:t>procesamiento</a:t>
            </a:r>
            <a:r>
              <a:rPr lang="en-US" sz="2800">
                <a:latin typeface="Segoe UI Light"/>
                <a:cs typeface="Segoe UI Light"/>
              </a:rPr>
              <a:t> </a:t>
            </a:r>
            <a:r>
              <a:rPr lang="en-US" sz="2800" err="1">
                <a:latin typeface="Segoe UI Light"/>
                <a:cs typeface="Segoe UI Light"/>
              </a:rPr>
              <a:t>asíncrono</a:t>
            </a:r>
            <a:r>
              <a:rPr lang="en-US" sz="2800">
                <a:latin typeface="Segoe UI Light"/>
                <a:cs typeface="Segoe UI Light"/>
              </a:rPr>
              <a:t>.</a:t>
            </a:r>
          </a:p>
          <a:p>
            <a:pPr marL="0" lvl="1" algn="just">
              <a:lnSpc>
                <a:spcPct val="90000"/>
              </a:lnSpc>
              <a:spcAft>
                <a:spcPts val="600"/>
              </a:spcAft>
            </a:pPr>
            <a:endParaRPr lang="en-US" sz="2800">
              <a:ea typeface="+mn-lt"/>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3157646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Escalabilidad</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Definición</a:t>
            </a:r>
            <a:r>
              <a:rPr lang="en-US" sz="2800">
                <a:ea typeface="+mn-lt"/>
                <a:cs typeface="+mn-lt"/>
              </a:rPr>
              <a:t>: </a:t>
            </a:r>
            <a:r>
              <a:rPr lang="en-US" sz="2800" err="1">
                <a:latin typeface="Segoe UI Light"/>
                <a:cs typeface="Segoe UI Light"/>
              </a:rPr>
              <a:t>Capacidad</a:t>
            </a:r>
            <a:r>
              <a:rPr lang="en-US" sz="2800">
                <a:latin typeface="Segoe UI Light"/>
                <a:cs typeface="Segoe UI Light"/>
              </a:rPr>
              <a:t> del </a:t>
            </a:r>
            <a:r>
              <a:rPr lang="en-US" sz="2800" err="1">
                <a:latin typeface="Segoe UI Light"/>
                <a:cs typeface="Segoe UI Light"/>
              </a:rPr>
              <a:t>sistema</a:t>
            </a:r>
            <a:r>
              <a:rPr lang="en-US" sz="2800">
                <a:latin typeface="Segoe UI Light"/>
                <a:cs typeface="Segoe UI Light"/>
              </a:rPr>
              <a:t> para </a:t>
            </a:r>
            <a:r>
              <a:rPr lang="en-US" sz="2800" err="1">
                <a:latin typeface="Segoe UI Light"/>
                <a:cs typeface="Segoe UI Light"/>
              </a:rPr>
              <a:t>crecer</a:t>
            </a:r>
            <a:r>
              <a:rPr lang="en-US" sz="2800">
                <a:latin typeface="Segoe UI Light"/>
                <a:cs typeface="Segoe UI Light"/>
              </a:rPr>
              <a:t> y </a:t>
            </a:r>
            <a:r>
              <a:rPr lang="en-US" sz="2800" err="1">
                <a:latin typeface="Segoe UI Light"/>
                <a:cs typeface="Segoe UI Light"/>
              </a:rPr>
              <a:t>manejar</a:t>
            </a:r>
            <a:r>
              <a:rPr lang="en-US" sz="2800">
                <a:latin typeface="Segoe UI Light"/>
                <a:cs typeface="Segoe UI Light"/>
              </a:rPr>
              <a:t> un </a:t>
            </a:r>
            <a:r>
              <a:rPr lang="en-US" sz="2800" err="1">
                <a:latin typeface="Segoe UI Light"/>
                <a:cs typeface="Segoe UI Light"/>
              </a:rPr>
              <a:t>aumento</a:t>
            </a:r>
            <a:r>
              <a:rPr lang="en-US" sz="2800">
                <a:latin typeface="Segoe UI Light"/>
                <a:cs typeface="Segoe UI Light"/>
              </a:rPr>
              <a:t> </a:t>
            </a:r>
            <a:r>
              <a:rPr lang="en-US" sz="2800" err="1">
                <a:latin typeface="Segoe UI Light"/>
                <a:cs typeface="Segoe UI Light"/>
              </a:rPr>
              <a:t>en</a:t>
            </a:r>
            <a:r>
              <a:rPr lang="en-US" sz="2800">
                <a:latin typeface="Segoe UI Light"/>
                <a:cs typeface="Segoe UI Light"/>
              </a:rPr>
              <a:t> la carga de </a:t>
            </a:r>
            <a:r>
              <a:rPr lang="en-US" sz="2800" err="1">
                <a:latin typeface="Segoe UI Light"/>
                <a:cs typeface="Segoe UI Light"/>
              </a:rPr>
              <a:t>trabajo</a:t>
            </a:r>
            <a:r>
              <a:rPr lang="en-US" sz="2800">
                <a:latin typeface="Segoe UI Light"/>
                <a:cs typeface="Segoe UI Light"/>
              </a:rPr>
              <a:t> sin </a:t>
            </a:r>
            <a:r>
              <a:rPr lang="en-US" sz="2800" err="1">
                <a:latin typeface="Segoe UI Light"/>
                <a:cs typeface="Segoe UI Light"/>
              </a:rPr>
              <a:t>degradar</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rendimiento</a:t>
            </a:r>
            <a:r>
              <a:rPr lang="en-US" sz="2800">
                <a:latin typeface="Segoe UI Light"/>
                <a:cs typeface="Segoe UI Light"/>
              </a:rPr>
              <a:t>.</a:t>
            </a:r>
            <a:endParaRPr lang="en-US">
              <a:ea typeface="+mn-lt"/>
              <a:cs typeface="+mn-lt"/>
            </a:endParaRP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Importancia</a:t>
            </a:r>
            <a:r>
              <a:rPr lang="en-US" sz="2800" b="1">
                <a:highlight>
                  <a:srgbClr val="FFFF00"/>
                </a:highlight>
                <a:ea typeface="+mn-lt"/>
                <a:cs typeface="+mn-lt"/>
              </a:rPr>
              <a:t> </a:t>
            </a:r>
            <a:r>
              <a:rPr lang="en-US" sz="2800" b="1" err="1">
                <a:highlight>
                  <a:srgbClr val="FFFF00"/>
                </a:highlight>
                <a:ea typeface="+mn-lt"/>
                <a:cs typeface="+mn-lt"/>
              </a:rPr>
              <a:t>en</a:t>
            </a:r>
            <a:r>
              <a:rPr lang="en-US" sz="2800" b="1">
                <a:highlight>
                  <a:srgbClr val="FFFF00"/>
                </a:highlight>
                <a:ea typeface="+mn-lt"/>
                <a:cs typeface="+mn-lt"/>
              </a:rPr>
              <a:t> </a:t>
            </a:r>
            <a:r>
              <a:rPr lang="en-US" sz="2800" b="1" err="1">
                <a:highlight>
                  <a:srgbClr val="FFFF00"/>
                </a:highlight>
                <a:ea typeface="+mn-lt"/>
                <a:cs typeface="+mn-lt"/>
              </a:rPr>
              <a:t>sistemas</a:t>
            </a:r>
            <a:r>
              <a:rPr lang="en-US" sz="2800" b="1">
                <a:highlight>
                  <a:srgbClr val="FFFF00"/>
                </a:highlight>
                <a:ea typeface="+mn-lt"/>
                <a:cs typeface="+mn-lt"/>
              </a:rPr>
              <a:t> de colas</a:t>
            </a:r>
            <a:r>
              <a:rPr lang="en-US" sz="2800">
                <a:ea typeface="+mn-lt"/>
                <a:cs typeface="+mn-lt"/>
              </a:rPr>
              <a:t>: </a:t>
            </a:r>
            <a:r>
              <a:rPr lang="en-US" sz="2800" err="1">
                <a:latin typeface="Segoe UI Light"/>
                <a:cs typeface="Segoe UI Light"/>
              </a:rPr>
              <a:t>Facilita</a:t>
            </a:r>
            <a:r>
              <a:rPr lang="en-US" sz="2800">
                <a:latin typeface="Segoe UI Light"/>
                <a:cs typeface="Segoe UI Light"/>
              </a:rPr>
              <a:t> la </a:t>
            </a:r>
            <a:r>
              <a:rPr lang="en-US" sz="2800" err="1">
                <a:latin typeface="Segoe UI Light"/>
                <a:cs typeface="Segoe UI Light"/>
              </a:rPr>
              <a:t>adición</a:t>
            </a:r>
            <a:r>
              <a:rPr lang="en-US" sz="2800">
                <a:latin typeface="Segoe UI Light"/>
                <a:cs typeface="Segoe UI Light"/>
              </a:rPr>
              <a:t> de </a:t>
            </a:r>
            <a:r>
              <a:rPr lang="en-US" sz="2800" err="1">
                <a:latin typeface="Segoe UI Light"/>
                <a:cs typeface="Segoe UI Light"/>
              </a:rPr>
              <a:t>nuevos</a:t>
            </a:r>
            <a:r>
              <a:rPr lang="en-US" sz="2800">
                <a:latin typeface="Segoe UI Light"/>
                <a:cs typeface="Segoe UI Light"/>
              </a:rPr>
              <a:t> </a:t>
            </a:r>
            <a:r>
              <a:rPr lang="en-US" sz="2800" err="1">
                <a:latin typeface="Segoe UI Light"/>
                <a:cs typeface="Segoe UI Light"/>
              </a:rPr>
              <a:t>nodos</a:t>
            </a:r>
            <a:r>
              <a:rPr lang="en-US" sz="2800">
                <a:latin typeface="Segoe UI Light"/>
                <a:cs typeface="Segoe UI Light"/>
              </a:rPr>
              <a:t> y </a:t>
            </a:r>
            <a:r>
              <a:rPr lang="en-US" sz="2800" err="1">
                <a:latin typeface="Segoe UI Light"/>
                <a:cs typeface="Segoe UI Light"/>
              </a:rPr>
              <a:t>recursos</a:t>
            </a:r>
            <a:r>
              <a:rPr lang="en-US" sz="2800">
                <a:latin typeface="Segoe UI Light"/>
                <a:cs typeface="Segoe UI Light"/>
              </a:rPr>
              <a:t> para </a:t>
            </a:r>
            <a:r>
              <a:rPr lang="en-US" sz="2800" err="1">
                <a:latin typeface="Segoe UI Light"/>
                <a:cs typeface="Segoe UI Light"/>
              </a:rPr>
              <a:t>manejar</a:t>
            </a:r>
            <a:r>
              <a:rPr lang="en-US" sz="2800">
                <a:latin typeface="Segoe UI Light"/>
                <a:cs typeface="Segoe UI Light"/>
              </a:rPr>
              <a:t> </a:t>
            </a:r>
            <a:r>
              <a:rPr lang="en-US" sz="2800" err="1">
                <a:latin typeface="Segoe UI Light"/>
                <a:cs typeface="Segoe UI Light"/>
              </a:rPr>
              <a:t>mayores</a:t>
            </a:r>
            <a:r>
              <a:rPr lang="en-US" sz="2800">
                <a:latin typeface="Segoe UI Light"/>
                <a:cs typeface="Segoe UI Light"/>
              </a:rPr>
              <a:t> </a:t>
            </a:r>
            <a:r>
              <a:rPr lang="en-US" sz="2800" err="1">
                <a:latin typeface="Segoe UI Light"/>
                <a:cs typeface="Segoe UI Light"/>
              </a:rPr>
              <a:t>volúmenes</a:t>
            </a:r>
            <a:r>
              <a:rPr lang="en-US" sz="2800">
                <a:latin typeface="Segoe UI Light"/>
                <a:cs typeface="Segoe UI Light"/>
              </a:rPr>
              <a:t> de </a:t>
            </a:r>
            <a:r>
              <a:rPr lang="en-US" sz="2800" err="1">
                <a:latin typeface="Segoe UI Light"/>
                <a:cs typeface="Segoe UI Light"/>
              </a:rPr>
              <a:t>mensajes</a:t>
            </a:r>
            <a:r>
              <a:rPr lang="en-US" sz="2800">
                <a:latin typeface="Segoe UI Light"/>
                <a:cs typeface="Segoe UI Light"/>
              </a:rPr>
              <a:t> y </a:t>
            </a:r>
            <a:r>
              <a:rPr lang="en-US" sz="2800" err="1">
                <a:latin typeface="Segoe UI Light"/>
                <a:cs typeface="Segoe UI Light"/>
              </a:rPr>
              <a:t>tareas</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Técnicas</a:t>
            </a:r>
            <a:r>
              <a:rPr lang="en-US" sz="2800">
                <a:ea typeface="+mn-lt"/>
                <a:cs typeface="+mn-lt"/>
              </a:rPr>
              <a:t>: </a:t>
            </a:r>
            <a:r>
              <a:rPr lang="en-US" sz="2800" err="1">
                <a:latin typeface="Segoe UI Light"/>
                <a:cs typeface="Segoe UI Light"/>
              </a:rPr>
              <a:t>Implementación</a:t>
            </a:r>
            <a:r>
              <a:rPr lang="en-US" sz="2800">
                <a:latin typeface="Segoe UI Light"/>
                <a:cs typeface="Segoe UI Light"/>
              </a:rPr>
              <a:t> de colas </a:t>
            </a:r>
            <a:r>
              <a:rPr lang="en-US" sz="2800" err="1">
                <a:latin typeface="Segoe UI Light"/>
                <a:cs typeface="Segoe UI Light"/>
              </a:rPr>
              <a:t>distribuidas</a:t>
            </a:r>
            <a:r>
              <a:rPr lang="en-US" sz="2800">
                <a:latin typeface="Segoe UI Light"/>
                <a:cs typeface="Segoe UI Light"/>
              </a:rPr>
              <a:t>, </a:t>
            </a:r>
            <a:r>
              <a:rPr lang="en-US" sz="2800" err="1">
                <a:latin typeface="Segoe UI Light"/>
                <a:cs typeface="Segoe UI Light"/>
              </a:rPr>
              <a:t>particionamiento</a:t>
            </a:r>
            <a:r>
              <a:rPr lang="en-US" sz="2800">
                <a:latin typeface="Segoe UI Light"/>
                <a:cs typeface="Segoe UI Light"/>
              </a:rPr>
              <a:t> de colas y </a:t>
            </a:r>
            <a:r>
              <a:rPr lang="en-US" sz="2800" err="1">
                <a:latin typeface="Segoe UI Light"/>
                <a:cs typeface="Segoe UI Light"/>
              </a:rPr>
              <a:t>elasticidad</a:t>
            </a:r>
            <a:r>
              <a:rPr lang="en-US" sz="2800">
                <a:latin typeface="Segoe UI Light"/>
                <a:cs typeface="Segoe UI Light"/>
              </a:rPr>
              <a:t> de </a:t>
            </a:r>
            <a:r>
              <a:rPr lang="en-US" sz="2800" err="1">
                <a:latin typeface="Segoe UI Light"/>
                <a:cs typeface="Segoe UI Light"/>
              </a:rPr>
              <a:t>recursos</a:t>
            </a:r>
            <a:r>
              <a:rPr lang="en-US" sz="2800">
                <a:latin typeface="Segoe UI Light"/>
                <a:cs typeface="Segoe UI Light"/>
              </a:rPr>
              <a:t> </a:t>
            </a:r>
            <a:r>
              <a:rPr lang="en-US" sz="2800" err="1">
                <a:latin typeface="Segoe UI Light"/>
                <a:cs typeface="Segoe UI Light"/>
              </a:rPr>
              <a:t>en</a:t>
            </a:r>
            <a:r>
              <a:rPr lang="en-US" sz="2800">
                <a:latin typeface="Segoe UI Light"/>
                <a:cs typeface="Segoe UI Light"/>
              </a:rPr>
              <a:t> la </a:t>
            </a:r>
            <a:r>
              <a:rPr lang="en-US" sz="2800" err="1">
                <a:latin typeface="Segoe UI Light"/>
                <a:cs typeface="Segoe UI Light"/>
              </a:rPr>
              <a:t>nube</a:t>
            </a:r>
            <a:r>
              <a:rPr lang="en-US" sz="2800">
                <a:latin typeface="Segoe UI Light"/>
                <a:cs typeface="Segoe UI Light"/>
              </a:rPr>
              <a:t>.</a:t>
            </a:r>
          </a:p>
          <a:p>
            <a:pPr algn="just">
              <a:buFont typeface="Arial" panose="020B0604020202020204" pitchFamily="34" charset="0"/>
              <a:buChar char="•"/>
            </a:pPr>
            <a:endParaRPr lang="en-US" sz="2800">
              <a:ea typeface="+mn-lt"/>
              <a:cs typeface="+mn-l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algn="just">
              <a:lnSpc>
                <a:spcPct val="90000"/>
              </a:lnSpc>
              <a:spcAft>
                <a:spcPts val="600"/>
              </a:spcAft>
            </a:pPr>
            <a:endParaRPr lang="en-US" sz="2800">
              <a:ea typeface="+mn-lt"/>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2092959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err="1">
                <a:ea typeface="+mn-lt"/>
                <a:cs typeface="+mn-lt"/>
              </a:rPr>
              <a:t>Confiabilidad</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Definición</a:t>
            </a:r>
            <a:r>
              <a:rPr lang="en-US" sz="2800">
                <a:ea typeface="+mn-lt"/>
                <a:cs typeface="+mn-lt"/>
              </a:rPr>
              <a:t>: </a:t>
            </a:r>
            <a:r>
              <a:rPr lang="en-US" sz="2800" err="1">
                <a:latin typeface="Segoe UI Light"/>
                <a:cs typeface="Segoe UI Light"/>
              </a:rPr>
              <a:t>Capacidad</a:t>
            </a:r>
            <a:r>
              <a:rPr lang="en-US" sz="2800">
                <a:latin typeface="Segoe UI Light"/>
                <a:cs typeface="Segoe UI Light"/>
              </a:rPr>
              <a:t> del </a:t>
            </a:r>
            <a:r>
              <a:rPr lang="en-US" sz="2800" err="1">
                <a:latin typeface="Segoe UI Light"/>
                <a:cs typeface="Segoe UI Light"/>
              </a:rPr>
              <a:t>sistema</a:t>
            </a:r>
            <a:r>
              <a:rPr lang="en-US" sz="2800">
                <a:latin typeface="Segoe UI Light"/>
                <a:cs typeface="Segoe UI Light"/>
              </a:rPr>
              <a:t> para </a:t>
            </a:r>
            <a:r>
              <a:rPr lang="en-US" sz="2800" err="1">
                <a:latin typeface="Segoe UI Light"/>
                <a:cs typeface="Segoe UI Light"/>
              </a:rPr>
              <a:t>operar</a:t>
            </a:r>
            <a:r>
              <a:rPr lang="en-US" sz="2800">
                <a:latin typeface="Segoe UI Light"/>
                <a:cs typeface="Segoe UI Light"/>
              </a:rPr>
              <a:t> </a:t>
            </a:r>
            <a:r>
              <a:rPr lang="en-US" sz="2800" err="1">
                <a:latin typeface="Segoe UI Light"/>
                <a:cs typeface="Segoe UI Light"/>
              </a:rPr>
              <a:t>correctamente</a:t>
            </a:r>
            <a:r>
              <a:rPr lang="en-US" sz="2800">
                <a:latin typeface="Segoe UI Light"/>
                <a:cs typeface="Segoe UI Light"/>
              </a:rPr>
              <a:t> y sin </a:t>
            </a:r>
            <a:r>
              <a:rPr lang="en-US" sz="2800" err="1">
                <a:latin typeface="Segoe UI Light"/>
                <a:cs typeface="Segoe UI Light"/>
              </a:rPr>
              <a:t>fallos</a:t>
            </a:r>
            <a:r>
              <a:rPr lang="en-US" sz="2800">
                <a:latin typeface="Segoe UI Light"/>
                <a:cs typeface="Segoe UI Light"/>
              </a:rPr>
              <a:t> </a:t>
            </a:r>
            <a:r>
              <a:rPr lang="en-US" sz="2800" err="1">
                <a:latin typeface="Segoe UI Light"/>
                <a:cs typeface="Segoe UI Light"/>
              </a:rPr>
              <a:t>durante</a:t>
            </a:r>
            <a:r>
              <a:rPr lang="en-US" sz="2800">
                <a:latin typeface="Segoe UI Light"/>
                <a:cs typeface="Segoe UI Light"/>
              </a:rPr>
              <a:t> un </a:t>
            </a:r>
            <a:r>
              <a:rPr lang="en-US" sz="2800" err="1">
                <a:latin typeface="Segoe UI Light"/>
                <a:cs typeface="Segoe UI Light"/>
              </a:rPr>
              <a:t>periodo</a:t>
            </a:r>
            <a:r>
              <a:rPr lang="en-US" sz="2800">
                <a:latin typeface="Segoe UI Light"/>
                <a:cs typeface="Segoe UI Light"/>
              </a:rPr>
              <a:t> de </a:t>
            </a:r>
            <a:r>
              <a:rPr lang="en-US" sz="2800" err="1">
                <a:latin typeface="Segoe UI Light"/>
                <a:cs typeface="Segoe UI Light"/>
              </a:rPr>
              <a:t>tiempo</a:t>
            </a:r>
            <a:r>
              <a:rPr lang="en-US" sz="2800">
                <a:latin typeface="Segoe UI Light"/>
                <a:cs typeface="Segoe UI Light"/>
              </a:rPr>
              <a:t>.</a:t>
            </a:r>
            <a:endParaRPr lang="en-US">
              <a:ea typeface="+mn-lt"/>
              <a:cs typeface="+mn-lt"/>
            </a:endParaRP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Importancia</a:t>
            </a:r>
            <a:r>
              <a:rPr lang="en-US" sz="2800" b="1">
                <a:highlight>
                  <a:srgbClr val="FFFF00"/>
                </a:highlight>
                <a:ea typeface="+mn-lt"/>
                <a:cs typeface="+mn-lt"/>
              </a:rPr>
              <a:t> </a:t>
            </a:r>
            <a:r>
              <a:rPr lang="en-US" sz="2800" b="1" err="1">
                <a:highlight>
                  <a:srgbClr val="FFFF00"/>
                </a:highlight>
                <a:ea typeface="+mn-lt"/>
                <a:cs typeface="+mn-lt"/>
              </a:rPr>
              <a:t>en</a:t>
            </a:r>
            <a:r>
              <a:rPr lang="en-US" sz="2800" b="1">
                <a:highlight>
                  <a:srgbClr val="FFFF00"/>
                </a:highlight>
                <a:ea typeface="+mn-lt"/>
                <a:cs typeface="+mn-lt"/>
              </a:rPr>
              <a:t> </a:t>
            </a:r>
            <a:r>
              <a:rPr lang="en-US" sz="2800" b="1" err="1">
                <a:highlight>
                  <a:srgbClr val="FFFF00"/>
                </a:highlight>
                <a:ea typeface="+mn-lt"/>
                <a:cs typeface="+mn-lt"/>
              </a:rPr>
              <a:t>sistemas</a:t>
            </a:r>
            <a:r>
              <a:rPr lang="en-US" sz="2800" b="1">
                <a:highlight>
                  <a:srgbClr val="FFFF00"/>
                </a:highlight>
                <a:ea typeface="+mn-lt"/>
                <a:cs typeface="+mn-lt"/>
              </a:rPr>
              <a:t> de colas: </a:t>
            </a:r>
            <a:r>
              <a:rPr lang="en-US" sz="2800" err="1">
                <a:latin typeface="Segoe UI Light"/>
                <a:cs typeface="Segoe UI Light"/>
              </a:rPr>
              <a:t>Asegura</a:t>
            </a:r>
            <a:r>
              <a:rPr lang="en-US" sz="2800">
                <a:latin typeface="Segoe UI Light"/>
                <a:cs typeface="Segoe UI Light"/>
              </a:rPr>
              <a:t> que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mensajes</a:t>
            </a:r>
            <a:r>
              <a:rPr lang="en-US" sz="2800">
                <a:latin typeface="Segoe UI Light"/>
                <a:cs typeface="Segoe UI Light"/>
              </a:rPr>
              <a:t> y </a:t>
            </a:r>
            <a:r>
              <a:rPr lang="en-US" sz="2800" err="1">
                <a:latin typeface="Segoe UI Light"/>
                <a:cs typeface="Segoe UI Light"/>
              </a:rPr>
              <a:t>tareas</a:t>
            </a:r>
            <a:r>
              <a:rPr lang="en-US" sz="2800">
                <a:latin typeface="Segoe UI Light"/>
                <a:cs typeface="Segoe UI Light"/>
              </a:rPr>
              <a:t> </a:t>
            </a:r>
            <a:r>
              <a:rPr lang="en-US" sz="2800" err="1">
                <a:latin typeface="Segoe UI Light"/>
                <a:cs typeface="Segoe UI Light"/>
              </a:rPr>
              <a:t>sean</a:t>
            </a:r>
            <a:r>
              <a:rPr lang="en-US" sz="2800">
                <a:latin typeface="Segoe UI Light"/>
                <a:cs typeface="Segoe UI Light"/>
              </a:rPr>
              <a:t> </a:t>
            </a:r>
            <a:r>
              <a:rPr lang="en-US" sz="2800" err="1">
                <a:latin typeface="Segoe UI Light"/>
                <a:cs typeface="Segoe UI Light"/>
              </a:rPr>
              <a:t>procesados</a:t>
            </a:r>
            <a:r>
              <a:rPr lang="en-US" sz="2800">
                <a:latin typeface="Segoe UI Light"/>
                <a:cs typeface="Segoe UI Light"/>
              </a:rPr>
              <a:t> de </a:t>
            </a:r>
            <a:r>
              <a:rPr lang="en-US" sz="2800" err="1">
                <a:latin typeface="Segoe UI Light"/>
                <a:cs typeface="Segoe UI Light"/>
              </a:rPr>
              <a:t>manera</a:t>
            </a:r>
            <a:r>
              <a:rPr lang="en-US" sz="2800">
                <a:latin typeface="Segoe UI Light"/>
                <a:cs typeface="Segoe UI Light"/>
              </a:rPr>
              <a:t> </a:t>
            </a:r>
            <a:r>
              <a:rPr lang="en-US" sz="2800" err="1">
                <a:latin typeface="Segoe UI Light"/>
                <a:cs typeface="Segoe UI Light"/>
              </a:rPr>
              <a:t>correcta</a:t>
            </a:r>
            <a:r>
              <a:rPr lang="en-US" sz="2800">
                <a:latin typeface="Segoe UI Light"/>
                <a:cs typeface="Segoe UI Light"/>
              </a:rPr>
              <a:t> y sin </a:t>
            </a:r>
            <a:r>
              <a:rPr lang="en-US" sz="2800" err="1">
                <a:latin typeface="Segoe UI Light"/>
                <a:cs typeface="Segoe UI Light"/>
              </a:rPr>
              <a:t>pérdida</a:t>
            </a:r>
            <a:r>
              <a:rPr lang="en-US" sz="2800">
                <a:latin typeface="Segoe UI Light"/>
                <a:cs typeface="Segoe UI Light"/>
              </a:rPr>
              <a:t> de </a:t>
            </a:r>
            <a:r>
              <a:rPr lang="en-US" sz="2800" err="1">
                <a:latin typeface="Segoe UI Light"/>
                <a:cs typeface="Segoe UI Light"/>
              </a:rPr>
              <a:t>datos</a:t>
            </a:r>
            <a:r>
              <a:rPr lang="en-US" sz="2800">
                <a:latin typeface="Segoe UI Light"/>
                <a:cs typeface="Segoe UI Light"/>
              </a:rPr>
              <a:t>.</a:t>
            </a:r>
            <a:endParaRPr lang="en-US">
              <a:ea typeface="+mn-lt"/>
              <a:cs typeface="+mn-lt"/>
            </a:endParaRP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Técnicas</a:t>
            </a:r>
            <a:r>
              <a:rPr lang="en-US" sz="2800">
                <a:ea typeface="+mn-lt"/>
                <a:cs typeface="+mn-lt"/>
              </a:rPr>
              <a:t>: </a:t>
            </a:r>
            <a:r>
              <a:rPr lang="en-US" sz="2800" err="1">
                <a:latin typeface="Segoe UI Light"/>
                <a:cs typeface="Segoe UI Light"/>
              </a:rPr>
              <a:t>Persistencia</a:t>
            </a:r>
            <a:r>
              <a:rPr lang="en-US" sz="2800">
                <a:latin typeface="Segoe UI Light"/>
                <a:cs typeface="Segoe UI Light"/>
              </a:rPr>
              <a:t> de </a:t>
            </a:r>
            <a:r>
              <a:rPr lang="en-US" sz="2800" err="1">
                <a:latin typeface="Segoe UI Light"/>
                <a:cs typeface="Segoe UI Light"/>
              </a:rPr>
              <a:t>mensajes</a:t>
            </a:r>
            <a:r>
              <a:rPr lang="en-US" sz="2800">
                <a:latin typeface="Segoe UI Light"/>
                <a:cs typeface="Segoe UI Light"/>
              </a:rPr>
              <a:t>, </a:t>
            </a:r>
            <a:r>
              <a:rPr lang="en-US" sz="2800" err="1">
                <a:latin typeface="Segoe UI Light"/>
                <a:cs typeface="Segoe UI Light"/>
              </a:rPr>
              <a:t>redundancia</a:t>
            </a:r>
            <a:r>
              <a:rPr lang="en-US" sz="2800">
                <a:latin typeface="Segoe UI Light"/>
                <a:cs typeface="Segoe UI Light"/>
              </a:rPr>
              <a:t> y </a:t>
            </a:r>
            <a:r>
              <a:rPr lang="en-US" sz="2800" err="1">
                <a:latin typeface="Segoe UI Light"/>
                <a:cs typeface="Segoe UI Light"/>
              </a:rPr>
              <a:t>replicación</a:t>
            </a:r>
            <a:r>
              <a:rPr lang="en-US" sz="2800">
                <a:latin typeface="Segoe UI Light"/>
                <a:cs typeface="Segoe UI Light"/>
              </a:rPr>
              <a:t> de colas, y </a:t>
            </a:r>
            <a:r>
              <a:rPr lang="en-US" sz="2800" err="1">
                <a:latin typeface="Segoe UI Light"/>
                <a:cs typeface="Segoe UI Light"/>
              </a:rPr>
              <a:t>mecanismos</a:t>
            </a:r>
            <a:r>
              <a:rPr lang="en-US" sz="2800">
                <a:latin typeface="Segoe UI Light"/>
                <a:cs typeface="Segoe UI Light"/>
              </a:rPr>
              <a:t> de </a:t>
            </a:r>
            <a:r>
              <a:rPr lang="en-US" sz="2800" err="1">
                <a:latin typeface="Segoe UI Light"/>
                <a:cs typeface="Segoe UI Light"/>
              </a:rPr>
              <a:t>reintento</a:t>
            </a:r>
            <a:r>
              <a:rPr lang="en-US" sz="2800">
                <a:latin typeface="Segoe UI Light"/>
                <a:cs typeface="Segoe UI Light"/>
              </a:rPr>
              <a:t> y </a:t>
            </a:r>
            <a:r>
              <a:rPr lang="en-US" sz="2800" err="1">
                <a:latin typeface="Segoe UI Light"/>
                <a:cs typeface="Segoe UI Light"/>
              </a:rPr>
              <a:t>confirmación</a:t>
            </a:r>
            <a:r>
              <a:rPr lang="en-US" sz="2800">
                <a:latin typeface="Segoe UI Light"/>
                <a:cs typeface="Segoe UI Light"/>
              </a:rPr>
              <a:t> de </a:t>
            </a:r>
            <a:r>
              <a:rPr lang="en-US" sz="2800" err="1">
                <a:latin typeface="Segoe UI Light"/>
                <a:cs typeface="Segoe UI Light"/>
              </a:rPr>
              <a:t>entrega</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algn="just">
              <a:lnSpc>
                <a:spcPct val="90000"/>
              </a:lnSpc>
              <a:spcAft>
                <a:spcPts val="600"/>
              </a:spcAft>
            </a:pPr>
            <a:endParaRPr lang="en-US" sz="2800">
              <a:ea typeface="+mn-lt"/>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293941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D80208-2192-42E1-B865-E6FB76043CB3}"/>
              </a:ext>
            </a:extLst>
          </p:cNvPr>
          <p:cNvSpPr/>
          <p:nvPr/>
        </p:nvSpPr>
        <p:spPr>
          <a:xfrm>
            <a:off x="5809957" y="838039"/>
            <a:ext cx="6382043" cy="850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FBFDCC9B-F8D8-44DA-865F-DAEA6CD9183B}"/>
              </a:ext>
            </a:extLst>
          </p:cNvPr>
          <p:cNvSpPr/>
          <p:nvPr/>
        </p:nvSpPr>
        <p:spPr>
          <a:xfrm>
            <a:off x="3924886" y="0"/>
            <a:ext cx="1266092" cy="2321169"/>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D2F9995C-70C4-4443-832E-A16E224CD687}"/>
              </a:ext>
            </a:extLst>
          </p:cNvPr>
          <p:cNvSpPr/>
          <p:nvPr/>
        </p:nvSpPr>
        <p:spPr>
          <a:xfrm>
            <a:off x="0" y="3397349"/>
            <a:ext cx="3460652" cy="3460652"/>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4 Imagen">
            <a:extLst>
              <a:ext uri="{FF2B5EF4-FFF2-40B4-BE49-F238E27FC236}">
                <a16:creationId xmlns:a16="http://schemas.microsoft.com/office/drawing/2014/main" id="{5A1959A2-1903-404B-AD70-EFB3F65224D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6760" y="253221"/>
            <a:ext cx="4558795" cy="6311998"/>
          </a:xfrm>
          <a:prstGeom prst="rect">
            <a:avLst/>
          </a:prstGeom>
        </p:spPr>
      </p:pic>
      <p:sp>
        <p:nvSpPr>
          <p:cNvPr id="8" name="CuadroTexto 7">
            <a:extLst>
              <a:ext uri="{FF2B5EF4-FFF2-40B4-BE49-F238E27FC236}">
                <a16:creationId xmlns:a16="http://schemas.microsoft.com/office/drawing/2014/main" id="{8105C53F-4F3B-4B1D-929F-3D10788483FA}"/>
              </a:ext>
            </a:extLst>
          </p:cNvPr>
          <p:cNvSpPr txBox="1"/>
          <p:nvPr/>
        </p:nvSpPr>
        <p:spPr>
          <a:xfrm>
            <a:off x="7603803" y="182732"/>
            <a:ext cx="2794349" cy="584775"/>
          </a:xfrm>
          <a:prstGeom prst="rect">
            <a:avLst/>
          </a:prstGeom>
          <a:noFill/>
        </p:spPr>
        <p:txBody>
          <a:bodyPr wrap="square" rtlCol="0">
            <a:spAutoFit/>
          </a:bodyPr>
          <a:lstStyle/>
          <a:p>
            <a:pPr algn="ctr"/>
            <a:r>
              <a:rPr lang="es-CO" sz="3200" b="1">
                <a:latin typeface="Segoe UI Black" panose="020B0A02040204020203" pitchFamily="34" charset="0"/>
                <a:ea typeface="Segoe UI Black" panose="020B0A02040204020203" pitchFamily="34" charset="0"/>
              </a:rPr>
              <a:t>Contenidos</a:t>
            </a:r>
          </a:p>
        </p:txBody>
      </p:sp>
      <p:sp>
        <p:nvSpPr>
          <p:cNvPr id="9" name="CuadroTexto 8">
            <a:extLst>
              <a:ext uri="{FF2B5EF4-FFF2-40B4-BE49-F238E27FC236}">
                <a16:creationId xmlns:a16="http://schemas.microsoft.com/office/drawing/2014/main" id="{75663022-2AF7-4928-9A2E-D6DA9B53D052}"/>
              </a:ext>
            </a:extLst>
          </p:cNvPr>
          <p:cNvSpPr txBox="1"/>
          <p:nvPr/>
        </p:nvSpPr>
        <p:spPr>
          <a:xfrm>
            <a:off x="5945085" y="818498"/>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1.</a:t>
            </a:r>
          </a:p>
        </p:txBody>
      </p:sp>
      <p:sp>
        <p:nvSpPr>
          <p:cNvPr id="11" name="Rectángulo 10">
            <a:extLst>
              <a:ext uri="{FF2B5EF4-FFF2-40B4-BE49-F238E27FC236}">
                <a16:creationId xmlns:a16="http://schemas.microsoft.com/office/drawing/2014/main" id="{1238DEC0-2F67-4A6C-BEF3-6D89211D9B68}"/>
              </a:ext>
            </a:extLst>
          </p:cNvPr>
          <p:cNvSpPr/>
          <p:nvPr/>
        </p:nvSpPr>
        <p:spPr>
          <a:xfrm>
            <a:off x="5824471" y="1784071"/>
            <a:ext cx="6382043" cy="8284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3197AF1E-0F6C-4335-BB1D-1C0DA36CE0A8}"/>
              </a:ext>
            </a:extLst>
          </p:cNvPr>
          <p:cNvSpPr/>
          <p:nvPr/>
        </p:nvSpPr>
        <p:spPr>
          <a:xfrm>
            <a:off x="5788186" y="2716101"/>
            <a:ext cx="6382043" cy="8720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DBB0BE0B-0CE3-446A-AB41-E65ECD46AF4C}"/>
              </a:ext>
            </a:extLst>
          </p:cNvPr>
          <p:cNvSpPr/>
          <p:nvPr/>
        </p:nvSpPr>
        <p:spPr>
          <a:xfrm>
            <a:off x="5780928" y="3683395"/>
            <a:ext cx="6382043" cy="864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a:extLst>
              <a:ext uri="{FF2B5EF4-FFF2-40B4-BE49-F238E27FC236}">
                <a16:creationId xmlns:a16="http://schemas.microsoft.com/office/drawing/2014/main" id="{972A4224-758C-4AF5-B51D-8E5CEBF0CDE4}"/>
              </a:ext>
            </a:extLst>
          </p:cNvPr>
          <p:cNvSpPr txBox="1"/>
          <p:nvPr/>
        </p:nvSpPr>
        <p:spPr>
          <a:xfrm>
            <a:off x="6753668" y="1041909"/>
            <a:ext cx="2840497" cy="369332"/>
          </a:xfrm>
          <a:prstGeom prst="rect">
            <a:avLst/>
          </a:prstGeom>
          <a:noFill/>
        </p:spPr>
        <p:txBody>
          <a:bodyPr wrap="square" lIns="91440" tIns="45720" rIns="91440" bIns="45720" rtlCol="0" anchor="t">
            <a:spAutoFit/>
          </a:bodyPr>
          <a:lstStyle/>
          <a:p>
            <a:r>
              <a:rPr lang="es-CO" b="1">
                <a:ea typeface="+mn-lt"/>
                <a:cs typeface="+mn-lt"/>
              </a:rPr>
              <a:t>Arquitectura nativa</a:t>
            </a:r>
            <a:endParaRPr lang="es-ES" b="1"/>
          </a:p>
        </p:txBody>
      </p:sp>
      <p:sp>
        <p:nvSpPr>
          <p:cNvPr id="26" name="CuadroTexto 25">
            <a:extLst>
              <a:ext uri="{FF2B5EF4-FFF2-40B4-BE49-F238E27FC236}">
                <a16:creationId xmlns:a16="http://schemas.microsoft.com/office/drawing/2014/main" id="{388FDF2E-6E7D-4B1D-8728-542D6A7D7185}"/>
              </a:ext>
            </a:extLst>
          </p:cNvPr>
          <p:cNvSpPr txBox="1"/>
          <p:nvPr/>
        </p:nvSpPr>
        <p:spPr>
          <a:xfrm>
            <a:off x="5974114" y="1783135"/>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2.</a:t>
            </a:r>
          </a:p>
        </p:txBody>
      </p:sp>
      <p:sp>
        <p:nvSpPr>
          <p:cNvPr id="28" name="CuadroTexto 27">
            <a:extLst>
              <a:ext uri="{FF2B5EF4-FFF2-40B4-BE49-F238E27FC236}">
                <a16:creationId xmlns:a16="http://schemas.microsoft.com/office/drawing/2014/main" id="{2E7BFE04-98A3-40C7-9138-96A707E199C1}"/>
              </a:ext>
            </a:extLst>
          </p:cNvPr>
          <p:cNvSpPr txBox="1"/>
          <p:nvPr/>
        </p:nvSpPr>
        <p:spPr>
          <a:xfrm>
            <a:off x="6797211" y="2013803"/>
            <a:ext cx="3813653" cy="369332"/>
          </a:xfrm>
          <a:prstGeom prst="rect">
            <a:avLst/>
          </a:prstGeom>
          <a:noFill/>
        </p:spPr>
        <p:txBody>
          <a:bodyPr wrap="square" lIns="91440" tIns="45720" rIns="91440" bIns="45720" rtlCol="0" anchor="t">
            <a:spAutoFit/>
          </a:bodyPr>
          <a:lstStyle/>
          <a:p>
            <a:r>
              <a:rPr lang="es-CO">
                <a:latin typeface="Segoe UI Semibold"/>
                <a:cs typeface="Segoe UI Semibold"/>
              </a:rPr>
              <a:t>Sistema de Colas</a:t>
            </a:r>
          </a:p>
        </p:txBody>
      </p:sp>
      <p:sp>
        <p:nvSpPr>
          <p:cNvPr id="29" name="CuadroTexto 28">
            <a:extLst>
              <a:ext uri="{FF2B5EF4-FFF2-40B4-BE49-F238E27FC236}">
                <a16:creationId xmlns:a16="http://schemas.microsoft.com/office/drawing/2014/main" id="{083012F4-426F-4C77-A6D6-808C50D444BC}"/>
              </a:ext>
            </a:extLst>
          </p:cNvPr>
          <p:cNvSpPr txBox="1"/>
          <p:nvPr/>
        </p:nvSpPr>
        <p:spPr>
          <a:xfrm>
            <a:off x="5930571" y="2715391"/>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3.</a:t>
            </a:r>
          </a:p>
        </p:txBody>
      </p:sp>
      <p:sp>
        <p:nvSpPr>
          <p:cNvPr id="31" name="CuadroTexto 30">
            <a:extLst>
              <a:ext uri="{FF2B5EF4-FFF2-40B4-BE49-F238E27FC236}">
                <a16:creationId xmlns:a16="http://schemas.microsoft.com/office/drawing/2014/main" id="{72323498-0FDA-4289-B2E2-2FAB1808768B}"/>
              </a:ext>
            </a:extLst>
          </p:cNvPr>
          <p:cNvSpPr txBox="1"/>
          <p:nvPr/>
        </p:nvSpPr>
        <p:spPr>
          <a:xfrm>
            <a:off x="6753668" y="2938802"/>
            <a:ext cx="4444325" cy="369332"/>
          </a:xfrm>
          <a:prstGeom prst="rect">
            <a:avLst/>
          </a:prstGeom>
          <a:noFill/>
        </p:spPr>
        <p:txBody>
          <a:bodyPr wrap="square" lIns="91440" tIns="45720" rIns="91440" bIns="45720" rtlCol="0" anchor="t">
            <a:spAutoFit/>
          </a:bodyPr>
          <a:lstStyle/>
          <a:p>
            <a:r>
              <a:rPr lang="es-CO" b="1">
                <a:ea typeface="+mn-lt"/>
                <a:cs typeface="+mn-lt"/>
              </a:rPr>
              <a:t>Monitoreo y solución de problemas:</a:t>
            </a:r>
            <a:endParaRPr lang="es-ES" b="1"/>
          </a:p>
        </p:txBody>
      </p:sp>
      <p:sp>
        <p:nvSpPr>
          <p:cNvPr id="32" name="CuadroTexto 31">
            <a:extLst>
              <a:ext uri="{FF2B5EF4-FFF2-40B4-BE49-F238E27FC236}">
                <a16:creationId xmlns:a16="http://schemas.microsoft.com/office/drawing/2014/main" id="{C237F362-2616-4611-8A6D-B7A015E97BD5}"/>
              </a:ext>
            </a:extLst>
          </p:cNvPr>
          <p:cNvSpPr txBox="1"/>
          <p:nvPr/>
        </p:nvSpPr>
        <p:spPr>
          <a:xfrm>
            <a:off x="5916056" y="3646363"/>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4.</a:t>
            </a:r>
          </a:p>
        </p:txBody>
      </p:sp>
      <p:sp>
        <p:nvSpPr>
          <p:cNvPr id="34" name="CuadroTexto 33">
            <a:extLst>
              <a:ext uri="{FF2B5EF4-FFF2-40B4-BE49-F238E27FC236}">
                <a16:creationId xmlns:a16="http://schemas.microsoft.com/office/drawing/2014/main" id="{BFCF549A-F1BF-498B-8308-44CEA5F017F4}"/>
              </a:ext>
            </a:extLst>
          </p:cNvPr>
          <p:cNvSpPr txBox="1"/>
          <p:nvPr/>
        </p:nvSpPr>
        <p:spPr>
          <a:xfrm>
            <a:off x="6731896" y="3884288"/>
            <a:ext cx="4685165" cy="369332"/>
          </a:xfrm>
          <a:prstGeom prst="rect">
            <a:avLst/>
          </a:prstGeom>
          <a:noFill/>
        </p:spPr>
        <p:txBody>
          <a:bodyPr wrap="square" lIns="91440" tIns="45720" rIns="91440" bIns="45720" rtlCol="0" anchor="t">
            <a:spAutoFit/>
          </a:bodyPr>
          <a:lstStyle/>
          <a:p>
            <a:r>
              <a:rPr lang="es-CO">
                <a:ea typeface="+mn-lt"/>
                <a:cs typeface="+mn-lt"/>
              </a:rPr>
              <a:t>Rendimiento, </a:t>
            </a:r>
            <a:r>
              <a:rPr lang="es-CO" err="1">
                <a:ea typeface="+mn-lt"/>
                <a:cs typeface="+mn-lt"/>
              </a:rPr>
              <a:t>escabilidad</a:t>
            </a:r>
            <a:r>
              <a:rPr lang="es-CO">
                <a:ea typeface="+mn-lt"/>
                <a:cs typeface="+mn-lt"/>
              </a:rPr>
              <a:t> y confiabilidad</a:t>
            </a:r>
            <a:endParaRPr lang="es-ES"/>
          </a:p>
        </p:txBody>
      </p:sp>
      <p:pic>
        <p:nvPicPr>
          <p:cNvPr id="2" name="Imagen 1" descr="Imagen que contiene Diagrama&#10;&#10;Descripción generada automáticamente">
            <a:extLst>
              <a:ext uri="{FF2B5EF4-FFF2-40B4-BE49-F238E27FC236}">
                <a16:creationId xmlns:a16="http://schemas.microsoft.com/office/drawing/2014/main" id="{9BC929FF-77F9-382D-13E2-61FA1E676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3" name="Rectángulo 2">
            <a:extLst>
              <a:ext uri="{FF2B5EF4-FFF2-40B4-BE49-F238E27FC236}">
                <a16:creationId xmlns:a16="http://schemas.microsoft.com/office/drawing/2014/main" id="{CC92DB3C-B114-2784-AB08-B80774024FBC}"/>
              </a:ext>
            </a:extLst>
          </p:cNvPr>
          <p:cNvSpPr/>
          <p:nvPr/>
        </p:nvSpPr>
        <p:spPr>
          <a:xfrm>
            <a:off x="5788184" y="4670365"/>
            <a:ext cx="6382043" cy="864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5E04D825-CB89-A249-1AD7-D1D94E91A73E}"/>
              </a:ext>
            </a:extLst>
          </p:cNvPr>
          <p:cNvSpPr txBox="1"/>
          <p:nvPr/>
        </p:nvSpPr>
        <p:spPr>
          <a:xfrm>
            <a:off x="5923312" y="4633333"/>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5.</a:t>
            </a:r>
          </a:p>
        </p:txBody>
      </p:sp>
      <p:sp>
        <p:nvSpPr>
          <p:cNvPr id="12" name="CuadroTexto 11">
            <a:extLst>
              <a:ext uri="{FF2B5EF4-FFF2-40B4-BE49-F238E27FC236}">
                <a16:creationId xmlns:a16="http://schemas.microsoft.com/office/drawing/2014/main" id="{C76811B2-5451-CB0F-53EC-E15D24A5F25E}"/>
              </a:ext>
            </a:extLst>
          </p:cNvPr>
          <p:cNvSpPr txBox="1"/>
          <p:nvPr/>
        </p:nvSpPr>
        <p:spPr>
          <a:xfrm>
            <a:off x="6739152" y="4871258"/>
            <a:ext cx="4685165" cy="369332"/>
          </a:xfrm>
          <a:prstGeom prst="rect">
            <a:avLst/>
          </a:prstGeom>
          <a:noFill/>
        </p:spPr>
        <p:txBody>
          <a:bodyPr wrap="square" lIns="91440" tIns="45720" rIns="91440" bIns="45720" rtlCol="0" anchor="t">
            <a:spAutoFit/>
          </a:bodyPr>
          <a:lstStyle/>
          <a:p>
            <a:r>
              <a:rPr lang="es-CO">
                <a:ea typeface="+mn-lt"/>
                <a:cs typeface="+mn-lt"/>
              </a:rPr>
              <a:t>Extender la solución</a:t>
            </a:r>
            <a:endParaRPr lang="es-ES"/>
          </a:p>
        </p:txBody>
      </p:sp>
      <p:sp>
        <p:nvSpPr>
          <p:cNvPr id="14" name="Rectángulo 13">
            <a:extLst>
              <a:ext uri="{FF2B5EF4-FFF2-40B4-BE49-F238E27FC236}">
                <a16:creationId xmlns:a16="http://schemas.microsoft.com/office/drawing/2014/main" id="{AECA36ED-7159-54B1-9A70-6FD6C959D32F}"/>
              </a:ext>
            </a:extLst>
          </p:cNvPr>
          <p:cNvSpPr/>
          <p:nvPr/>
        </p:nvSpPr>
        <p:spPr>
          <a:xfrm>
            <a:off x="5809955" y="5657336"/>
            <a:ext cx="6382043" cy="864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1431D26C-8852-C260-627E-6E7EB2FBAB4B}"/>
              </a:ext>
            </a:extLst>
          </p:cNvPr>
          <p:cNvSpPr txBox="1"/>
          <p:nvPr/>
        </p:nvSpPr>
        <p:spPr>
          <a:xfrm>
            <a:off x="5945083" y="5620304"/>
            <a:ext cx="1055939" cy="830997"/>
          </a:xfrm>
          <a:prstGeom prst="rect">
            <a:avLst/>
          </a:prstGeom>
          <a:noFill/>
        </p:spPr>
        <p:txBody>
          <a:bodyPr wrap="square" lIns="91440" tIns="45720" rIns="91440" bIns="45720" rtlCol="0" anchor="t">
            <a:spAutoFit/>
          </a:bodyPr>
          <a:lstStyle/>
          <a:p>
            <a:r>
              <a:rPr lang="es-CO" sz="4800">
                <a:latin typeface="Segoe UI Semibold"/>
                <a:cs typeface="Segoe UI Semibold"/>
              </a:rPr>
              <a:t>6.</a:t>
            </a:r>
          </a:p>
        </p:txBody>
      </p:sp>
      <p:sp>
        <p:nvSpPr>
          <p:cNvPr id="17" name="CuadroTexto 16">
            <a:extLst>
              <a:ext uri="{FF2B5EF4-FFF2-40B4-BE49-F238E27FC236}">
                <a16:creationId xmlns:a16="http://schemas.microsoft.com/office/drawing/2014/main" id="{861A2FE4-D0ED-7867-D192-5DD222F187B9}"/>
              </a:ext>
            </a:extLst>
          </p:cNvPr>
          <p:cNvSpPr txBox="1"/>
          <p:nvPr/>
        </p:nvSpPr>
        <p:spPr>
          <a:xfrm>
            <a:off x="6760923" y="5858229"/>
            <a:ext cx="4685165" cy="369332"/>
          </a:xfrm>
          <a:prstGeom prst="rect">
            <a:avLst/>
          </a:prstGeom>
          <a:noFill/>
        </p:spPr>
        <p:txBody>
          <a:bodyPr wrap="square" lIns="91440" tIns="45720" rIns="91440" bIns="45720" rtlCol="0" anchor="t">
            <a:spAutoFit/>
          </a:bodyPr>
          <a:lstStyle/>
          <a:p>
            <a:r>
              <a:rPr lang="es-CO">
                <a:ea typeface="+mn-lt"/>
                <a:cs typeface="+mn-lt"/>
              </a:rPr>
              <a:t>Bus de servicios empresariales</a:t>
            </a:r>
            <a:endParaRPr lang="es-ES"/>
          </a:p>
        </p:txBody>
      </p:sp>
    </p:spTree>
    <p:extLst>
      <p:ext uri="{BB962C8B-B14F-4D97-AF65-F5344CB8AC3E}">
        <p14:creationId xmlns:p14="http://schemas.microsoft.com/office/powerpoint/2010/main" val="5364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19" name="CuadroTexto 18">
            <a:extLst>
              <a:ext uri="{FF2B5EF4-FFF2-40B4-BE49-F238E27FC236}">
                <a16:creationId xmlns:a16="http://schemas.microsoft.com/office/drawing/2014/main" id="{F839D28D-6146-DF71-0A84-D85EF7714CD3}"/>
              </a:ext>
            </a:extLst>
          </p:cNvPr>
          <p:cNvSpPr txBox="1"/>
          <p:nvPr/>
        </p:nvSpPr>
        <p:spPr>
          <a:xfrm>
            <a:off x="698758" y="1229483"/>
            <a:ext cx="10874746" cy="4401205"/>
          </a:xfrm>
          <a:prstGeom prst="rect">
            <a:avLst/>
          </a:prstGeom>
          <a:noFill/>
        </p:spPr>
        <p:txBody>
          <a:bodyPr wrap="square" lIns="91440" tIns="45720" rIns="91440" bIns="45720" rtlCol="0" anchor="t">
            <a:spAutoFit/>
          </a:bodyPr>
          <a:lstStyle/>
          <a:p>
            <a:pPr algn="just"/>
            <a:r>
              <a:rPr lang="es-CO" sz="4000" i="1">
                <a:solidFill>
                  <a:srgbClr val="000000"/>
                </a:solidFill>
                <a:ea typeface="+mn-lt"/>
                <a:cs typeface="+mn-lt"/>
              </a:rPr>
              <a:t>En resumen, La "Arquitectura de sistemas de colas" optimiza el </a:t>
            </a:r>
            <a:r>
              <a:rPr lang="es-CO" sz="4000" b="1" i="1">
                <a:solidFill>
                  <a:srgbClr val="000000"/>
                </a:solidFill>
                <a:ea typeface="+mn-lt"/>
                <a:cs typeface="+mn-lt"/>
              </a:rPr>
              <a:t>rendimiento</a:t>
            </a:r>
            <a:r>
              <a:rPr lang="es-CO" sz="4000" i="1">
                <a:solidFill>
                  <a:srgbClr val="000000"/>
                </a:solidFill>
                <a:ea typeface="+mn-lt"/>
                <a:cs typeface="+mn-lt"/>
              </a:rPr>
              <a:t> permitiendo un procesamiento eficiente y paralelo de tareas, mejora la </a:t>
            </a:r>
            <a:r>
              <a:rPr lang="es-CO" sz="4000" b="1" i="1">
                <a:solidFill>
                  <a:srgbClr val="000000"/>
                </a:solidFill>
                <a:ea typeface="+mn-lt"/>
                <a:cs typeface="+mn-lt"/>
              </a:rPr>
              <a:t>escalabilidad</a:t>
            </a:r>
            <a:r>
              <a:rPr lang="es-CO" sz="4000" i="1">
                <a:solidFill>
                  <a:srgbClr val="000000"/>
                </a:solidFill>
                <a:ea typeface="+mn-lt"/>
                <a:cs typeface="+mn-lt"/>
              </a:rPr>
              <a:t> facilitando la adición de recursos conforme aumenta la demanda, y asegura la </a:t>
            </a:r>
            <a:r>
              <a:rPr lang="es-CO" sz="4000" b="1" i="1">
                <a:solidFill>
                  <a:srgbClr val="000000"/>
                </a:solidFill>
                <a:ea typeface="+mn-lt"/>
                <a:cs typeface="+mn-lt"/>
              </a:rPr>
              <a:t>confiabilidad</a:t>
            </a:r>
            <a:r>
              <a:rPr lang="es-CO" sz="4000" i="1">
                <a:solidFill>
                  <a:srgbClr val="000000"/>
                </a:solidFill>
                <a:ea typeface="+mn-lt"/>
                <a:cs typeface="+mn-lt"/>
              </a:rPr>
              <a:t> garantizando la entrega y procesamiento correcto de mensajes.</a:t>
            </a:r>
            <a:endParaRPr lang="es-ES" sz="4000" i="1">
              <a:solidFill>
                <a:srgbClr val="000000"/>
              </a:solidFill>
              <a:ea typeface="+mn-lt"/>
              <a:cs typeface="+mn-lt"/>
            </a:endParaRPr>
          </a:p>
        </p:txBody>
      </p:sp>
    </p:spTree>
    <p:extLst>
      <p:ext uri="{BB962C8B-B14F-4D97-AF65-F5344CB8AC3E}">
        <p14:creationId xmlns:p14="http://schemas.microsoft.com/office/powerpoint/2010/main" val="941572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2504628" y="2410959"/>
            <a:ext cx="7906332" cy="1015663"/>
          </a:xfrm>
          <a:prstGeom prst="rect">
            <a:avLst/>
          </a:prstGeom>
          <a:noFill/>
        </p:spPr>
        <p:txBody>
          <a:bodyPr wrap="none" lIns="91440" tIns="45720" rIns="91440" bIns="45720" rtlCol="0" anchor="t">
            <a:spAutoFit/>
          </a:bodyPr>
          <a:lstStyle/>
          <a:p>
            <a:r>
              <a:rPr lang="es-ES" sz="6000" b="1">
                <a:latin typeface="Segoe UI Black"/>
                <a:ea typeface="Segoe UI Black"/>
              </a:rPr>
              <a:t>Extender la </a:t>
            </a:r>
            <a:r>
              <a:rPr lang="es-ES" sz="6000" b="1" err="1">
                <a:latin typeface="Segoe UI Black"/>
                <a:ea typeface="Segoe UI Black"/>
              </a:rPr>
              <a:t>Solucion</a:t>
            </a:r>
            <a:endParaRPr lang="es-ES" sz="6000" err="1"/>
          </a:p>
        </p:txBody>
      </p:sp>
    </p:spTree>
    <p:extLst>
      <p:ext uri="{BB962C8B-B14F-4D97-AF65-F5344CB8AC3E}">
        <p14:creationId xmlns:p14="http://schemas.microsoft.com/office/powerpoint/2010/main" val="717038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ea typeface="+mn-lt"/>
                <a:cs typeface="+mn-lt"/>
              </a:rPr>
              <a:t>Extender la </a:t>
            </a:r>
            <a:r>
              <a:rPr lang="en-US" sz="5400" err="1">
                <a:ea typeface="+mn-lt"/>
                <a:cs typeface="+mn-lt"/>
              </a:rPr>
              <a:t>Solucion</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44849" y="1625103"/>
            <a:ext cx="10958804" cy="45795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Escalabilidad</a:t>
            </a:r>
            <a:r>
              <a:rPr lang="en-US" sz="2800" b="1">
                <a:highlight>
                  <a:srgbClr val="FFFF00"/>
                </a:highlight>
                <a:ea typeface="+mn-lt"/>
                <a:cs typeface="+mn-lt"/>
              </a:rPr>
              <a:t> Horizontal</a:t>
            </a:r>
            <a:r>
              <a:rPr lang="en-US" sz="2800">
                <a:ea typeface="+mn-lt"/>
                <a:cs typeface="+mn-lt"/>
              </a:rPr>
              <a:t>: </a:t>
            </a:r>
            <a:r>
              <a:rPr lang="en-US" sz="2800" err="1">
                <a:latin typeface="Segoe UI Light"/>
                <a:cs typeface="Segoe UI Light"/>
              </a:rPr>
              <a:t>Añadir</a:t>
            </a:r>
            <a:r>
              <a:rPr lang="en-US" sz="2800">
                <a:latin typeface="Segoe UI Light"/>
                <a:cs typeface="Segoe UI Light"/>
              </a:rPr>
              <a:t> </a:t>
            </a:r>
            <a:r>
              <a:rPr lang="en-US" sz="2800" err="1">
                <a:latin typeface="Segoe UI Light"/>
                <a:cs typeface="Segoe UI Light"/>
              </a:rPr>
              <a:t>más</a:t>
            </a:r>
            <a:r>
              <a:rPr lang="en-US" sz="2800">
                <a:latin typeface="Segoe UI Light"/>
                <a:cs typeface="Segoe UI Light"/>
              </a:rPr>
              <a:t> </a:t>
            </a:r>
            <a:r>
              <a:rPr lang="en-US" sz="2800" err="1">
                <a:latin typeface="Segoe UI Light"/>
                <a:cs typeface="Segoe UI Light"/>
              </a:rPr>
              <a:t>instancias</a:t>
            </a:r>
            <a:r>
              <a:rPr lang="en-US" sz="2800">
                <a:latin typeface="Segoe UI Light"/>
                <a:cs typeface="Segoe UI Light"/>
              </a:rPr>
              <a:t> de </a:t>
            </a:r>
            <a:r>
              <a:rPr lang="en-US" sz="2800" err="1">
                <a:latin typeface="Segoe UI Light"/>
                <a:cs typeface="Segoe UI Light"/>
              </a:rPr>
              <a:t>trabajadores</a:t>
            </a:r>
            <a:r>
              <a:rPr lang="en-US" sz="2800">
                <a:latin typeface="Segoe UI Light"/>
                <a:cs typeface="Segoe UI Light"/>
              </a:rPr>
              <a:t> para </a:t>
            </a:r>
            <a:r>
              <a:rPr lang="en-US" sz="2800" err="1">
                <a:latin typeface="Segoe UI Light"/>
                <a:cs typeface="Segoe UI Light"/>
              </a:rPr>
              <a:t>procesar</a:t>
            </a:r>
            <a:r>
              <a:rPr lang="en-US" sz="2800">
                <a:latin typeface="Segoe UI Light"/>
                <a:cs typeface="Segoe UI Light"/>
              </a:rPr>
              <a:t> un mayor </a:t>
            </a:r>
            <a:r>
              <a:rPr lang="en-US" sz="2800" err="1">
                <a:latin typeface="Segoe UI Light"/>
                <a:cs typeface="Segoe UI Light"/>
              </a:rPr>
              <a:t>número</a:t>
            </a:r>
            <a:r>
              <a:rPr lang="en-US" sz="2800">
                <a:latin typeface="Segoe UI Light"/>
                <a:cs typeface="Segoe UI Light"/>
              </a:rPr>
              <a:t> de </a:t>
            </a:r>
            <a:r>
              <a:rPr lang="en-US" sz="2800" err="1">
                <a:latin typeface="Segoe UI Light"/>
                <a:cs typeface="Segoe UI Light"/>
              </a:rPr>
              <a:t>tareas</a:t>
            </a:r>
            <a:r>
              <a:rPr lang="en-US" sz="2800">
                <a:latin typeface="Segoe UI Light"/>
                <a:cs typeface="Segoe UI Light"/>
              </a:rPr>
              <a:t> </a:t>
            </a:r>
            <a:r>
              <a:rPr lang="en-US" sz="2800" err="1">
                <a:latin typeface="Segoe UI Light"/>
                <a:cs typeface="Segoe UI Light"/>
              </a:rPr>
              <a:t>simultáneamente</a:t>
            </a:r>
            <a:r>
              <a:rPr lang="en-US" sz="2800">
                <a:latin typeface="Segoe UI Light"/>
                <a:cs typeface="Segoe UI Light"/>
              </a:rPr>
              <a:t>. Esto </a:t>
            </a:r>
            <a:r>
              <a:rPr lang="en-US" sz="2800" err="1">
                <a:latin typeface="Segoe UI Light"/>
                <a:cs typeface="Segoe UI Light"/>
              </a:rPr>
              <a:t>permite</a:t>
            </a:r>
            <a:r>
              <a:rPr lang="en-US" sz="2800">
                <a:latin typeface="Segoe UI Light"/>
                <a:cs typeface="Segoe UI Light"/>
              </a:rPr>
              <a:t> que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sistema</a:t>
            </a:r>
            <a:r>
              <a:rPr lang="en-US" sz="2800">
                <a:latin typeface="Segoe UI Light"/>
                <a:cs typeface="Segoe UI Light"/>
              </a:rPr>
              <a:t> </a:t>
            </a:r>
            <a:r>
              <a:rPr lang="en-US" sz="2800" err="1">
                <a:latin typeface="Segoe UI Light"/>
                <a:cs typeface="Segoe UI Light"/>
              </a:rPr>
              <a:t>maneje</a:t>
            </a:r>
            <a:r>
              <a:rPr lang="en-US" sz="2800">
                <a:latin typeface="Segoe UI Light"/>
                <a:cs typeface="Segoe UI Light"/>
              </a:rPr>
              <a:t> un </a:t>
            </a:r>
            <a:r>
              <a:rPr lang="en-US" sz="2800" err="1">
                <a:latin typeface="Segoe UI Light"/>
                <a:cs typeface="Segoe UI Light"/>
              </a:rPr>
              <a:t>volumen</a:t>
            </a:r>
            <a:r>
              <a:rPr lang="en-US" sz="2800">
                <a:latin typeface="Segoe UI Light"/>
                <a:cs typeface="Segoe UI Light"/>
              </a:rPr>
              <a:t> de </a:t>
            </a:r>
            <a:r>
              <a:rPr lang="en-US" sz="2800" err="1">
                <a:latin typeface="Segoe UI Light"/>
                <a:cs typeface="Segoe UI Light"/>
              </a:rPr>
              <a:t>tareas</a:t>
            </a:r>
            <a:r>
              <a:rPr lang="en-US" sz="2800">
                <a:latin typeface="Segoe UI Light"/>
                <a:cs typeface="Segoe UI Light"/>
              </a:rPr>
              <a:t> </a:t>
            </a:r>
            <a:r>
              <a:rPr lang="en-US" sz="2800" err="1">
                <a:latin typeface="Segoe UI Light"/>
                <a:cs typeface="Segoe UI Light"/>
              </a:rPr>
              <a:t>creciente</a:t>
            </a:r>
            <a:r>
              <a:rPr lang="en-US" sz="2800">
                <a:latin typeface="Segoe UI Light"/>
                <a:cs typeface="Segoe UI Light"/>
              </a:rPr>
              <a:t> sin </a:t>
            </a:r>
            <a:r>
              <a:rPr lang="en-US" sz="2800" err="1">
                <a:latin typeface="Segoe UI Light"/>
                <a:cs typeface="Segoe UI Light"/>
              </a:rPr>
              <a:t>afectar</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rendimiento</a:t>
            </a:r>
            <a:endParaRPr lang="en-US">
              <a:ea typeface="Calibri" panose="020F0502020204030204"/>
              <a:cs typeface="Calibri" panose="020F0502020204030204"/>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Balanceo</a:t>
            </a:r>
            <a:r>
              <a:rPr lang="en-US" sz="2800" b="1">
                <a:highlight>
                  <a:srgbClr val="FFFF00"/>
                </a:highlight>
                <a:ea typeface="+mn-lt"/>
                <a:cs typeface="+mn-lt"/>
              </a:rPr>
              <a:t> de Carga</a:t>
            </a:r>
            <a:r>
              <a:rPr lang="en-US" sz="2800">
                <a:ea typeface="+mn-lt"/>
                <a:cs typeface="+mn-lt"/>
              </a:rPr>
              <a:t>: </a:t>
            </a:r>
            <a:r>
              <a:rPr lang="en-US" sz="2800" err="1">
                <a:latin typeface="Segoe UI Light"/>
                <a:cs typeface="Segoe UI Light"/>
              </a:rPr>
              <a:t>Implementar</a:t>
            </a:r>
            <a:r>
              <a:rPr lang="en-US" sz="2800">
                <a:latin typeface="Segoe UI Light"/>
                <a:cs typeface="Segoe UI Light"/>
              </a:rPr>
              <a:t> </a:t>
            </a:r>
            <a:r>
              <a:rPr lang="en-US" sz="2800" err="1">
                <a:latin typeface="Segoe UI Light"/>
                <a:cs typeface="Segoe UI Light"/>
              </a:rPr>
              <a:t>mecanismos</a:t>
            </a:r>
            <a:r>
              <a:rPr lang="en-US" sz="2800">
                <a:latin typeface="Segoe UI Light"/>
                <a:cs typeface="Segoe UI Light"/>
              </a:rPr>
              <a:t> para </a:t>
            </a:r>
            <a:r>
              <a:rPr lang="en-US" sz="2800" err="1">
                <a:latin typeface="Segoe UI Light"/>
                <a:cs typeface="Segoe UI Light"/>
              </a:rPr>
              <a:t>distribuir</a:t>
            </a:r>
            <a:r>
              <a:rPr lang="en-US" sz="2800">
                <a:latin typeface="Segoe UI Light"/>
                <a:cs typeface="Segoe UI Light"/>
              </a:rPr>
              <a:t> </a:t>
            </a:r>
            <a:r>
              <a:rPr lang="en-US" sz="2800" err="1">
                <a:latin typeface="Segoe UI Light"/>
                <a:cs typeface="Segoe UI Light"/>
              </a:rPr>
              <a:t>equitativamente</a:t>
            </a:r>
            <a:r>
              <a:rPr lang="en-US" sz="2800">
                <a:latin typeface="Segoe UI Light"/>
                <a:cs typeface="Segoe UI Light"/>
              </a:rPr>
              <a:t> las </a:t>
            </a:r>
            <a:r>
              <a:rPr lang="en-US" sz="2800" err="1">
                <a:latin typeface="Segoe UI Light"/>
                <a:cs typeface="Segoe UI Light"/>
              </a:rPr>
              <a:t>tareas</a:t>
            </a:r>
            <a:r>
              <a:rPr lang="en-US" sz="2800">
                <a:latin typeface="Segoe UI Light"/>
                <a:cs typeface="Segoe UI Light"/>
              </a:rPr>
              <a:t> entre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trabajadores</a:t>
            </a:r>
            <a:r>
              <a:rPr lang="en-US" sz="2800">
                <a:latin typeface="Segoe UI Light"/>
                <a:cs typeface="Segoe UI Light"/>
              </a:rPr>
              <a:t> </a:t>
            </a:r>
            <a:r>
              <a:rPr lang="en-US" sz="2800" err="1">
                <a:latin typeface="Segoe UI Light"/>
                <a:cs typeface="Segoe UI Light"/>
              </a:rPr>
              <a:t>disponibles</a:t>
            </a:r>
            <a:r>
              <a:rPr lang="en-US" sz="2800">
                <a:latin typeface="Segoe UI Light"/>
                <a:cs typeface="Segoe UI Light"/>
              </a:rPr>
              <a:t>, </a:t>
            </a:r>
            <a:r>
              <a:rPr lang="en-US" sz="2800" err="1">
                <a:latin typeface="Segoe UI Light"/>
                <a:cs typeface="Segoe UI Light"/>
              </a:rPr>
              <a:t>asegurando</a:t>
            </a:r>
            <a:r>
              <a:rPr lang="en-US" sz="2800">
                <a:latin typeface="Segoe UI Light"/>
                <a:cs typeface="Segoe UI Light"/>
              </a:rPr>
              <a:t> que </a:t>
            </a:r>
            <a:r>
              <a:rPr lang="en-US" sz="2800" err="1">
                <a:latin typeface="Segoe UI Light"/>
                <a:cs typeface="Segoe UI Light"/>
              </a:rPr>
              <a:t>ninguna</a:t>
            </a:r>
            <a:r>
              <a:rPr lang="en-US" sz="2800">
                <a:latin typeface="Segoe UI Light"/>
                <a:cs typeface="Segoe UI Light"/>
              </a:rPr>
              <a:t> </a:t>
            </a:r>
            <a:r>
              <a:rPr lang="en-US" sz="2800" err="1">
                <a:latin typeface="Segoe UI Light"/>
                <a:cs typeface="Segoe UI Light"/>
              </a:rPr>
              <a:t>instancia</a:t>
            </a:r>
            <a:r>
              <a:rPr lang="en-US" sz="2800">
                <a:latin typeface="Segoe UI Light"/>
                <a:cs typeface="Segoe UI Light"/>
              </a:rPr>
              <a:t> </a:t>
            </a:r>
            <a:r>
              <a:rPr lang="en-US" sz="2800" err="1">
                <a:latin typeface="Segoe UI Light"/>
                <a:cs typeface="Segoe UI Light"/>
              </a:rPr>
              <a:t>esté</a:t>
            </a:r>
            <a:r>
              <a:rPr lang="en-US" sz="2800">
                <a:latin typeface="Segoe UI Light"/>
                <a:cs typeface="Segoe UI Light"/>
              </a:rPr>
              <a:t> </a:t>
            </a:r>
            <a:r>
              <a:rPr lang="en-US" sz="2800" err="1">
                <a:latin typeface="Segoe UI Light"/>
                <a:cs typeface="Segoe UI Light"/>
              </a:rPr>
              <a:t>sobrecargada</a:t>
            </a:r>
            <a:r>
              <a:rPr lang="en-US" sz="2800">
                <a:latin typeface="Segoe UI Light"/>
                <a:cs typeface="Segoe UI Light"/>
              </a:rPr>
              <a:t> </a:t>
            </a:r>
            <a:r>
              <a:rPr lang="en-US" sz="2800" err="1">
                <a:latin typeface="Segoe UI Light"/>
                <a:cs typeface="Segoe UI Light"/>
              </a:rPr>
              <a:t>mientras</a:t>
            </a:r>
            <a:r>
              <a:rPr lang="en-US" sz="2800">
                <a:latin typeface="Segoe UI Light"/>
                <a:cs typeface="Segoe UI Light"/>
              </a:rPr>
              <a:t> </a:t>
            </a:r>
            <a:r>
              <a:rPr lang="en-US" sz="2800" err="1">
                <a:latin typeface="Segoe UI Light"/>
                <a:cs typeface="Segoe UI Light"/>
              </a:rPr>
              <a:t>otras</a:t>
            </a:r>
            <a:r>
              <a:rPr lang="en-US" sz="2800">
                <a:latin typeface="Segoe UI Light"/>
                <a:cs typeface="Segoe UI Light"/>
              </a:rPr>
              <a:t> </a:t>
            </a:r>
            <a:r>
              <a:rPr lang="en-US" sz="2800" err="1">
                <a:latin typeface="Segoe UI Light"/>
                <a:cs typeface="Segoe UI Light"/>
              </a:rPr>
              <a:t>están</a:t>
            </a:r>
            <a:r>
              <a:rPr lang="en-US" sz="2800">
                <a:latin typeface="Segoe UI Light"/>
                <a:cs typeface="Segoe UI Light"/>
              </a:rPr>
              <a:t> </a:t>
            </a:r>
            <a:r>
              <a:rPr lang="en-US" sz="2800" err="1">
                <a:latin typeface="Segoe UI Light"/>
                <a:cs typeface="Segoe UI Light"/>
              </a:rPr>
              <a:t>infrautilizadas</a:t>
            </a:r>
            <a:r>
              <a:rPr lang="en-US" sz="2800">
                <a:latin typeface="Segoe UI Light"/>
                <a:cs typeface="Segoe UI Light"/>
              </a:rPr>
              <a:t>.</a:t>
            </a:r>
          </a:p>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algn="just">
              <a:lnSpc>
                <a:spcPct val="90000"/>
              </a:lnSpc>
              <a:spcAft>
                <a:spcPts val="600"/>
              </a:spcAft>
            </a:pPr>
            <a:endParaRPr lang="en-US" sz="2800">
              <a:ea typeface="+mn-lt"/>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1706237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ea typeface="+mn-lt"/>
                <a:cs typeface="+mn-lt"/>
              </a:rPr>
              <a:t>Extender la </a:t>
            </a:r>
            <a:r>
              <a:rPr lang="en-US" sz="5400" err="1">
                <a:ea typeface="+mn-lt"/>
                <a:cs typeface="+mn-lt"/>
              </a:rPr>
              <a:t>Solucion</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60400" y="1648429"/>
            <a:ext cx="10904376" cy="46495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Resiliencia</a:t>
            </a:r>
            <a:r>
              <a:rPr lang="en-US" sz="2800" b="1">
                <a:highlight>
                  <a:srgbClr val="FFFF00"/>
                </a:highlight>
                <a:ea typeface="+mn-lt"/>
                <a:cs typeface="+mn-lt"/>
              </a:rPr>
              <a:t> y </a:t>
            </a:r>
            <a:r>
              <a:rPr lang="en-US" sz="2800" b="1" err="1">
                <a:highlight>
                  <a:srgbClr val="FFFF00"/>
                </a:highlight>
                <a:ea typeface="+mn-lt"/>
                <a:cs typeface="+mn-lt"/>
              </a:rPr>
              <a:t>Tolerancia</a:t>
            </a:r>
            <a:r>
              <a:rPr lang="en-US" sz="2800" b="1">
                <a:highlight>
                  <a:srgbClr val="FFFF00"/>
                </a:highlight>
                <a:ea typeface="+mn-lt"/>
                <a:cs typeface="+mn-lt"/>
              </a:rPr>
              <a:t> a </a:t>
            </a:r>
            <a:r>
              <a:rPr lang="en-US" sz="2800" b="1" err="1">
                <a:highlight>
                  <a:srgbClr val="FFFF00"/>
                </a:highlight>
                <a:ea typeface="+mn-lt"/>
                <a:cs typeface="+mn-lt"/>
              </a:rPr>
              <a:t>Fallos</a:t>
            </a:r>
            <a:r>
              <a:rPr lang="en-US" sz="2800">
                <a:ea typeface="+mn-lt"/>
                <a:cs typeface="+mn-lt"/>
              </a:rPr>
              <a:t>: </a:t>
            </a:r>
            <a:r>
              <a:rPr lang="en-US" sz="2800" err="1">
                <a:latin typeface="Segoe UI Light"/>
                <a:cs typeface="Segoe UI Light"/>
              </a:rPr>
              <a:t>Incorporar</a:t>
            </a:r>
            <a:r>
              <a:rPr lang="en-US" sz="2800">
                <a:latin typeface="Segoe UI Light"/>
                <a:cs typeface="Segoe UI Light"/>
              </a:rPr>
              <a:t> </a:t>
            </a:r>
            <a:r>
              <a:rPr lang="en-US" sz="2800" err="1">
                <a:latin typeface="Segoe UI Light"/>
                <a:cs typeface="Segoe UI Light"/>
              </a:rPr>
              <a:t>redundancia</a:t>
            </a:r>
            <a:r>
              <a:rPr lang="en-US" sz="2800">
                <a:latin typeface="Segoe UI Light"/>
                <a:cs typeface="Segoe UI Light"/>
              </a:rPr>
              <a:t> y </a:t>
            </a:r>
            <a:r>
              <a:rPr lang="en-US" sz="2800" err="1">
                <a:latin typeface="Segoe UI Light"/>
                <a:cs typeface="Segoe UI Light"/>
              </a:rPr>
              <a:t>estrategias</a:t>
            </a:r>
            <a:r>
              <a:rPr lang="en-US" sz="2800">
                <a:latin typeface="Segoe UI Light"/>
                <a:cs typeface="Segoe UI Light"/>
              </a:rPr>
              <a:t> de </a:t>
            </a:r>
            <a:r>
              <a:rPr lang="en-US" sz="2800" err="1">
                <a:latin typeface="Segoe UI Light"/>
                <a:cs typeface="Segoe UI Light"/>
              </a:rPr>
              <a:t>recuperación</a:t>
            </a:r>
            <a:r>
              <a:rPr lang="en-US" sz="2800">
                <a:latin typeface="Segoe UI Light"/>
                <a:cs typeface="Segoe UI Light"/>
              </a:rPr>
              <a:t> para </a:t>
            </a:r>
            <a:r>
              <a:rPr lang="en-US" sz="2800" err="1">
                <a:latin typeface="Segoe UI Light"/>
                <a:cs typeface="Segoe UI Light"/>
              </a:rPr>
              <a:t>manejar</a:t>
            </a:r>
            <a:r>
              <a:rPr lang="en-US" sz="2800">
                <a:latin typeface="Segoe UI Light"/>
                <a:cs typeface="Segoe UI Light"/>
              </a:rPr>
              <a:t> </a:t>
            </a:r>
            <a:r>
              <a:rPr lang="en-US" sz="2800" err="1">
                <a:latin typeface="Segoe UI Light"/>
                <a:cs typeface="Segoe UI Light"/>
              </a:rPr>
              <a:t>fallos</a:t>
            </a:r>
            <a:r>
              <a:rPr lang="en-US" sz="2800">
                <a:latin typeface="Segoe UI Light"/>
                <a:cs typeface="Segoe UI Light"/>
              </a:rPr>
              <a:t> de </a:t>
            </a:r>
            <a:r>
              <a:rPr lang="en-US" sz="2800" err="1">
                <a:latin typeface="Segoe UI Light"/>
                <a:cs typeface="Segoe UI Light"/>
              </a:rPr>
              <a:t>componentes</a:t>
            </a:r>
            <a:r>
              <a:rPr lang="en-US" sz="2800">
                <a:latin typeface="Segoe UI Light"/>
                <a:cs typeface="Segoe UI Light"/>
              </a:rPr>
              <a:t> </a:t>
            </a:r>
            <a:r>
              <a:rPr lang="en-US" sz="2800" err="1">
                <a:latin typeface="Segoe UI Light"/>
                <a:cs typeface="Segoe UI Light"/>
              </a:rPr>
              <a:t>individuales</a:t>
            </a:r>
            <a:r>
              <a:rPr lang="en-US" sz="2800">
                <a:latin typeface="Segoe UI Light"/>
                <a:cs typeface="Segoe UI Light"/>
              </a:rPr>
              <a:t> sin </a:t>
            </a:r>
            <a:r>
              <a:rPr lang="en-US" sz="2800" err="1">
                <a:latin typeface="Segoe UI Light"/>
                <a:cs typeface="Segoe UI Light"/>
              </a:rPr>
              <a:t>interrumpir</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servicio</a:t>
            </a:r>
            <a:r>
              <a:rPr lang="en-US" sz="2800">
                <a:latin typeface="Segoe UI Light"/>
                <a:cs typeface="Segoe UI Light"/>
              </a:rPr>
              <a:t> global.</a:t>
            </a:r>
            <a:endParaRPr lang="en-US" sz="2800">
              <a:latin typeface="Segoe UI Light"/>
              <a:ea typeface="+mn-lt"/>
              <a:cs typeface="Segoe UI Light"/>
            </a:endParaRP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Elasticidad</a:t>
            </a:r>
            <a:r>
              <a:rPr lang="en-US" sz="2800">
                <a:ea typeface="+mn-lt"/>
                <a:cs typeface="+mn-lt"/>
              </a:rPr>
              <a:t>: </a:t>
            </a:r>
            <a:r>
              <a:rPr lang="en-US" sz="2800" err="1">
                <a:latin typeface="Segoe UI Light"/>
                <a:cs typeface="Segoe UI Light"/>
              </a:rPr>
              <a:t>Habilitar</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ajuste</a:t>
            </a:r>
            <a:r>
              <a:rPr lang="en-US" sz="2800">
                <a:latin typeface="Segoe UI Light"/>
                <a:cs typeface="Segoe UI Light"/>
              </a:rPr>
              <a:t> </a:t>
            </a:r>
            <a:r>
              <a:rPr lang="en-US" sz="2800" err="1">
                <a:latin typeface="Segoe UI Light"/>
                <a:cs typeface="Segoe UI Light"/>
              </a:rPr>
              <a:t>dinámico</a:t>
            </a:r>
            <a:r>
              <a:rPr lang="en-US" sz="2800">
                <a:latin typeface="Segoe UI Light"/>
                <a:cs typeface="Segoe UI Light"/>
              </a:rPr>
              <a:t> del </a:t>
            </a:r>
            <a:r>
              <a:rPr lang="en-US" sz="2800" err="1">
                <a:latin typeface="Segoe UI Light"/>
                <a:cs typeface="Segoe UI Light"/>
              </a:rPr>
              <a:t>número</a:t>
            </a:r>
            <a:r>
              <a:rPr lang="en-US" sz="2800">
                <a:latin typeface="Segoe UI Light"/>
                <a:cs typeface="Segoe UI Light"/>
              </a:rPr>
              <a:t> de </a:t>
            </a:r>
            <a:r>
              <a:rPr lang="en-US" sz="2800" err="1">
                <a:latin typeface="Segoe UI Light"/>
                <a:cs typeface="Segoe UI Light"/>
              </a:rPr>
              <a:t>trabajadores</a:t>
            </a:r>
            <a:r>
              <a:rPr lang="en-US" sz="2800">
                <a:latin typeface="Segoe UI Light"/>
                <a:cs typeface="Segoe UI Light"/>
              </a:rPr>
              <a:t> </a:t>
            </a:r>
            <a:r>
              <a:rPr lang="en-US" sz="2800" err="1">
                <a:latin typeface="Segoe UI Light"/>
                <a:cs typeface="Segoe UI Light"/>
              </a:rPr>
              <a:t>en</a:t>
            </a:r>
            <a:r>
              <a:rPr lang="en-US" sz="2800">
                <a:latin typeface="Segoe UI Light"/>
                <a:cs typeface="Segoe UI Light"/>
              </a:rPr>
              <a:t> </a:t>
            </a:r>
            <a:r>
              <a:rPr lang="en-US" sz="2800" err="1">
                <a:latin typeface="Segoe UI Light"/>
                <a:cs typeface="Segoe UI Light"/>
              </a:rPr>
              <a:t>función</a:t>
            </a:r>
            <a:r>
              <a:rPr lang="en-US" sz="2800">
                <a:latin typeface="Segoe UI Light"/>
                <a:cs typeface="Segoe UI Light"/>
              </a:rPr>
              <a:t> de la carga de </a:t>
            </a:r>
            <a:r>
              <a:rPr lang="en-US" sz="2800" err="1">
                <a:latin typeface="Segoe UI Light"/>
                <a:cs typeface="Segoe UI Light"/>
              </a:rPr>
              <a:t>trabajo</a:t>
            </a:r>
            <a:r>
              <a:rPr lang="en-US" sz="2800">
                <a:latin typeface="Segoe UI Light"/>
                <a:cs typeface="Segoe UI Light"/>
              </a:rPr>
              <a:t>, </a:t>
            </a:r>
            <a:r>
              <a:rPr lang="en-US" sz="2800" err="1">
                <a:latin typeface="Segoe UI Light"/>
                <a:cs typeface="Segoe UI Light"/>
              </a:rPr>
              <a:t>incrementándolos</a:t>
            </a:r>
            <a:r>
              <a:rPr lang="en-US" sz="2800">
                <a:latin typeface="Segoe UI Light"/>
                <a:cs typeface="Segoe UI Light"/>
              </a:rPr>
              <a:t> </a:t>
            </a:r>
            <a:r>
              <a:rPr lang="en-US" sz="2800" err="1">
                <a:latin typeface="Segoe UI Light"/>
                <a:cs typeface="Segoe UI Light"/>
              </a:rPr>
              <a:t>durante</a:t>
            </a:r>
            <a:r>
              <a:rPr lang="en-US" sz="2800">
                <a:latin typeface="Segoe UI Light"/>
                <a:cs typeface="Segoe UI Light"/>
              </a:rPr>
              <a:t> </a:t>
            </a:r>
            <a:r>
              <a:rPr lang="en-US" sz="2800" err="1">
                <a:latin typeface="Segoe UI Light"/>
                <a:cs typeface="Segoe UI Light"/>
              </a:rPr>
              <a:t>picos</a:t>
            </a:r>
            <a:r>
              <a:rPr lang="en-US" sz="2800">
                <a:latin typeface="Segoe UI Light"/>
                <a:cs typeface="Segoe UI Light"/>
              </a:rPr>
              <a:t> de </a:t>
            </a:r>
            <a:r>
              <a:rPr lang="en-US" sz="2800" err="1">
                <a:latin typeface="Segoe UI Light"/>
                <a:cs typeface="Segoe UI Light"/>
              </a:rPr>
              <a:t>demanda</a:t>
            </a:r>
            <a:r>
              <a:rPr lang="en-US" sz="2800">
                <a:latin typeface="Segoe UI Light"/>
                <a:cs typeface="Segoe UI Light"/>
              </a:rPr>
              <a:t> y </a:t>
            </a:r>
            <a:r>
              <a:rPr lang="en-US" sz="2800" err="1">
                <a:latin typeface="Segoe UI Light"/>
                <a:cs typeface="Segoe UI Light"/>
              </a:rPr>
              <a:t>reduciéndolos</a:t>
            </a:r>
            <a:r>
              <a:rPr lang="en-US" sz="2800">
                <a:latin typeface="Segoe UI Light"/>
                <a:cs typeface="Segoe UI Light"/>
              </a:rPr>
              <a:t> </a:t>
            </a:r>
            <a:r>
              <a:rPr lang="en-US" sz="2800" err="1">
                <a:latin typeface="Segoe UI Light"/>
                <a:cs typeface="Segoe UI Light"/>
              </a:rPr>
              <a:t>cuando</a:t>
            </a:r>
            <a:r>
              <a:rPr lang="en-US" sz="2800">
                <a:latin typeface="Segoe UI Light"/>
                <a:cs typeface="Segoe UI Light"/>
              </a:rPr>
              <a:t> la carga </a:t>
            </a:r>
            <a:r>
              <a:rPr lang="en-US" sz="2800" err="1">
                <a:latin typeface="Segoe UI Light"/>
                <a:cs typeface="Segoe UI Light"/>
              </a:rPr>
              <a:t>disminuye</a:t>
            </a:r>
            <a:r>
              <a:rPr lang="en-US" sz="2800">
                <a:latin typeface="Segoe UI Light"/>
                <a:cs typeface="Segoe UI Light"/>
              </a:rPr>
              <a:t>, </a:t>
            </a:r>
            <a:r>
              <a:rPr lang="en-US" sz="2800" err="1">
                <a:latin typeface="Segoe UI Light"/>
                <a:cs typeface="Segoe UI Light"/>
              </a:rPr>
              <a:t>optimizando</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uso</a:t>
            </a:r>
            <a:r>
              <a:rPr lang="en-US" sz="2800">
                <a:latin typeface="Segoe UI Light"/>
                <a:cs typeface="Segoe UI Light"/>
              </a:rPr>
              <a:t> de </a:t>
            </a:r>
            <a:r>
              <a:rPr lang="en-US" sz="2800" err="1">
                <a:latin typeface="Segoe UI Light"/>
                <a:cs typeface="Segoe UI Light"/>
              </a:rPr>
              <a:t>recursos</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algn="just">
              <a:lnSpc>
                <a:spcPct val="90000"/>
              </a:lnSpc>
              <a:spcAft>
                <a:spcPts val="600"/>
              </a:spcAft>
            </a:pPr>
            <a:endParaRPr lang="en-US" sz="2800">
              <a:ea typeface="+mn-lt"/>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1598634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ea typeface="+mn-lt"/>
                <a:cs typeface="+mn-lt"/>
              </a:rPr>
              <a:t>Extender la </a:t>
            </a:r>
            <a:r>
              <a:rPr lang="en-US" sz="5400" err="1">
                <a:ea typeface="+mn-lt"/>
                <a:cs typeface="+mn-lt"/>
              </a:rPr>
              <a:t>Solucion</a:t>
            </a:r>
            <a:endParaRPr lang="en-US" sz="5400" kern="1200" err="1">
              <a:latin typeface="Calibri"/>
              <a:ea typeface="Calibri"/>
              <a:cs typeface="Calibri"/>
            </a:endParaRPr>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60400" y="1648429"/>
            <a:ext cx="10904376" cy="46495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Persistencia</a:t>
            </a:r>
            <a:r>
              <a:rPr lang="en-US" sz="2800" b="1">
                <a:highlight>
                  <a:srgbClr val="FFFF00"/>
                </a:highlight>
                <a:ea typeface="+mn-lt"/>
                <a:cs typeface="+mn-lt"/>
              </a:rPr>
              <a:t> y </a:t>
            </a:r>
            <a:r>
              <a:rPr lang="en-US" sz="2800" b="1" err="1">
                <a:highlight>
                  <a:srgbClr val="FFFF00"/>
                </a:highlight>
                <a:ea typeface="+mn-lt"/>
                <a:cs typeface="+mn-lt"/>
              </a:rPr>
              <a:t>Gestión</a:t>
            </a:r>
            <a:r>
              <a:rPr lang="en-US" sz="2800" b="1">
                <a:highlight>
                  <a:srgbClr val="FFFF00"/>
                </a:highlight>
                <a:ea typeface="+mn-lt"/>
                <a:cs typeface="+mn-lt"/>
              </a:rPr>
              <a:t> de </a:t>
            </a:r>
            <a:r>
              <a:rPr lang="en-US" sz="2800" b="1" err="1">
                <a:highlight>
                  <a:srgbClr val="FFFF00"/>
                </a:highlight>
                <a:ea typeface="+mn-lt"/>
                <a:cs typeface="+mn-lt"/>
              </a:rPr>
              <a:t>Estados</a:t>
            </a:r>
            <a:r>
              <a:rPr lang="en-US" sz="2800">
                <a:ea typeface="+mn-lt"/>
                <a:cs typeface="+mn-lt"/>
              </a:rPr>
              <a:t>: </a:t>
            </a:r>
            <a:r>
              <a:rPr lang="en-US" sz="2800" err="1">
                <a:latin typeface="Segoe UI Light"/>
                <a:cs typeface="Segoe UI Light"/>
              </a:rPr>
              <a:t>Utilizar</a:t>
            </a:r>
            <a:r>
              <a:rPr lang="en-US" sz="2800">
                <a:latin typeface="Segoe UI Light"/>
                <a:cs typeface="Segoe UI Light"/>
              </a:rPr>
              <a:t> </a:t>
            </a:r>
            <a:r>
              <a:rPr lang="en-US" sz="2800" err="1">
                <a:latin typeface="Segoe UI Light"/>
                <a:cs typeface="Segoe UI Light"/>
              </a:rPr>
              <a:t>mecanismos</a:t>
            </a:r>
            <a:r>
              <a:rPr lang="en-US" sz="2800">
                <a:latin typeface="Segoe UI Light"/>
                <a:cs typeface="Segoe UI Light"/>
              </a:rPr>
              <a:t> para </a:t>
            </a:r>
            <a:r>
              <a:rPr lang="en-US" sz="2800" err="1">
                <a:latin typeface="Segoe UI Light"/>
                <a:cs typeface="Segoe UI Light"/>
              </a:rPr>
              <a:t>almacenar</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estado</a:t>
            </a:r>
            <a:r>
              <a:rPr lang="en-US" sz="2800">
                <a:latin typeface="Segoe UI Light"/>
                <a:cs typeface="Segoe UI Light"/>
              </a:rPr>
              <a:t> de las </a:t>
            </a:r>
            <a:r>
              <a:rPr lang="en-US" sz="2800" err="1">
                <a:latin typeface="Segoe UI Light"/>
                <a:cs typeface="Segoe UI Light"/>
              </a:rPr>
              <a:t>tareas</a:t>
            </a:r>
            <a:r>
              <a:rPr lang="en-US" sz="2800">
                <a:latin typeface="Segoe UI Light"/>
                <a:cs typeface="Segoe UI Light"/>
              </a:rPr>
              <a:t> y </a:t>
            </a:r>
            <a:r>
              <a:rPr lang="en-US" sz="2800" err="1">
                <a:latin typeface="Segoe UI Light"/>
                <a:cs typeface="Segoe UI Light"/>
              </a:rPr>
              <a:t>su</a:t>
            </a:r>
            <a:r>
              <a:rPr lang="en-US" sz="2800">
                <a:latin typeface="Segoe UI Light"/>
                <a:cs typeface="Segoe UI Light"/>
              </a:rPr>
              <a:t> </a:t>
            </a:r>
            <a:r>
              <a:rPr lang="en-US" sz="2800" err="1">
                <a:latin typeface="Segoe UI Light"/>
                <a:cs typeface="Segoe UI Light"/>
              </a:rPr>
              <a:t>progreso</a:t>
            </a:r>
            <a:r>
              <a:rPr lang="en-US" sz="2800">
                <a:latin typeface="Segoe UI Light"/>
                <a:cs typeface="Segoe UI Light"/>
              </a:rPr>
              <a:t>, </a:t>
            </a:r>
            <a:r>
              <a:rPr lang="en-US" sz="2800" err="1">
                <a:latin typeface="Segoe UI Light"/>
                <a:cs typeface="Segoe UI Light"/>
              </a:rPr>
              <a:t>permitiendo</a:t>
            </a:r>
            <a:r>
              <a:rPr lang="en-US" sz="2800">
                <a:latin typeface="Segoe UI Light"/>
                <a:cs typeface="Segoe UI Light"/>
              </a:rPr>
              <a:t> </a:t>
            </a:r>
            <a:r>
              <a:rPr lang="en-US" sz="2800" err="1">
                <a:latin typeface="Segoe UI Light"/>
                <a:cs typeface="Segoe UI Light"/>
              </a:rPr>
              <a:t>reanudar</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procesamiento</a:t>
            </a:r>
            <a:r>
              <a:rPr lang="en-US" sz="2800">
                <a:latin typeface="Segoe UI Light"/>
                <a:cs typeface="Segoe UI Light"/>
              </a:rPr>
              <a:t> </a:t>
            </a:r>
            <a:r>
              <a:rPr lang="en-US" sz="2800" err="1">
                <a:latin typeface="Segoe UI Light"/>
                <a:cs typeface="Segoe UI Light"/>
              </a:rPr>
              <a:t>tras</a:t>
            </a:r>
            <a:r>
              <a:rPr lang="en-US" sz="2800">
                <a:latin typeface="Segoe UI Light"/>
                <a:cs typeface="Segoe UI Light"/>
              </a:rPr>
              <a:t> </a:t>
            </a:r>
            <a:r>
              <a:rPr lang="en-US" sz="2800" err="1">
                <a:latin typeface="Segoe UI Light"/>
                <a:cs typeface="Segoe UI Light"/>
              </a:rPr>
              <a:t>fallos</a:t>
            </a:r>
            <a:r>
              <a:rPr lang="en-US" sz="2800">
                <a:latin typeface="Segoe UI Light"/>
                <a:cs typeface="Segoe UI Light"/>
              </a:rPr>
              <a:t> o </a:t>
            </a:r>
            <a:r>
              <a:rPr lang="en-US" sz="2800" err="1">
                <a:latin typeface="Segoe UI Light"/>
                <a:cs typeface="Segoe UI Light"/>
              </a:rPr>
              <a:t>interrupciones</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Optimización</a:t>
            </a:r>
            <a:r>
              <a:rPr lang="en-US" sz="2800" b="1">
                <a:highlight>
                  <a:srgbClr val="FFFF00"/>
                </a:highlight>
                <a:ea typeface="+mn-lt"/>
                <a:cs typeface="+mn-lt"/>
              </a:rPr>
              <a:t> del </a:t>
            </a:r>
            <a:r>
              <a:rPr lang="en-US" sz="2800" b="1" err="1">
                <a:highlight>
                  <a:srgbClr val="FFFF00"/>
                </a:highlight>
                <a:ea typeface="+mn-lt"/>
                <a:cs typeface="+mn-lt"/>
              </a:rPr>
              <a:t>Rendimiento</a:t>
            </a:r>
            <a:r>
              <a:rPr lang="en-US" sz="2800">
                <a:ea typeface="+mn-lt"/>
                <a:cs typeface="+mn-lt"/>
              </a:rPr>
              <a:t>: </a:t>
            </a:r>
            <a:r>
              <a:rPr lang="en-US" sz="2800" err="1">
                <a:latin typeface="Segoe UI Light"/>
                <a:cs typeface="Segoe UI Light"/>
              </a:rPr>
              <a:t>Ajustar</a:t>
            </a:r>
            <a:r>
              <a:rPr lang="en-US" sz="2800">
                <a:latin typeface="Segoe UI Light"/>
                <a:cs typeface="Segoe UI Light"/>
              </a:rPr>
              <a:t> y </a:t>
            </a:r>
            <a:r>
              <a:rPr lang="en-US" sz="2800" err="1">
                <a:latin typeface="Segoe UI Light"/>
                <a:cs typeface="Segoe UI Light"/>
              </a:rPr>
              <a:t>mejorar</a:t>
            </a:r>
            <a:r>
              <a:rPr lang="en-US" sz="2800">
                <a:latin typeface="Segoe UI Light"/>
                <a:cs typeface="Segoe UI Light"/>
              </a:rPr>
              <a:t> la </a:t>
            </a:r>
            <a:r>
              <a:rPr lang="en-US" sz="2800" err="1">
                <a:latin typeface="Segoe UI Light"/>
                <a:cs typeface="Segoe UI Light"/>
              </a:rPr>
              <a:t>eficiencia</a:t>
            </a:r>
            <a:r>
              <a:rPr lang="en-US" sz="2800">
                <a:latin typeface="Segoe UI Light"/>
                <a:cs typeface="Segoe UI Light"/>
              </a:rPr>
              <a:t> del </a:t>
            </a:r>
            <a:r>
              <a:rPr lang="en-US" sz="2800" err="1">
                <a:latin typeface="Segoe UI Light"/>
                <a:cs typeface="Segoe UI Light"/>
              </a:rPr>
              <a:t>sistema</a:t>
            </a:r>
            <a:r>
              <a:rPr lang="en-US" sz="2800">
                <a:latin typeface="Segoe UI Light"/>
                <a:cs typeface="Segoe UI Light"/>
              </a:rPr>
              <a:t> </a:t>
            </a:r>
            <a:r>
              <a:rPr lang="en-US" sz="2800" err="1">
                <a:latin typeface="Segoe UI Light"/>
                <a:cs typeface="Segoe UI Light"/>
              </a:rPr>
              <a:t>mediante</a:t>
            </a:r>
            <a:r>
              <a:rPr lang="en-US" sz="2800">
                <a:latin typeface="Segoe UI Light"/>
                <a:cs typeface="Segoe UI Light"/>
              </a:rPr>
              <a:t> la </a:t>
            </a:r>
            <a:r>
              <a:rPr lang="en-US" sz="2800" err="1">
                <a:latin typeface="Segoe UI Light"/>
                <a:cs typeface="Segoe UI Light"/>
              </a:rPr>
              <a:t>afinación</a:t>
            </a:r>
            <a:r>
              <a:rPr lang="en-US" sz="2800">
                <a:latin typeface="Segoe UI Light"/>
                <a:cs typeface="Segoe UI Light"/>
              </a:rPr>
              <a:t> de </a:t>
            </a:r>
            <a:r>
              <a:rPr lang="en-US" sz="2800" err="1">
                <a:latin typeface="Segoe UI Light"/>
                <a:cs typeface="Segoe UI Light"/>
              </a:rPr>
              <a:t>parámetros</a:t>
            </a:r>
            <a:r>
              <a:rPr lang="en-US" sz="2800">
                <a:latin typeface="Segoe UI Light"/>
                <a:cs typeface="Segoe UI Light"/>
              </a:rPr>
              <a:t> </a:t>
            </a:r>
            <a:r>
              <a:rPr lang="en-US" sz="2800" err="1">
                <a:latin typeface="Segoe UI Light"/>
                <a:cs typeface="Segoe UI Light"/>
              </a:rPr>
              <a:t>como</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tamaño</a:t>
            </a:r>
            <a:r>
              <a:rPr lang="en-US" sz="2800">
                <a:latin typeface="Segoe UI Light"/>
                <a:cs typeface="Segoe UI Light"/>
              </a:rPr>
              <a:t> de las colas, la </a:t>
            </a:r>
            <a:r>
              <a:rPr lang="en-US" sz="2800" err="1">
                <a:latin typeface="Segoe UI Light"/>
                <a:cs typeface="Segoe UI Light"/>
              </a:rPr>
              <a:t>prioridad</a:t>
            </a:r>
            <a:r>
              <a:rPr lang="en-US" sz="2800">
                <a:latin typeface="Segoe UI Light"/>
                <a:cs typeface="Segoe UI Light"/>
              </a:rPr>
              <a:t> de las </a:t>
            </a:r>
            <a:r>
              <a:rPr lang="en-US" sz="2800" err="1">
                <a:latin typeface="Segoe UI Light"/>
                <a:cs typeface="Segoe UI Light"/>
              </a:rPr>
              <a:t>tareas</a:t>
            </a:r>
            <a:r>
              <a:rPr lang="en-US" sz="2800">
                <a:latin typeface="Segoe UI Light"/>
                <a:cs typeface="Segoe UI Light"/>
              </a:rPr>
              <a:t>, y la </a:t>
            </a:r>
            <a:r>
              <a:rPr lang="en-US" sz="2800" err="1">
                <a:latin typeface="Segoe UI Light"/>
                <a:cs typeface="Segoe UI Light"/>
              </a:rPr>
              <a:t>velocidad</a:t>
            </a:r>
            <a:r>
              <a:rPr lang="en-US" sz="2800">
                <a:latin typeface="Segoe UI Light"/>
                <a:cs typeface="Segoe UI Light"/>
              </a:rPr>
              <a:t> de </a:t>
            </a:r>
            <a:r>
              <a:rPr lang="en-US" sz="2800" err="1">
                <a:latin typeface="Segoe UI Light"/>
                <a:cs typeface="Segoe UI Light"/>
              </a:rPr>
              <a:t>procesamiento</a:t>
            </a:r>
            <a:r>
              <a:rPr lang="en-US" sz="2800">
                <a:latin typeface="Segoe UI Light"/>
                <a:cs typeface="Segoe UI Light"/>
              </a:rPr>
              <a:t> de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trabajadores</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algn="just">
              <a:lnSpc>
                <a:spcPct val="90000"/>
              </a:lnSpc>
              <a:spcAft>
                <a:spcPts val="600"/>
              </a:spcAft>
            </a:pPr>
            <a:endParaRPr lang="en-US" sz="2800">
              <a:ea typeface="+mn-lt"/>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208781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19" name="CuadroTexto 18">
            <a:extLst>
              <a:ext uri="{FF2B5EF4-FFF2-40B4-BE49-F238E27FC236}">
                <a16:creationId xmlns:a16="http://schemas.microsoft.com/office/drawing/2014/main" id="{F839D28D-6146-DF71-0A84-D85EF7714CD3}"/>
              </a:ext>
            </a:extLst>
          </p:cNvPr>
          <p:cNvSpPr txBox="1"/>
          <p:nvPr/>
        </p:nvSpPr>
        <p:spPr>
          <a:xfrm>
            <a:off x="698758" y="1229483"/>
            <a:ext cx="10874746" cy="4401205"/>
          </a:xfrm>
          <a:prstGeom prst="rect">
            <a:avLst/>
          </a:prstGeom>
          <a:noFill/>
        </p:spPr>
        <p:txBody>
          <a:bodyPr wrap="square" lIns="91440" tIns="45720" rIns="91440" bIns="45720" rtlCol="0" anchor="t">
            <a:spAutoFit/>
          </a:bodyPr>
          <a:lstStyle/>
          <a:p>
            <a:pPr algn="just"/>
            <a:r>
              <a:rPr lang="es-CO" sz="4000" i="1">
                <a:solidFill>
                  <a:srgbClr val="000000"/>
                </a:solidFill>
                <a:ea typeface="+mn-lt"/>
                <a:cs typeface="+mn-lt"/>
              </a:rPr>
              <a:t>En resumen, extender una solución basada en la arquitectura de sistemas de colas implica aumentar su capacidad de procesamiento, mejorar su </a:t>
            </a:r>
            <a:r>
              <a:rPr lang="es-CO" sz="4000" b="1" i="1">
                <a:solidFill>
                  <a:srgbClr val="000000"/>
                </a:solidFill>
                <a:ea typeface="+mn-lt"/>
                <a:cs typeface="+mn-lt"/>
              </a:rPr>
              <a:t>eficiencia</a:t>
            </a:r>
            <a:r>
              <a:rPr lang="es-CO" sz="4000" i="1">
                <a:solidFill>
                  <a:srgbClr val="000000"/>
                </a:solidFill>
                <a:ea typeface="+mn-lt"/>
                <a:cs typeface="+mn-lt"/>
              </a:rPr>
              <a:t>, asegurar su </a:t>
            </a:r>
            <a:r>
              <a:rPr lang="es-CO" sz="4000" b="1" i="1">
                <a:solidFill>
                  <a:srgbClr val="000000"/>
                </a:solidFill>
                <a:ea typeface="+mn-lt"/>
                <a:cs typeface="+mn-lt"/>
              </a:rPr>
              <a:t>resiliencia</a:t>
            </a:r>
            <a:r>
              <a:rPr lang="es-CO" sz="4000" i="1">
                <a:solidFill>
                  <a:srgbClr val="000000"/>
                </a:solidFill>
                <a:ea typeface="+mn-lt"/>
                <a:cs typeface="+mn-lt"/>
              </a:rPr>
              <a:t> y </a:t>
            </a:r>
            <a:r>
              <a:rPr lang="es-CO" sz="4000" b="1" i="1">
                <a:solidFill>
                  <a:srgbClr val="000000"/>
                </a:solidFill>
                <a:ea typeface="+mn-lt"/>
                <a:cs typeface="+mn-lt"/>
              </a:rPr>
              <a:t>optimizar el uso</a:t>
            </a:r>
            <a:r>
              <a:rPr lang="es-CO" sz="4000" i="1">
                <a:solidFill>
                  <a:srgbClr val="000000"/>
                </a:solidFill>
                <a:ea typeface="+mn-lt"/>
                <a:cs typeface="+mn-lt"/>
              </a:rPr>
              <a:t> de recursos para manejar de manera eficaz un mayor volumen de tareas y variaciones en la carga de trabajo.</a:t>
            </a:r>
            <a:endParaRPr lang="es-ES" sz="4000" i="1">
              <a:solidFill>
                <a:srgbClr val="000000"/>
              </a:solidFill>
              <a:ea typeface="+mn-lt"/>
              <a:cs typeface="+mn-lt"/>
            </a:endParaRPr>
          </a:p>
        </p:txBody>
      </p:sp>
    </p:spTree>
    <p:extLst>
      <p:ext uri="{BB962C8B-B14F-4D97-AF65-F5344CB8AC3E}">
        <p14:creationId xmlns:p14="http://schemas.microsoft.com/office/powerpoint/2010/main" val="3944035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1454934" y="2022184"/>
            <a:ext cx="9033242" cy="1938992"/>
          </a:xfrm>
          <a:prstGeom prst="rect">
            <a:avLst/>
          </a:prstGeom>
          <a:noFill/>
        </p:spPr>
        <p:txBody>
          <a:bodyPr wrap="none" lIns="91440" tIns="45720" rIns="91440" bIns="45720" rtlCol="0" anchor="t">
            <a:spAutoFit/>
          </a:bodyPr>
          <a:lstStyle/>
          <a:p>
            <a:pPr algn="ctr"/>
            <a:r>
              <a:rPr lang="es-ES" sz="6000" b="1">
                <a:latin typeface="Segoe UI Black"/>
                <a:ea typeface="Segoe UI Black"/>
              </a:rPr>
              <a:t>Bus de </a:t>
            </a:r>
            <a:endParaRPr lang="es-ES">
              <a:latin typeface="Calibri" panose="020F0502020204030204"/>
              <a:ea typeface="Calibri" panose="020F0502020204030204"/>
              <a:cs typeface="Calibri" panose="020F0502020204030204"/>
            </a:endParaRPr>
          </a:p>
          <a:p>
            <a:pPr algn="ctr"/>
            <a:r>
              <a:rPr lang="es-ES" sz="6000" b="1">
                <a:latin typeface="Segoe UI Black"/>
                <a:ea typeface="Segoe UI Black"/>
              </a:rPr>
              <a:t>Servicios Empresariales</a:t>
            </a:r>
            <a:endParaRPr lang="es-ES">
              <a:ea typeface="Calibri"/>
              <a:cs typeface="Calibri"/>
            </a:endParaRPr>
          </a:p>
        </p:txBody>
      </p:sp>
    </p:spTree>
    <p:extLst>
      <p:ext uri="{BB962C8B-B14F-4D97-AF65-F5344CB8AC3E}">
        <p14:creationId xmlns:p14="http://schemas.microsoft.com/office/powerpoint/2010/main" val="3310291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ea typeface="+mn-lt"/>
                <a:cs typeface="+mn-lt"/>
              </a:rPr>
              <a:t>Bus de </a:t>
            </a:r>
            <a:r>
              <a:rPr lang="en-US" sz="5400" err="1">
                <a:ea typeface="+mn-lt"/>
                <a:cs typeface="+mn-lt"/>
              </a:rPr>
              <a:t>Servicios</a:t>
            </a:r>
            <a:r>
              <a:rPr lang="en-US" sz="5400">
                <a:ea typeface="+mn-lt"/>
                <a:cs typeface="+mn-lt"/>
              </a:rPr>
              <a:t> </a:t>
            </a:r>
            <a:r>
              <a:rPr lang="en-US" sz="5400" err="1">
                <a:ea typeface="+mn-lt"/>
                <a:cs typeface="+mn-lt"/>
              </a:rPr>
              <a:t>Empresariales</a:t>
            </a:r>
            <a:endParaRPr lang="es-ES" err="1"/>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60400" y="1648429"/>
            <a:ext cx="10904376" cy="46495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Intermediación</a:t>
            </a:r>
            <a:r>
              <a:rPr lang="en-US" sz="2800" b="1">
                <a:highlight>
                  <a:srgbClr val="FFFF00"/>
                </a:highlight>
                <a:ea typeface="+mn-lt"/>
                <a:cs typeface="+mn-lt"/>
              </a:rPr>
              <a:t> de </a:t>
            </a:r>
            <a:r>
              <a:rPr lang="en-US" sz="2800" b="1" err="1">
                <a:highlight>
                  <a:srgbClr val="FFFF00"/>
                </a:highlight>
                <a:ea typeface="+mn-lt"/>
                <a:cs typeface="+mn-lt"/>
              </a:rPr>
              <a:t>Mensajes</a:t>
            </a:r>
            <a:r>
              <a:rPr lang="en-US" sz="2800">
                <a:ea typeface="+mn-lt"/>
                <a:cs typeface="+mn-lt"/>
              </a:rPr>
              <a:t>: </a:t>
            </a:r>
            <a:r>
              <a:rPr lang="en-US" sz="2800">
                <a:latin typeface="Segoe UI Light"/>
                <a:cs typeface="Segoe UI Light"/>
              </a:rPr>
              <a:t>El ESB </a:t>
            </a:r>
            <a:r>
              <a:rPr lang="en-US" sz="2800" err="1">
                <a:latin typeface="Segoe UI Light"/>
                <a:cs typeface="Segoe UI Light"/>
              </a:rPr>
              <a:t>utiliza</a:t>
            </a:r>
            <a:r>
              <a:rPr lang="en-US" sz="2800">
                <a:latin typeface="Segoe UI Light"/>
                <a:cs typeface="Segoe UI Light"/>
              </a:rPr>
              <a:t> </a:t>
            </a:r>
            <a:r>
              <a:rPr lang="en-US" sz="2800" err="1">
                <a:latin typeface="Segoe UI Light"/>
                <a:cs typeface="Segoe UI Light"/>
              </a:rPr>
              <a:t>una</a:t>
            </a:r>
            <a:r>
              <a:rPr lang="en-US" sz="2800">
                <a:latin typeface="Segoe UI Light"/>
                <a:cs typeface="Segoe UI Light"/>
              </a:rPr>
              <a:t> </a:t>
            </a:r>
            <a:r>
              <a:rPr lang="en-US" sz="2800" err="1">
                <a:latin typeface="Segoe UI Light"/>
                <a:cs typeface="Segoe UI Light"/>
              </a:rPr>
              <a:t>arquitectura</a:t>
            </a:r>
            <a:r>
              <a:rPr lang="en-US" sz="2800">
                <a:latin typeface="Segoe UI Light"/>
                <a:cs typeface="Segoe UI Light"/>
              </a:rPr>
              <a:t> de </a:t>
            </a:r>
            <a:r>
              <a:rPr lang="en-US" sz="2800" err="1">
                <a:latin typeface="Segoe UI Light"/>
                <a:cs typeface="Segoe UI Light"/>
              </a:rPr>
              <a:t>sistemas</a:t>
            </a:r>
            <a:r>
              <a:rPr lang="en-US" sz="2800">
                <a:latin typeface="Segoe UI Light"/>
                <a:cs typeface="Segoe UI Light"/>
              </a:rPr>
              <a:t> de colas para </a:t>
            </a:r>
            <a:r>
              <a:rPr lang="en-US" sz="2800" err="1">
                <a:latin typeface="Segoe UI Light"/>
                <a:cs typeface="Segoe UI Light"/>
              </a:rPr>
              <a:t>gestionar</a:t>
            </a:r>
            <a:r>
              <a:rPr lang="en-US" sz="2800">
                <a:latin typeface="Segoe UI Light"/>
                <a:cs typeface="Segoe UI Light"/>
              </a:rPr>
              <a:t> la </a:t>
            </a:r>
            <a:r>
              <a:rPr lang="en-US" sz="2800" err="1">
                <a:latin typeface="Segoe UI Light"/>
                <a:cs typeface="Segoe UI Light"/>
              </a:rPr>
              <a:t>transmisión</a:t>
            </a:r>
            <a:r>
              <a:rPr lang="en-US" sz="2800">
                <a:latin typeface="Segoe UI Light"/>
                <a:cs typeface="Segoe UI Light"/>
              </a:rPr>
              <a:t> de </a:t>
            </a:r>
            <a:r>
              <a:rPr lang="en-US" sz="2800" err="1">
                <a:latin typeface="Segoe UI Light"/>
                <a:cs typeface="Segoe UI Light"/>
              </a:rPr>
              <a:t>mensajes</a:t>
            </a:r>
            <a:r>
              <a:rPr lang="en-US" sz="2800">
                <a:latin typeface="Segoe UI Light"/>
                <a:cs typeface="Segoe UI Light"/>
              </a:rPr>
              <a:t> entre </a:t>
            </a:r>
            <a:r>
              <a:rPr lang="en-US" sz="2800" err="1">
                <a:latin typeface="Segoe UI Light"/>
                <a:cs typeface="Segoe UI Light"/>
              </a:rPr>
              <a:t>diferentes</a:t>
            </a:r>
            <a:r>
              <a:rPr lang="en-US" sz="2800">
                <a:latin typeface="Segoe UI Light"/>
                <a:cs typeface="Segoe UI Light"/>
              </a:rPr>
              <a:t> </a:t>
            </a:r>
            <a:r>
              <a:rPr lang="en-US" sz="2800" err="1">
                <a:latin typeface="Segoe UI Light"/>
                <a:cs typeface="Segoe UI Light"/>
              </a:rPr>
              <a:t>servicios</a:t>
            </a:r>
            <a:r>
              <a:rPr lang="en-US" sz="2800">
                <a:latin typeface="Segoe UI Light"/>
                <a:cs typeface="Segoe UI Light"/>
              </a:rPr>
              <a:t>. Los </a:t>
            </a:r>
            <a:r>
              <a:rPr lang="en-US" sz="2800" err="1">
                <a:latin typeface="Segoe UI Light"/>
                <a:cs typeface="Segoe UI Light"/>
              </a:rPr>
              <a:t>mensajes</a:t>
            </a:r>
            <a:r>
              <a:rPr lang="en-US" sz="2800">
                <a:latin typeface="Segoe UI Light"/>
                <a:cs typeface="Segoe UI Light"/>
              </a:rPr>
              <a:t> se </a:t>
            </a:r>
            <a:r>
              <a:rPr lang="en-US" sz="2800" err="1">
                <a:latin typeface="Segoe UI Light"/>
                <a:cs typeface="Segoe UI Light"/>
              </a:rPr>
              <a:t>encolan</a:t>
            </a:r>
            <a:r>
              <a:rPr lang="en-US" sz="2800">
                <a:latin typeface="Segoe UI Light"/>
                <a:cs typeface="Segoe UI Light"/>
              </a:rPr>
              <a:t> y se </a:t>
            </a:r>
            <a:r>
              <a:rPr lang="en-US" sz="2800" err="1">
                <a:latin typeface="Segoe UI Light"/>
                <a:cs typeface="Segoe UI Light"/>
              </a:rPr>
              <a:t>distribuyen</a:t>
            </a:r>
            <a:r>
              <a:rPr lang="en-US" sz="2800">
                <a:latin typeface="Segoe UI Light"/>
                <a:cs typeface="Segoe UI Light"/>
              </a:rPr>
              <a:t> de </a:t>
            </a:r>
            <a:r>
              <a:rPr lang="en-US" sz="2800" err="1">
                <a:latin typeface="Segoe UI Light"/>
                <a:cs typeface="Segoe UI Light"/>
              </a:rPr>
              <a:t>manera</a:t>
            </a:r>
            <a:r>
              <a:rPr lang="en-US" sz="2800">
                <a:latin typeface="Segoe UI Light"/>
                <a:cs typeface="Segoe UI Light"/>
              </a:rPr>
              <a:t> </a:t>
            </a:r>
            <a:r>
              <a:rPr lang="en-US" sz="2800" err="1">
                <a:latin typeface="Segoe UI Light"/>
                <a:cs typeface="Segoe UI Light"/>
              </a:rPr>
              <a:t>eficiente</a:t>
            </a:r>
            <a:r>
              <a:rPr lang="en-US" sz="2800">
                <a:latin typeface="Segoe UI Light"/>
                <a:cs typeface="Segoe UI Light"/>
              </a:rPr>
              <a:t>, </a:t>
            </a:r>
            <a:r>
              <a:rPr lang="en-US" sz="2800" err="1">
                <a:latin typeface="Segoe UI Light"/>
                <a:cs typeface="Segoe UI Light"/>
              </a:rPr>
              <a:t>asegurando</a:t>
            </a:r>
            <a:r>
              <a:rPr lang="en-US" sz="2800">
                <a:latin typeface="Segoe UI Light"/>
                <a:cs typeface="Segoe UI Light"/>
              </a:rPr>
              <a:t> que </a:t>
            </a:r>
            <a:r>
              <a:rPr lang="en-US" sz="2800" err="1">
                <a:latin typeface="Segoe UI Light"/>
                <a:cs typeface="Segoe UI Light"/>
              </a:rPr>
              <a:t>cada</a:t>
            </a:r>
            <a:r>
              <a:rPr lang="en-US" sz="2800">
                <a:latin typeface="Segoe UI Light"/>
                <a:cs typeface="Segoe UI Light"/>
              </a:rPr>
              <a:t> </a:t>
            </a:r>
            <a:r>
              <a:rPr lang="en-US" sz="2800" err="1">
                <a:latin typeface="Segoe UI Light"/>
                <a:cs typeface="Segoe UI Light"/>
              </a:rPr>
              <a:t>servicio</a:t>
            </a:r>
            <a:r>
              <a:rPr lang="en-US" sz="2800">
                <a:latin typeface="Segoe UI Light"/>
                <a:cs typeface="Segoe UI Light"/>
              </a:rPr>
              <a:t> </a:t>
            </a:r>
            <a:r>
              <a:rPr lang="en-US" sz="2800" err="1">
                <a:latin typeface="Segoe UI Light"/>
                <a:cs typeface="Segoe UI Light"/>
              </a:rPr>
              <a:t>reciba</a:t>
            </a:r>
            <a:r>
              <a:rPr lang="en-US" sz="2800">
                <a:latin typeface="Segoe UI Light"/>
                <a:cs typeface="Segoe UI Light"/>
              </a:rPr>
              <a:t>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datos</a:t>
            </a:r>
            <a:r>
              <a:rPr lang="en-US" sz="2800">
                <a:latin typeface="Segoe UI Light"/>
                <a:cs typeface="Segoe UI Light"/>
              </a:rPr>
              <a:t> </a:t>
            </a:r>
            <a:r>
              <a:rPr lang="en-US" sz="2800" err="1">
                <a:latin typeface="Segoe UI Light"/>
                <a:cs typeface="Segoe UI Light"/>
              </a:rPr>
              <a:t>necesarios</a:t>
            </a:r>
            <a:r>
              <a:rPr lang="en-US" sz="2800">
                <a:latin typeface="Segoe UI Light"/>
                <a:cs typeface="Segoe UI Light"/>
              </a:rPr>
              <a:t> </a:t>
            </a:r>
            <a:r>
              <a:rPr lang="en-US" sz="2800" err="1">
                <a:latin typeface="Segoe UI Light"/>
                <a:cs typeface="Segoe UI Light"/>
              </a:rPr>
              <a:t>cuando</a:t>
            </a:r>
            <a:r>
              <a:rPr lang="en-US" sz="2800">
                <a:latin typeface="Segoe UI Light"/>
                <a:cs typeface="Segoe UI Light"/>
              </a:rPr>
              <a:t>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necesite</a:t>
            </a:r>
            <a:r>
              <a:rPr lang="en-US" sz="2800">
                <a:latin typeface="Segoe UI Light"/>
                <a:cs typeface="Segoe UI Light"/>
              </a:rPr>
              <a:t>.</a:t>
            </a:r>
            <a:endParaRPr lang="en-US">
              <a:ea typeface="+mn-lt"/>
              <a:cs typeface="+mn-lt"/>
            </a:endParaRP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Desacoplamiento</a:t>
            </a:r>
            <a:r>
              <a:rPr lang="en-US" sz="2800">
                <a:ea typeface="+mn-lt"/>
                <a:cs typeface="+mn-lt"/>
              </a:rPr>
              <a:t>: </a:t>
            </a:r>
            <a:r>
              <a:rPr lang="en-US" sz="2800">
                <a:latin typeface="Segoe UI Light"/>
                <a:cs typeface="Segoe UI Light"/>
              </a:rPr>
              <a:t>Permite que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servicios</a:t>
            </a:r>
            <a:r>
              <a:rPr lang="en-US" sz="2800">
                <a:latin typeface="Segoe UI Light"/>
                <a:cs typeface="Segoe UI Light"/>
              </a:rPr>
              <a:t> </a:t>
            </a:r>
            <a:r>
              <a:rPr lang="en-US" sz="2800" err="1">
                <a:latin typeface="Segoe UI Light"/>
                <a:cs typeface="Segoe UI Light"/>
              </a:rPr>
              <a:t>estén</a:t>
            </a:r>
            <a:r>
              <a:rPr lang="en-US" sz="2800">
                <a:latin typeface="Segoe UI Light"/>
                <a:cs typeface="Segoe UI Light"/>
              </a:rPr>
              <a:t> </a:t>
            </a:r>
            <a:r>
              <a:rPr lang="en-US" sz="2800" err="1">
                <a:latin typeface="Segoe UI Light"/>
                <a:cs typeface="Segoe UI Light"/>
              </a:rPr>
              <a:t>desacoplados</a:t>
            </a:r>
            <a:r>
              <a:rPr lang="en-US" sz="2800">
                <a:latin typeface="Segoe UI Light"/>
                <a:cs typeface="Segoe UI Light"/>
              </a:rPr>
              <a:t>, es </a:t>
            </a:r>
            <a:r>
              <a:rPr lang="en-US" sz="2800" err="1">
                <a:latin typeface="Segoe UI Light"/>
                <a:cs typeface="Segoe UI Light"/>
              </a:rPr>
              <a:t>decir</a:t>
            </a:r>
            <a:r>
              <a:rPr lang="en-US" sz="2800">
                <a:latin typeface="Segoe UI Light"/>
                <a:cs typeface="Segoe UI Light"/>
              </a:rPr>
              <a:t>, que no </a:t>
            </a:r>
            <a:r>
              <a:rPr lang="en-US" sz="2800" err="1">
                <a:latin typeface="Segoe UI Light"/>
                <a:cs typeface="Segoe UI Light"/>
              </a:rPr>
              <a:t>dependan</a:t>
            </a:r>
            <a:r>
              <a:rPr lang="en-US" sz="2800">
                <a:latin typeface="Segoe UI Light"/>
                <a:cs typeface="Segoe UI Light"/>
              </a:rPr>
              <a:t> </a:t>
            </a:r>
            <a:r>
              <a:rPr lang="en-US" sz="2800" err="1">
                <a:latin typeface="Segoe UI Light"/>
                <a:cs typeface="Segoe UI Light"/>
              </a:rPr>
              <a:t>directamente</a:t>
            </a:r>
            <a:r>
              <a:rPr lang="en-US" sz="2800">
                <a:latin typeface="Segoe UI Light"/>
                <a:cs typeface="Segoe UI Light"/>
              </a:rPr>
              <a:t> </a:t>
            </a:r>
            <a:r>
              <a:rPr lang="en-US" sz="2800" err="1">
                <a:latin typeface="Segoe UI Light"/>
                <a:cs typeface="Segoe UI Light"/>
              </a:rPr>
              <a:t>unos</a:t>
            </a:r>
            <a:r>
              <a:rPr lang="en-US" sz="2800">
                <a:latin typeface="Segoe UI Light"/>
                <a:cs typeface="Segoe UI Light"/>
              </a:rPr>
              <a:t> de </a:t>
            </a:r>
            <a:r>
              <a:rPr lang="en-US" sz="2800" err="1">
                <a:latin typeface="Segoe UI Light"/>
                <a:cs typeface="Segoe UI Light"/>
              </a:rPr>
              <a:t>otros</a:t>
            </a:r>
            <a:r>
              <a:rPr lang="en-US" sz="2800">
                <a:latin typeface="Segoe UI Light"/>
                <a:cs typeface="Segoe UI Light"/>
              </a:rPr>
              <a:t>. Esto </a:t>
            </a:r>
            <a:r>
              <a:rPr lang="en-US" sz="2800" err="1">
                <a:latin typeface="Segoe UI Light"/>
                <a:cs typeface="Segoe UI Light"/>
              </a:rPr>
              <a:t>facilita</a:t>
            </a:r>
            <a:r>
              <a:rPr lang="en-US" sz="2800">
                <a:latin typeface="Segoe UI Light"/>
                <a:cs typeface="Segoe UI Light"/>
              </a:rPr>
              <a:t> la </a:t>
            </a:r>
            <a:r>
              <a:rPr lang="en-US" sz="2800" err="1">
                <a:latin typeface="Segoe UI Light"/>
                <a:cs typeface="Segoe UI Light"/>
              </a:rPr>
              <a:t>escalabilidad</a:t>
            </a:r>
            <a:r>
              <a:rPr lang="en-US" sz="2800">
                <a:latin typeface="Segoe UI Light"/>
                <a:cs typeface="Segoe UI Light"/>
              </a:rPr>
              <a:t> y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mantenimiento</a:t>
            </a:r>
            <a:r>
              <a:rPr lang="en-US" sz="2800">
                <a:latin typeface="Segoe UI Light"/>
                <a:cs typeface="Segoe UI Light"/>
              </a:rPr>
              <a:t> del </a:t>
            </a:r>
            <a:r>
              <a:rPr lang="en-US" sz="2800" err="1">
                <a:latin typeface="Segoe UI Light"/>
                <a:cs typeface="Segoe UI Light"/>
              </a:rPr>
              <a:t>sistema</a:t>
            </a:r>
            <a:r>
              <a:rPr lang="en-US" sz="2800">
                <a:latin typeface="Segoe UI Light"/>
                <a:cs typeface="Segoe UI Light"/>
              </a:rPr>
              <a:t>, </a:t>
            </a:r>
            <a:r>
              <a:rPr lang="en-US" sz="2800" err="1">
                <a:latin typeface="Segoe UI Light"/>
                <a:cs typeface="Segoe UI Light"/>
              </a:rPr>
              <a:t>ya</a:t>
            </a:r>
            <a:r>
              <a:rPr lang="en-US" sz="2800">
                <a:latin typeface="Segoe UI Light"/>
                <a:cs typeface="Segoe UI Light"/>
              </a:rPr>
              <a:t> que las </a:t>
            </a:r>
            <a:r>
              <a:rPr lang="en-US" sz="2800" err="1">
                <a:latin typeface="Segoe UI Light"/>
                <a:cs typeface="Segoe UI Light"/>
              </a:rPr>
              <a:t>aplicaciones</a:t>
            </a:r>
            <a:r>
              <a:rPr lang="en-US" sz="2800">
                <a:latin typeface="Segoe UI Light"/>
                <a:cs typeface="Segoe UI Light"/>
              </a:rPr>
              <a:t> </a:t>
            </a:r>
            <a:r>
              <a:rPr lang="en-US" sz="2800" err="1">
                <a:latin typeface="Segoe UI Light"/>
                <a:cs typeface="Segoe UI Light"/>
              </a:rPr>
              <a:t>pueden</a:t>
            </a:r>
            <a:r>
              <a:rPr lang="en-US" sz="2800">
                <a:latin typeface="Segoe UI Light"/>
                <a:cs typeface="Segoe UI Light"/>
              </a:rPr>
              <a:t> </a:t>
            </a:r>
            <a:r>
              <a:rPr lang="en-US" sz="2800" err="1">
                <a:latin typeface="Segoe UI Light"/>
                <a:cs typeface="Segoe UI Light"/>
              </a:rPr>
              <a:t>evolucionar</a:t>
            </a:r>
            <a:r>
              <a:rPr lang="en-US" sz="2800">
                <a:latin typeface="Segoe UI Light"/>
                <a:cs typeface="Segoe UI Light"/>
              </a:rPr>
              <a:t> </a:t>
            </a:r>
            <a:r>
              <a:rPr lang="en-US" sz="2800" err="1">
                <a:latin typeface="Segoe UI Light"/>
                <a:cs typeface="Segoe UI Light"/>
              </a:rPr>
              <a:t>independientemente</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a:ea typeface="+mn-lt"/>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3615534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ea typeface="+mn-lt"/>
                <a:cs typeface="+mn-lt"/>
              </a:rPr>
              <a:t>Bus de </a:t>
            </a:r>
            <a:r>
              <a:rPr lang="en-US" sz="5400" err="1">
                <a:ea typeface="+mn-lt"/>
                <a:cs typeface="+mn-lt"/>
              </a:rPr>
              <a:t>Servicios</a:t>
            </a:r>
            <a:r>
              <a:rPr lang="en-US" sz="5400">
                <a:ea typeface="+mn-lt"/>
                <a:cs typeface="+mn-lt"/>
              </a:rPr>
              <a:t> </a:t>
            </a:r>
            <a:r>
              <a:rPr lang="en-US" sz="5400" err="1">
                <a:ea typeface="+mn-lt"/>
                <a:cs typeface="+mn-lt"/>
              </a:rPr>
              <a:t>Empresariales</a:t>
            </a:r>
            <a:endParaRPr lang="es-ES" err="1"/>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60400" y="1648429"/>
            <a:ext cx="10904376" cy="46495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Transformación</a:t>
            </a:r>
            <a:r>
              <a:rPr lang="en-US" sz="2800" b="1">
                <a:highlight>
                  <a:srgbClr val="FFFF00"/>
                </a:highlight>
                <a:ea typeface="+mn-lt"/>
                <a:cs typeface="+mn-lt"/>
              </a:rPr>
              <a:t> de </a:t>
            </a:r>
            <a:r>
              <a:rPr lang="en-US" sz="2800" b="1" err="1">
                <a:highlight>
                  <a:srgbClr val="FFFF00"/>
                </a:highlight>
                <a:ea typeface="+mn-lt"/>
                <a:cs typeface="+mn-lt"/>
              </a:rPr>
              <a:t>Mensajes</a:t>
            </a:r>
            <a:r>
              <a:rPr lang="en-US" sz="2800">
                <a:ea typeface="+mn-lt"/>
                <a:cs typeface="+mn-lt"/>
              </a:rPr>
              <a:t>: </a:t>
            </a:r>
            <a:r>
              <a:rPr lang="en-US" sz="2800">
                <a:latin typeface="Segoe UI Light"/>
                <a:cs typeface="Segoe UI Light"/>
              </a:rPr>
              <a:t>El ESB </a:t>
            </a:r>
            <a:r>
              <a:rPr lang="en-US" sz="2800" err="1">
                <a:latin typeface="Segoe UI Light"/>
                <a:cs typeface="Segoe UI Light"/>
              </a:rPr>
              <a:t>puede</a:t>
            </a:r>
            <a:r>
              <a:rPr lang="en-US" sz="2800">
                <a:latin typeface="Segoe UI Light"/>
                <a:cs typeface="Segoe UI Light"/>
              </a:rPr>
              <a:t> </a:t>
            </a:r>
            <a:r>
              <a:rPr lang="en-US" sz="2800" err="1">
                <a:latin typeface="Segoe UI Light"/>
                <a:cs typeface="Segoe UI Light"/>
              </a:rPr>
              <a:t>transformar</a:t>
            </a:r>
            <a:r>
              <a:rPr lang="en-US" sz="2800">
                <a:latin typeface="Segoe UI Light"/>
                <a:cs typeface="Segoe UI Light"/>
              </a:rPr>
              <a:t>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mensajes</a:t>
            </a:r>
            <a:r>
              <a:rPr lang="en-US" sz="2800">
                <a:latin typeface="Segoe UI Light"/>
                <a:cs typeface="Segoe UI Light"/>
              </a:rPr>
              <a:t> de un </a:t>
            </a:r>
            <a:r>
              <a:rPr lang="en-US" sz="2800" err="1">
                <a:latin typeface="Segoe UI Light"/>
                <a:cs typeface="Segoe UI Light"/>
              </a:rPr>
              <a:t>formato</a:t>
            </a:r>
            <a:r>
              <a:rPr lang="en-US" sz="2800">
                <a:latin typeface="Segoe UI Light"/>
                <a:cs typeface="Segoe UI Light"/>
              </a:rPr>
              <a:t> a </a:t>
            </a:r>
            <a:r>
              <a:rPr lang="en-US" sz="2800" err="1">
                <a:latin typeface="Segoe UI Light"/>
                <a:cs typeface="Segoe UI Light"/>
              </a:rPr>
              <a:t>otro</a:t>
            </a:r>
            <a:r>
              <a:rPr lang="en-US" sz="2800">
                <a:latin typeface="Segoe UI Light"/>
                <a:cs typeface="Segoe UI Light"/>
              </a:rPr>
              <a:t> </a:t>
            </a:r>
            <a:r>
              <a:rPr lang="en-US" sz="2800" err="1">
                <a:latin typeface="Segoe UI Light"/>
                <a:cs typeface="Segoe UI Light"/>
              </a:rPr>
              <a:t>según</a:t>
            </a:r>
            <a:r>
              <a:rPr lang="en-US" sz="2800">
                <a:latin typeface="Segoe UI Light"/>
                <a:cs typeface="Segoe UI Light"/>
              </a:rPr>
              <a:t> sea </a:t>
            </a:r>
            <a:r>
              <a:rPr lang="en-US" sz="2800" err="1">
                <a:latin typeface="Segoe UI Light"/>
                <a:cs typeface="Segoe UI Light"/>
              </a:rPr>
              <a:t>necesario</a:t>
            </a:r>
            <a:r>
              <a:rPr lang="en-US" sz="2800">
                <a:latin typeface="Segoe UI Light"/>
                <a:cs typeface="Segoe UI Light"/>
              </a:rPr>
              <a:t>, </a:t>
            </a:r>
            <a:r>
              <a:rPr lang="en-US" sz="2800" err="1">
                <a:latin typeface="Segoe UI Light"/>
                <a:cs typeface="Segoe UI Light"/>
              </a:rPr>
              <a:t>facilitando</a:t>
            </a:r>
            <a:r>
              <a:rPr lang="en-US" sz="2800">
                <a:latin typeface="Segoe UI Light"/>
                <a:cs typeface="Segoe UI Light"/>
              </a:rPr>
              <a:t> la </a:t>
            </a:r>
            <a:r>
              <a:rPr lang="en-US" sz="2800" err="1">
                <a:latin typeface="Segoe UI Light"/>
                <a:cs typeface="Segoe UI Light"/>
              </a:rPr>
              <a:t>comunicación</a:t>
            </a:r>
            <a:r>
              <a:rPr lang="en-US" sz="2800">
                <a:latin typeface="Segoe UI Light"/>
                <a:cs typeface="Segoe UI Light"/>
              </a:rPr>
              <a:t> entre </a:t>
            </a:r>
            <a:r>
              <a:rPr lang="en-US" sz="2800" err="1">
                <a:latin typeface="Segoe UI Light"/>
                <a:cs typeface="Segoe UI Light"/>
              </a:rPr>
              <a:t>sistemas</a:t>
            </a:r>
            <a:r>
              <a:rPr lang="en-US" sz="2800">
                <a:latin typeface="Segoe UI Light"/>
                <a:cs typeface="Segoe UI Light"/>
              </a:rPr>
              <a:t> </a:t>
            </a:r>
            <a:r>
              <a:rPr lang="en-US" sz="2800" err="1">
                <a:latin typeface="Segoe UI Light"/>
                <a:cs typeface="Segoe UI Light"/>
              </a:rPr>
              <a:t>heterogéneos</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err="1">
                <a:highlight>
                  <a:srgbClr val="FFFF00"/>
                </a:highlight>
                <a:ea typeface="+mn-lt"/>
                <a:cs typeface="+mn-lt"/>
              </a:rPr>
              <a:t>Ruteo</a:t>
            </a:r>
            <a:r>
              <a:rPr lang="en-US" sz="2800" b="1">
                <a:highlight>
                  <a:srgbClr val="FFFF00"/>
                </a:highlight>
                <a:ea typeface="+mn-lt"/>
                <a:cs typeface="+mn-lt"/>
              </a:rPr>
              <a:t> </a:t>
            </a:r>
            <a:r>
              <a:rPr lang="en-US" sz="2800" b="1" err="1">
                <a:highlight>
                  <a:srgbClr val="FFFF00"/>
                </a:highlight>
                <a:ea typeface="+mn-lt"/>
                <a:cs typeface="+mn-lt"/>
              </a:rPr>
              <a:t>Inteligente</a:t>
            </a:r>
            <a:r>
              <a:rPr lang="en-US" sz="2800">
                <a:ea typeface="+mn-lt"/>
                <a:cs typeface="+mn-lt"/>
              </a:rPr>
              <a:t>: </a:t>
            </a:r>
            <a:r>
              <a:rPr lang="en-US" sz="2800" err="1">
                <a:latin typeface="Segoe UI Light"/>
                <a:cs typeface="Segoe UI Light"/>
              </a:rPr>
              <a:t>Determina</a:t>
            </a:r>
            <a:r>
              <a:rPr lang="en-US" sz="2800">
                <a:latin typeface="Segoe UI Light"/>
                <a:cs typeface="Segoe UI Light"/>
              </a:rPr>
              <a:t> la </a:t>
            </a:r>
            <a:r>
              <a:rPr lang="en-US" sz="2800" err="1">
                <a:latin typeface="Segoe UI Light"/>
                <a:cs typeface="Segoe UI Light"/>
              </a:rPr>
              <a:t>ruta</a:t>
            </a:r>
            <a:r>
              <a:rPr lang="en-US" sz="2800">
                <a:latin typeface="Segoe UI Light"/>
                <a:cs typeface="Segoe UI Light"/>
              </a:rPr>
              <a:t> </a:t>
            </a:r>
            <a:r>
              <a:rPr lang="en-US" sz="2800" err="1">
                <a:latin typeface="Segoe UI Light"/>
                <a:cs typeface="Segoe UI Light"/>
              </a:rPr>
              <a:t>más</a:t>
            </a:r>
            <a:r>
              <a:rPr lang="en-US" sz="2800">
                <a:latin typeface="Segoe UI Light"/>
                <a:cs typeface="Segoe UI Light"/>
              </a:rPr>
              <a:t> </a:t>
            </a:r>
            <a:r>
              <a:rPr lang="en-US" sz="2800" err="1">
                <a:latin typeface="Segoe UI Light"/>
                <a:cs typeface="Segoe UI Light"/>
              </a:rPr>
              <a:t>eficiente</a:t>
            </a:r>
            <a:r>
              <a:rPr lang="en-US" sz="2800">
                <a:latin typeface="Segoe UI Light"/>
                <a:cs typeface="Segoe UI Light"/>
              </a:rPr>
              <a:t> para </a:t>
            </a:r>
            <a:r>
              <a:rPr lang="en-US" sz="2800" err="1">
                <a:latin typeface="Segoe UI Light"/>
                <a:cs typeface="Segoe UI Light"/>
              </a:rPr>
              <a:t>cada</a:t>
            </a:r>
            <a:r>
              <a:rPr lang="en-US" sz="2800">
                <a:latin typeface="Segoe UI Light"/>
                <a:cs typeface="Segoe UI Light"/>
              </a:rPr>
              <a:t> </a:t>
            </a:r>
            <a:r>
              <a:rPr lang="en-US" sz="2800" err="1">
                <a:latin typeface="Segoe UI Light"/>
                <a:cs typeface="Segoe UI Light"/>
              </a:rPr>
              <a:t>mensaje</a:t>
            </a:r>
            <a:r>
              <a:rPr lang="en-US" sz="2800">
                <a:latin typeface="Segoe UI Light"/>
                <a:cs typeface="Segoe UI Light"/>
              </a:rPr>
              <a:t>, </a:t>
            </a:r>
            <a:r>
              <a:rPr lang="en-US" sz="2800" err="1">
                <a:latin typeface="Segoe UI Light"/>
                <a:cs typeface="Segoe UI Light"/>
              </a:rPr>
              <a:t>asegurando</a:t>
            </a:r>
            <a:r>
              <a:rPr lang="en-US" sz="2800">
                <a:latin typeface="Segoe UI Light"/>
                <a:cs typeface="Segoe UI Light"/>
              </a:rPr>
              <a:t> que </a:t>
            </a:r>
            <a:r>
              <a:rPr lang="en-US" sz="2800" err="1">
                <a:latin typeface="Segoe UI Light"/>
                <a:cs typeface="Segoe UI Light"/>
              </a:rPr>
              <a:t>llegue</a:t>
            </a:r>
            <a:r>
              <a:rPr lang="en-US" sz="2800">
                <a:latin typeface="Segoe UI Light"/>
                <a:cs typeface="Segoe UI Light"/>
              </a:rPr>
              <a:t> al </a:t>
            </a:r>
            <a:r>
              <a:rPr lang="en-US" sz="2800" err="1">
                <a:latin typeface="Segoe UI Light"/>
                <a:cs typeface="Segoe UI Light"/>
              </a:rPr>
              <a:t>destino</a:t>
            </a:r>
            <a:r>
              <a:rPr lang="en-US" sz="2800">
                <a:latin typeface="Segoe UI Light"/>
                <a:cs typeface="Segoe UI Light"/>
              </a:rPr>
              <a:t> </a:t>
            </a:r>
            <a:r>
              <a:rPr lang="en-US" sz="2800" err="1">
                <a:latin typeface="Segoe UI Light"/>
                <a:cs typeface="Segoe UI Light"/>
              </a:rPr>
              <a:t>correcto</a:t>
            </a:r>
            <a:r>
              <a:rPr lang="en-US" sz="2800">
                <a:latin typeface="Segoe UI Light"/>
                <a:cs typeface="Segoe UI Light"/>
              </a:rPr>
              <a:t> </a:t>
            </a:r>
            <a:r>
              <a:rPr lang="en-US" sz="2800" err="1">
                <a:latin typeface="Segoe UI Light"/>
                <a:cs typeface="Segoe UI Light"/>
              </a:rPr>
              <a:t>basado</a:t>
            </a:r>
            <a:r>
              <a:rPr lang="en-US" sz="2800">
                <a:latin typeface="Segoe UI Light"/>
                <a:cs typeface="Segoe UI Light"/>
              </a:rPr>
              <a:t> </a:t>
            </a:r>
            <a:r>
              <a:rPr lang="en-US" sz="2800" err="1">
                <a:latin typeface="Segoe UI Light"/>
                <a:cs typeface="Segoe UI Light"/>
              </a:rPr>
              <a:t>en</a:t>
            </a:r>
            <a:r>
              <a:rPr lang="en-US" sz="2800">
                <a:latin typeface="Segoe UI Light"/>
                <a:cs typeface="Segoe UI Light"/>
              </a:rPr>
              <a:t> </a:t>
            </a:r>
            <a:r>
              <a:rPr lang="en-US" sz="2800" err="1">
                <a:latin typeface="Segoe UI Light"/>
                <a:cs typeface="Segoe UI Light"/>
              </a:rPr>
              <a:t>reglas</a:t>
            </a:r>
            <a:r>
              <a:rPr lang="en-US" sz="2800">
                <a:latin typeface="Segoe UI Light"/>
                <a:cs typeface="Segoe UI Light"/>
              </a:rPr>
              <a:t> y </a:t>
            </a:r>
            <a:r>
              <a:rPr lang="en-US" sz="2800" err="1">
                <a:latin typeface="Segoe UI Light"/>
                <a:cs typeface="Segoe UI Light"/>
              </a:rPr>
              <a:t>condiciones</a:t>
            </a:r>
            <a:r>
              <a:rPr lang="en-US" sz="2800">
                <a:latin typeface="Segoe UI Light"/>
                <a:cs typeface="Segoe UI Light"/>
              </a:rPr>
              <a:t> predefinidas.</a:t>
            </a:r>
          </a:p>
          <a:p>
            <a:pPr marL="0" lvl="1" indent="-228600" algn="just">
              <a:lnSpc>
                <a:spcPct val="90000"/>
              </a:lnSpc>
              <a:spcAft>
                <a:spcPts val="600"/>
              </a:spcAft>
              <a:buFont typeface="Arial" panose="020B0604020202020204" pitchFamily="34" charset="0"/>
              <a:buChar char="•"/>
            </a:pPr>
            <a:endParaRPr lang="en-US" sz="2800">
              <a:latin typeface="Segoe UI Light"/>
              <a:ea typeface="+mn-lt"/>
              <a:cs typeface="Segoe UI Ligh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algn="just">
              <a:lnSpc>
                <a:spcPct val="90000"/>
              </a:lnSpc>
              <a:spcAft>
                <a:spcPts val="600"/>
              </a:spcAft>
            </a:pPr>
            <a:endParaRPr lang="en-US" sz="2800">
              <a:latin typeface="Calibri" panose="020F0502020204030204"/>
              <a:ea typeface="Calibri" panose="020F0502020204030204"/>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946925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BFBE8927-AB93-4154-9F6B-FF04F9F97C20}"/>
              </a:ext>
            </a:extLst>
          </p:cNvPr>
          <p:cNvSpPr txBox="1"/>
          <p:nvPr/>
        </p:nvSpPr>
        <p:spPr>
          <a:xfrm>
            <a:off x="620486" y="365125"/>
            <a:ext cx="10904375"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a:ea typeface="+mn-lt"/>
                <a:cs typeface="+mn-lt"/>
              </a:rPr>
              <a:t>Bus de </a:t>
            </a:r>
            <a:r>
              <a:rPr lang="en-US" sz="5400" err="1">
                <a:ea typeface="+mn-lt"/>
                <a:cs typeface="+mn-lt"/>
              </a:rPr>
              <a:t>Servicios</a:t>
            </a:r>
            <a:r>
              <a:rPr lang="en-US" sz="5400">
                <a:ea typeface="+mn-lt"/>
                <a:cs typeface="+mn-lt"/>
              </a:rPr>
              <a:t> </a:t>
            </a:r>
            <a:r>
              <a:rPr lang="en-US" sz="5400" err="1">
                <a:ea typeface="+mn-lt"/>
                <a:cs typeface="+mn-lt"/>
              </a:rPr>
              <a:t>Empresariales</a:t>
            </a:r>
            <a:endParaRPr lang="es-ES" err="1"/>
          </a:p>
        </p:txBody>
      </p:sp>
      <p:sp>
        <p:nvSpPr>
          <p:cNvPr id="5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4D5FBC2-FF50-A518-A996-24E4FF62BBD7}"/>
              </a:ext>
            </a:extLst>
          </p:cNvPr>
          <p:cNvSpPr txBox="1"/>
          <p:nvPr/>
        </p:nvSpPr>
        <p:spPr>
          <a:xfrm>
            <a:off x="660400" y="1648429"/>
            <a:ext cx="10904376" cy="46495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0" lvl="1" algn="just">
              <a:lnSpc>
                <a:spcPct val="90000"/>
              </a:lnSpc>
              <a:spcAft>
                <a:spcPts val="600"/>
              </a:spcAft>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a:highlight>
                  <a:srgbClr val="FFFF00"/>
                </a:highlight>
                <a:ea typeface="+mn-lt"/>
                <a:cs typeface="+mn-lt"/>
              </a:rPr>
              <a:t>Seguridad y </a:t>
            </a:r>
            <a:r>
              <a:rPr lang="en-US" sz="2800" b="1" err="1">
                <a:highlight>
                  <a:srgbClr val="FFFF00"/>
                </a:highlight>
                <a:ea typeface="+mn-lt"/>
                <a:cs typeface="+mn-lt"/>
              </a:rPr>
              <a:t>Fiabilidad</a:t>
            </a:r>
            <a:r>
              <a:rPr lang="en-US" sz="2800">
                <a:ea typeface="+mn-lt"/>
                <a:cs typeface="+mn-lt"/>
              </a:rPr>
              <a:t>: </a:t>
            </a:r>
            <a:r>
              <a:rPr lang="en-US" sz="2800" err="1">
                <a:latin typeface="Segoe UI Light"/>
                <a:cs typeface="Segoe UI Light"/>
              </a:rPr>
              <a:t>Proporciona</a:t>
            </a:r>
            <a:r>
              <a:rPr lang="en-US" sz="2800">
                <a:latin typeface="Segoe UI Light"/>
                <a:cs typeface="Segoe UI Light"/>
              </a:rPr>
              <a:t> </a:t>
            </a:r>
            <a:r>
              <a:rPr lang="en-US" sz="2800" err="1">
                <a:latin typeface="Segoe UI Light"/>
                <a:cs typeface="Segoe UI Light"/>
              </a:rPr>
              <a:t>mecanismos</a:t>
            </a:r>
            <a:r>
              <a:rPr lang="en-US" sz="2800">
                <a:latin typeface="Segoe UI Light"/>
                <a:cs typeface="Segoe UI Light"/>
              </a:rPr>
              <a:t> para </a:t>
            </a:r>
            <a:r>
              <a:rPr lang="en-US" sz="2800" err="1">
                <a:latin typeface="Segoe UI Light"/>
                <a:cs typeface="Segoe UI Light"/>
              </a:rPr>
              <a:t>asegurar</a:t>
            </a:r>
            <a:r>
              <a:rPr lang="en-US" sz="2800">
                <a:latin typeface="Segoe UI Light"/>
                <a:cs typeface="Segoe UI Light"/>
              </a:rPr>
              <a:t> que </a:t>
            </a:r>
            <a:r>
              <a:rPr lang="en-US" sz="2800" err="1">
                <a:latin typeface="Segoe UI Light"/>
                <a:cs typeface="Segoe UI Light"/>
              </a:rPr>
              <a:t>los</a:t>
            </a:r>
            <a:r>
              <a:rPr lang="en-US" sz="2800">
                <a:latin typeface="Segoe UI Light"/>
                <a:cs typeface="Segoe UI Light"/>
              </a:rPr>
              <a:t> </a:t>
            </a:r>
            <a:r>
              <a:rPr lang="en-US" sz="2800" err="1">
                <a:latin typeface="Segoe UI Light"/>
                <a:cs typeface="Segoe UI Light"/>
              </a:rPr>
              <a:t>mensajes</a:t>
            </a:r>
            <a:r>
              <a:rPr lang="en-US" sz="2800">
                <a:latin typeface="Segoe UI Light"/>
                <a:cs typeface="Segoe UI Light"/>
              </a:rPr>
              <a:t> </a:t>
            </a:r>
            <a:r>
              <a:rPr lang="en-US" sz="2800" err="1">
                <a:latin typeface="Segoe UI Light"/>
                <a:cs typeface="Segoe UI Light"/>
              </a:rPr>
              <a:t>sean</a:t>
            </a:r>
            <a:r>
              <a:rPr lang="en-US" sz="2800">
                <a:latin typeface="Segoe UI Light"/>
                <a:cs typeface="Segoe UI Light"/>
              </a:rPr>
              <a:t> </a:t>
            </a:r>
            <a:r>
              <a:rPr lang="en-US" sz="2800" err="1">
                <a:latin typeface="Segoe UI Light"/>
                <a:cs typeface="Segoe UI Light"/>
              </a:rPr>
              <a:t>entregados</a:t>
            </a:r>
            <a:r>
              <a:rPr lang="en-US" sz="2800">
                <a:latin typeface="Segoe UI Light"/>
                <a:cs typeface="Segoe UI Light"/>
              </a:rPr>
              <a:t> de </a:t>
            </a:r>
            <a:r>
              <a:rPr lang="en-US" sz="2800" err="1">
                <a:latin typeface="Segoe UI Light"/>
                <a:cs typeface="Segoe UI Light"/>
              </a:rPr>
              <a:t>manera</a:t>
            </a:r>
            <a:r>
              <a:rPr lang="en-US" sz="2800">
                <a:latin typeface="Segoe UI Light"/>
                <a:cs typeface="Segoe UI Light"/>
              </a:rPr>
              <a:t> </a:t>
            </a:r>
            <a:r>
              <a:rPr lang="en-US" sz="2800" err="1">
                <a:latin typeface="Segoe UI Light"/>
                <a:cs typeface="Segoe UI Light"/>
              </a:rPr>
              <a:t>segura</a:t>
            </a:r>
            <a:r>
              <a:rPr lang="en-US" sz="2800">
                <a:latin typeface="Segoe UI Light"/>
                <a:cs typeface="Segoe UI Light"/>
              </a:rPr>
              <a:t> y </a:t>
            </a:r>
            <a:r>
              <a:rPr lang="en-US" sz="2800" err="1">
                <a:latin typeface="Segoe UI Light"/>
                <a:cs typeface="Segoe UI Light"/>
              </a:rPr>
              <a:t>confiable</a:t>
            </a:r>
            <a:r>
              <a:rPr lang="en-US" sz="2800">
                <a:latin typeface="Segoe UI Light"/>
                <a:cs typeface="Segoe UI Light"/>
              </a:rPr>
              <a:t>, </a:t>
            </a:r>
            <a:r>
              <a:rPr lang="en-US" sz="2800" err="1">
                <a:latin typeface="Segoe UI Light"/>
                <a:cs typeface="Segoe UI Light"/>
              </a:rPr>
              <a:t>incluso</a:t>
            </a:r>
            <a:r>
              <a:rPr lang="en-US" sz="2800">
                <a:latin typeface="Segoe UI Light"/>
                <a:cs typeface="Segoe UI Light"/>
              </a:rPr>
              <a:t> </a:t>
            </a:r>
            <a:r>
              <a:rPr lang="en-US" sz="2800" err="1">
                <a:latin typeface="Segoe UI Light"/>
                <a:cs typeface="Segoe UI Light"/>
              </a:rPr>
              <a:t>en</a:t>
            </a:r>
            <a:r>
              <a:rPr lang="en-US" sz="2800">
                <a:latin typeface="Segoe UI Light"/>
                <a:cs typeface="Segoe UI Light"/>
              </a:rPr>
              <a:t> </a:t>
            </a:r>
            <a:r>
              <a:rPr lang="en-US" sz="2800" err="1">
                <a:latin typeface="Segoe UI Light"/>
                <a:cs typeface="Segoe UI Light"/>
              </a:rPr>
              <a:t>casos</a:t>
            </a:r>
            <a:r>
              <a:rPr lang="en-US" sz="2800">
                <a:latin typeface="Segoe UI Light"/>
                <a:cs typeface="Segoe UI Light"/>
              </a:rPr>
              <a:t> de </a:t>
            </a:r>
            <a:r>
              <a:rPr lang="en-US" sz="2800" err="1">
                <a:latin typeface="Segoe UI Light"/>
                <a:cs typeface="Segoe UI Light"/>
              </a:rPr>
              <a:t>fallos</a:t>
            </a:r>
            <a:r>
              <a:rPr lang="en-US" sz="2800">
                <a:latin typeface="Segoe UI Light"/>
                <a:cs typeface="Segoe UI Light"/>
              </a:rPr>
              <a:t> o interrupciones.</a:t>
            </a:r>
            <a:endParaRPr lang="en-US">
              <a:ea typeface="+mn-lt"/>
              <a:cs typeface="+mn-lt"/>
            </a:endParaRPr>
          </a:p>
          <a:p>
            <a:pPr marL="0" lvl="1" indent="-228600" algn="just">
              <a:lnSpc>
                <a:spcPct val="90000"/>
              </a:lnSpc>
              <a:spcAft>
                <a:spcPts val="600"/>
              </a:spcAft>
              <a:buFont typeface="Arial" panose="020B0604020202020204" pitchFamily="34" charset="0"/>
              <a:buChar char="•"/>
            </a:pPr>
            <a:endParaRPr lang="en-US" sz="2800" b="1">
              <a:ea typeface="+mn-lt"/>
              <a:cs typeface="+mn-lt"/>
            </a:endParaRPr>
          </a:p>
          <a:p>
            <a:pPr marL="0" lvl="1" indent="-228600" algn="just">
              <a:lnSpc>
                <a:spcPct val="90000"/>
              </a:lnSpc>
              <a:spcAft>
                <a:spcPts val="600"/>
              </a:spcAft>
              <a:buFont typeface="Arial" panose="020B0604020202020204" pitchFamily="34" charset="0"/>
              <a:buChar char="•"/>
            </a:pPr>
            <a:r>
              <a:rPr lang="en-US" sz="2800" b="1">
                <a:highlight>
                  <a:srgbClr val="FFFF00"/>
                </a:highlight>
                <a:ea typeface="+mn-lt"/>
                <a:cs typeface="+mn-lt"/>
              </a:rPr>
              <a:t>Monitorización y </a:t>
            </a:r>
            <a:r>
              <a:rPr lang="en-US" sz="2800" b="1" err="1">
                <a:highlight>
                  <a:srgbClr val="FFFF00"/>
                </a:highlight>
                <a:ea typeface="+mn-lt"/>
                <a:cs typeface="+mn-lt"/>
              </a:rPr>
              <a:t>Gestión</a:t>
            </a:r>
            <a:r>
              <a:rPr lang="en-US" sz="2800">
                <a:ea typeface="+mn-lt"/>
                <a:cs typeface="+mn-lt"/>
              </a:rPr>
              <a:t>: </a:t>
            </a:r>
            <a:r>
              <a:rPr lang="en-US" sz="2800" err="1">
                <a:latin typeface="Segoe UI Light"/>
                <a:cs typeface="Segoe UI Light"/>
              </a:rPr>
              <a:t>Ofrece</a:t>
            </a:r>
            <a:r>
              <a:rPr lang="en-US" sz="2800">
                <a:latin typeface="Segoe UI Light"/>
                <a:cs typeface="Segoe UI Light"/>
              </a:rPr>
              <a:t> </a:t>
            </a:r>
            <a:r>
              <a:rPr lang="en-US" sz="2800" err="1">
                <a:latin typeface="Segoe UI Light"/>
                <a:cs typeface="Segoe UI Light"/>
              </a:rPr>
              <a:t>herramientas</a:t>
            </a:r>
            <a:r>
              <a:rPr lang="en-US" sz="2800">
                <a:latin typeface="Segoe UI Light"/>
                <a:cs typeface="Segoe UI Light"/>
              </a:rPr>
              <a:t> para </a:t>
            </a:r>
            <a:r>
              <a:rPr lang="en-US" sz="2800" err="1">
                <a:latin typeface="Segoe UI Light"/>
                <a:cs typeface="Segoe UI Light"/>
              </a:rPr>
              <a:t>monitorizar</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tráfico</a:t>
            </a:r>
            <a:r>
              <a:rPr lang="en-US" sz="2800">
                <a:latin typeface="Segoe UI Light"/>
                <a:cs typeface="Segoe UI Light"/>
              </a:rPr>
              <a:t> de </a:t>
            </a:r>
            <a:r>
              <a:rPr lang="en-US" sz="2800" err="1">
                <a:latin typeface="Segoe UI Light"/>
                <a:cs typeface="Segoe UI Light"/>
              </a:rPr>
              <a:t>mensajes</a:t>
            </a:r>
            <a:r>
              <a:rPr lang="en-US" sz="2800">
                <a:latin typeface="Segoe UI Light"/>
                <a:cs typeface="Segoe UI Light"/>
              </a:rPr>
              <a:t>, </a:t>
            </a:r>
            <a:r>
              <a:rPr lang="en-US" sz="2800" err="1">
                <a:latin typeface="Segoe UI Light"/>
                <a:cs typeface="Segoe UI Light"/>
              </a:rPr>
              <a:t>detectar</a:t>
            </a:r>
            <a:r>
              <a:rPr lang="en-US" sz="2800">
                <a:latin typeface="Segoe UI Light"/>
                <a:cs typeface="Segoe UI Light"/>
              </a:rPr>
              <a:t> </a:t>
            </a:r>
            <a:r>
              <a:rPr lang="en-US" sz="2800" err="1">
                <a:latin typeface="Segoe UI Light"/>
                <a:cs typeface="Segoe UI Light"/>
              </a:rPr>
              <a:t>errores</a:t>
            </a:r>
            <a:r>
              <a:rPr lang="en-US" sz="2800">
                <a:latin typeface="Segoe UI Light"/>
                <a:cs typeface="Segoe UI Light"/>
              </a:rPr>
              <a:t> y </a:t>
            </a:r>
            <a:r>
              <a:rPr lang="en-US" sz="2800" err="1">
                <a:latin typeface="Segoe UI Light"/>
                <a:cs typeface="Segoe UI Light"/>
              </a:rPr>
              <a:t>optimizar</a:t>
            </a:r>
            <a:r>
              <a:rPr lang="en-US" sz="2800">
                <a:latin typeface="Segoe UI Light"/>
                <a:cs typeface="Segoe UI Light"/>
              </a:rPr>
              <a:t> </a:t>
            </a:r>
            <a:r>
              <a:rPr lang="en-US" sz="2800" err="1">
                <a:latin typeface="Segoe UI Light"/>
                <a:cs typeface="Segoe UI Light"/>
              </a:rPr>
              <a:t>el</a:t>
            </a:r>
            <a:r>
              <a:rPr lang="en-US" sz="2800">
                <a:latin typeface="Segoe UI Light"/>
                <a:cs typeface="Segoe UI Light"/>
              </a:rPr>
              <a:t> </a:t>
            </a:r>
            <a:r>
              <a:rPr lang="en-US" sz="2800" err="1">
                <a:latin typeface="Segoe UI Light"/>
                <a:cs typeface="Segoe UI Light"/>
              </a:rPr>
              <a:t>rendimiento</a:t>
            </a:r>
            <a:r>
              <a:rPr lang="en-US" sz="2800">
                <a:latin typeface="Segoe UI Light"/>
                <a:cs typeface="Segoe UI Light"/>
              </a:rPr>
              <a:t> del </a:t>
            </a:r>
            <a:r>
              <a:rPr lang="en-US" sz="2800" err="1">
                <a:latin typeface="Segoe UI Light"/>
                <a:cs typeface="Segoe UI Light"/>
              </a:rPr>
              <a:t>sistema</a:t>
            </a:r>
            <a:r>
              <a:rPr lang="en-US" sz="280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indent="-228600" algn="just">
              <a:lnSpc>
                <a:spcPct val="90000"/>
              </a:lnSpc>
              <a:spcAft>
                <a:spcPts val="600"/>
              </a:spcAft>
              <a:buFont typeface="Arial" panose="020B0604020202020204" pitchFamily="34" charset="0"/>
              <a:buChar char="•"/>
            </a:pPr>
            <a:endParaRPr lang="en-US" sz="2800">
              <a:latin typeface="Segoe UI Light"/>
              <a:cs typeface="Segoe UI Light"/>
            </a:endParaRPr>
          </a:p>
          <a:p>
            <a:pPr marL="0" lvl="1" algn="just">
              <a:lnSpc>
                <a:spcPct val="90000"/>
              </a:lnSpc>
              <a:spcAft>
                <a:spcPts val="600"/>
              </a:spcAft>
            </a:pPr>
            <a:endParaRPr lang="en-US" sz="2800">
              <a:ea typeface="+mn-lt"/>
              <a:cs typeface="+mn-l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spTree>
    <p:extLst>
      <p:ext uri="{BB962C8B-B14F-4D97-AF65-F5344CB8AC3E}">
        <p14:creationId xmlns:p14="http://schemas.microsoft.com/office/powerpoint/2010/main" val="306874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6800468" y="1005663"/>
            <a:ext cx="4462090" cy="584775"/>
          </a:xfrm>
          <a:prstGeom prst="rect">
            <a:avLst/>
          </a:prstGeom>
          <a:noFill/>
        </p:spPr>
        <p:txBody>
          <a:bodyPr wrap="square" lIns="91440" tIns="45720" rIns="91440" bIns="45720" rtlCol="0" anchor="t">
            <a:spAutoFit/>
          </a:bodyPr>
          <a:lstStyle/>
          <a:p>
            <a:pPr algn="ctr"/>
            <a:r>
              <a:rPr lang="es-CO" sz="3200" b="1">
                <a:latin typeface="Segoe UI Black"/>
                <a:ea typeface="Segoe UI Black"/>
              </a:rPr>
              <a:t>Arquitectura Nativa</a:t>
            </a:r>
          </a:p>
        </p:txBody>
      </p:sp>
      <p:sp>
        <p:nvSpPr>
          <p:cNvPr id="33" name="Rectángulo 32">
            <a:extLst>
              <a:ext uri="{FF2B5EF4-FFF2-40B4-BE49-F238E27FC236}">
                <a16:creationId xmlns:a16="http://schemas.microsoft.com/office/drawing/2014/main" id="{13A5319D-F46C-4E04-B630-681CD2A1F26C}"/>
              </a:ext>
            </a:extLst>
          </p:cNvPr>
          <p:cNvSpPr/>
          <p:nvPr/>
        </p:nvSpPr>
        <p:spPr>
          <a:xfrm>
            <a:off x="6081485" y="1709234"/>
            <a:ext cx="6096000" cy="37446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6891" y="1823663"/>
            <a:ext cx="705921" cy="671061"/>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20" name="CuadroTexto 19">
            <a:extLst>
              <a:ext uri="{FF2B5EF4-FFF2-40B4-BE49-F238E27FC236}">
                <a16:creationId xmlns:a16="http://schemas.microsoft.com/office/drawing/2014/main" id="{15CD7864-70FC-49C8-8957-D21F14A171DB}"/>
              </a:ext>
            </a:extLst>
          </p:cNvPr>
          <p:cNvSpPr txBox="1"/>
          <p:nvPr/>
        </p:nvSpPr>
        <p:spPr>
          <a:xfrm>
            <a:off x="7272849" y="2498739"/>
            <a:ext cx="4539761" cy="2246769"/>
          </a:xfrm>
          <a:prstGeom prst="rect">
            <a:avLst/>
          </a:prstGeom>
          <a:noFill/>
        </p:spPr>
        <p:txBody>
          <a:bodyPr wrap="square" lIns="91440" tIns="45720" rIns="91440" bIns="45720" rtlCol="0" anchor="t">
            <a:spAutoFit/>
          </a:bodyPr>
          <a:lstStyle/>
          <a:p>
            <a:pPr algn="just"/>
            <a:r>
              <a:rPr lang="es-CO" sz="2000">
                <a:ea typeface="+mn-lt"/>
                <a:cs typeface="+mn-lt"/>
              </a:rPr>
              <a:t>Es la </a:t>
            </a:r>
            <a:r>
              <a:rPr lang="es-CO" sz="2000" b="1">
                <a:ea typeface="+mn-lt"/>
                <a:cs typeface="+mn-lt"/>
              </a:rPr>
              <a:t>Arquitectura basada en sistemas de colas</a:t>
            </a:r>
            <a:r>
              <a:rPr lang="es-CO" sz="2000">
                <a:ea typeface="+mn-lt"/>
                <a:cs typeface="+mn-lt"/>
              </a:rPr>
              <a:t>. Este modelo utiliza colas de mensajes para desacoplar componentes de una aplicación, permitiendo una comunicación asíncrona y resistente entre ellos. Las colas de mensajes gestionan la transmisión de datos entre los servicios</a:t>
            </a:r>
            <a:endParaRPr lang="es-ES"/>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a:extLst>
              <a:ext uri="{FF2B5EF4-FFF2-40B4-BE49-F238E27FC236}">
                <a16:creationId xmlns:a16="http://schemas.microsoft.com/office/drawing/2014/main" id="{7B201756-C7AB-77C7-0CDF-EB73C0960DB2}"/>
              </a:ext>
            </a:extLst>
          </p:cNvPr>
          <p:cNvPicPr>
            <a:picLocks noChangeAspect="1"/>
          </p:cNvPicPr>
          <p:nvPr/>
        </p:nvPicPr>
        <p:blipFill>
          <a:blip r:embed="rId5"/>
          <a:stretch>
            <a:fillRect/>
          </a:stretch>
        </p:blipFill>
        <p:spPr>
          <a:xfrm>
            <a:off x="227" y="1589314"/>
            <a:ext cx="5369831" cy="3708401"/>
          </a:xfrm>
          <a:prstGeom prst="rect">
            <a:avLst/>
          </a:prstGeom>
        </p:spPr>
      </p:pic>
    </p:spTree>
    <p:extLst>
      <p:ext uri="{BB962C8B-B14F-4D97-AF65-F5344CB8AC3E}">
        <p14:creationId xmlns:p14="http://schemas.microsoft.com/office/powerpoint/2010/main" val="2643150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19" name="CuadroTexto 18">
            <a:extLst>
              <a:ext uri="{FF2B5EF4-FFF2-40B4-BE49-F238E27FC236}">
                <a16:creationId xmlns:a16="http://schemas.microsoft.com/office/drawing/2014/main" id="{F839D28D-6146-DF71-0A84-D85EF7714CD3}"/>
              </a:ext>
            </a:extLst>
          </p:cNvPr>
          <p:cNvSpPr txBox="1"/>
          <p:nvPr/>
        </p:nvSpPr>
        <p:spPr>
          <a:xfrm>
            <a:off x="698758" y="1229483"/>
            <a:ext cx="10874746" cy="4401205"/>
          </a:xfrm>
          <a:prstGeom prst="rect">
            <a:avLst/>
          </a:prstGeom>
          <a:noFill/>
        </p:spPr>
        <p:txBody>
          <a:bodyPr wrap="square" lIns="91440" tIns="45720" rIns="91440" bIns="45720" rtlCol="0" anchor="t">
            <a:spAutoFit/>
          </a:bodyPr>
          <a:lstStyle/>
          <a:p>
            <a:pPr algn="just"/>
            <a:r>
              <a:rPr lang="es-CO" sz="4000" i="1" dirty="0">
                <a:solidFill>
                  <a:srgbClr val="000000"/>
                </a:solidFill>
                <a:ea typeface="+mn-lt"/>
                <a:cs typeface="+mn-lt"/>
              </a:rPr>
              <a:t>En resumen, el </a:t>
            </a:r>
            <a:r>
              <a:rPr lang="es-CO" sz="4000" b="1" i="1" dirty="0">
                <a:solidFill>
                  <a:srgbClr val="000000"/>
                </a:solidFill>
                <a:ea typeface="+mn-lt"/>
                <a:cs typeface="+mn-lt"/>
              </a:rPr>
              <a:t>Bus de Servicios Empresariales (ESB)</a:t>
            </a:r>
            <a:r>
              <a:rPr lang="es-CO" sz="4000" i="1" dirty="0">
                <a:solidFill>
                  <a:srgbClr val="000000"/>
                </a:solidFill>
                <a:ea typeface="+mn-lt"/>
                <a:cs typeface="+mn-lt"/>
              </a:rPr>
              <a:t>, basado en la arquitectura de sistemas de colas, es una solución eficaz para integrar y gestionar la comunicación entre múltiples aplicaciones en un entorno empresarial, asegurando interoperabilidad, escalabilidad y mantenimiento simplificado.</a:t>
            </a:r>
            <a:endParaRPr lang="es-ES" sz="4000" i="1" dirty="0">
              <a:solidFill>
                <a:srgbClr val="000000"/>
              </a:solidFill>
              <a:ea typeface="+mn-lt"/>
              <a:cs typeface="+mn-lt"/>
            </a:endParaRPr>
          </a:p>
        </p:txBody>
      </p:sp>
    </p:spTree>
    <p:extLst>
      <p:ext uri="{BB962C8B-B14F-4D97-AF65-F5344CB8AC3E}">
        <p14:creationId xmlns:p14="http://schemas.microsoft.com/office/powerpoint/2010/main" val="1220068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 grupo de personas haciendo gestos con la cara de un niño&#10;&#10;Descripción generada automáticamente con confianza baja">
            <a:extLst>
              <a:ext uri="{FF2B5EF4-FFF2-40B4-BE49-F238E27FC236}">
                <a16:creationId xmlns:a16="http://schemas.microsoft.com/office/drawing/2014/main" id="{8D90162F-3F74-4CCA-B970-229C7B79AC6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5" y="0"/>
            <a:ext cx="12187790" cy="6858000"/>
          </a:xfrm>
          <a:prstGeom prst="rect">
            <a:avLst/>
          </a:prstGeom>
        </p:spPr>
      </p:pic>
      <p:sp>
        <p:nvSpPr>
          <p:cNvPr id="6" name="CuadroTexto 5">
            <a:extLst>
              <a:ext uri="{FF2B5EF4-FFF2-40B4-BE49-F238E27FC236}">
                <a16:creationId xmlns:a16="http://schemas.microsoft.com/office/drawing/2014/main" id="{43C64285-2440-4190-9B29-1640D5B1B949}"/>
              </a:ext>
            </a:extLst>
          </p:cNvPr>
          <p:cNvSpPr txBox="1"/>
          <p:nvPr/>
        </p:nvSpPr>
        <p:spPr>
          <a:xfrm>
            <a:off x="8018691" y="5697419"/>
            <a:ext cx="3666389" cy="646331"/>
          </a:xfrm>
          <a:prstGeom prst="rect">
            <a:avLst/>
          </a:prstGeom>
          <a:noFill/>
        </p:spPr>
        <p:txBody>
          <a:bodyPr wrap="none" rtlCol="0">
            <a:spAutoFit/>
          </a:bodyPr>
          <a:lstStyle/>
          <a:p>
            <a:pPr algn="r"/>
            <a:r>
              <a:rPr lang="es-CO" sz="3600">
                <a:solidFill>
                  <a:schemeClr val="bg1"/>
                </a:solidFill>
                <a:latin typeface="Segoe UI Black" panose="020B0A02040204020203" pitchFamily="34" charset="0"/>
                <a:ea typeface="Segoe UI Black" panose="020B0A02040204020203" pitchFamily="34" charset="0"/>
              </a:rPr>
              <a:t>Muchas gracias</a:t>
            </a:r>
          </a:p>
        </p:txBody>
      </p:sp>
    </p:spTree>
    <p:extLst>
      <p:ext uri="{BB962C8B-B14F-4D97-AF65-F5344CB8AC3E}">
        <p14:creationId xmlns:p14="http://schemas.microsoft.com/office/powerpoint/2010/main" val="364796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1047326" y="464663"/>
            <a:ext cx="5048177" cy="584775"/>
          </a:xfrm>
          <a:prstGeom prst="rect">
            <a:avLst/>
          </a:prstGeom>
          <a:noFill/>
        </p:spPr>
        <p:txBody>
          <a:bodyPr wrap="none" lIns="91440" tIns="45720" rIns="91440" bIns="45720" rtlCol="0" anchor="t">
            <a:spAutoFit/>
          </a:bodyPr>
          <a:lstStyle/>
          <a:p>
            <a:r>
              <a:rPr lang="es-ES" sz="3200" b="1">
                <a:latin typeface="Segoe UI Black"/>
                <a:ea typeface="Segoe UI Black"/>
              </a:rPr>
              <a:t>Mejora la escalabilidad </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1037772" y="1043910"/>
            <a:ext cx="10695391" cy="646331"/>
          </a:xfrm>
          <a:prstGeom prst="rect">
            <a:avLst/>
          </a:prstGeom>
          <a:noFill/>
        </p:spPr>
        <p:txBody>
          <a:bodyPr wrap="square" lIns="91440" tIns="45720" rIns="91440" bIns="45720" rtlCol="0" anchor="t">
            <a:spAutoFit/>
          </a:bodyPr>
          <a:lstStyle/>
          <a:p>
            <a:pPr algn="just"/>
            <a:r>
              <a:rPr lang="es-CO">
                <a:latin typeface="Segoe UI Light"/>
                <a:cs typeface="Segoe UI Light"/>
              </a:rPr>
              <a:t>Los componentes pueden procesar mensajes a su propio ritmo, permitiendo que el sistema se escale dinámicamente según la carga de trabajo.</a:t>
            </a:r>
            <a:endParaRPr lang="es-ES">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442686" y="1203476"/>
            <a:ext cx="384630" cy="324153"/>
          </a:xfrm>
          <a:prstGeom prst="rect">
            <a:avLst/>
          </a:prstGeom>
        </p:spPr>
      </p:pic>
      <p:sp>
        <p:nvSpPr>
          <p:cNvPr id="3" name="CuadroTexto 2">
            <a:extLst>
              <a:ext uri="{FF2B5EF4-FFF2-40B4-BE49-F238E27FC236}">
                <a16:creationId xmlns:a16="http://schemas.microsoft.com/office/drawing/2014/main" id="{C7DADCB7-5E0F-D549-FC72-68F261CC864E}"/>
              </a:ext>
            </a:extLst>
          </p:cNvPr>
          <p:cNvSpPr txBox="1"/>
          <p:nvPr/>
        </p:nvSpPr>
        <p:spPr>
          <a:xfrm>
            <a:off x="996525" y="1676606"/>
            <a:ext cx="4759636" cy="584775"/>
          </a:xfrm>
          <a:prstGeom prst="rect">
            <a:avLst/>
          </a:prstGeom>
          <a:noFill/>
        </p:spPr>
        <p:txBody>
          <a:bodyPr wrap="none" lIns="91440" tIns="45720" rIns="91440" bIns="45720" rtlCol="0" anchor="t">
            <a:spAutoFit/>
          </a:bodyPr>
          <a:lstStyle/>
          <a:p>
            <a:r>
              <a:rPr lang="es-ES" sz="3200" b="1">
                <a:latin typeface="Segoe UI Black"/>
                <a:ea typeface="Segoe UI Black"/>
              </a:rPr>
              <a:t>Aumenta la resiliencia </a:t>
            </a:r>
            <a:endParaRPr lang="es-ES"/>
          </a:p>
        </p:txBody>
      </p:sp>
      <p:sp>
        <p:nvSpPr>
          <p:cNvPr id="14" name="CuadroTexto 13">
            <a:extLst>
              <a:ext uri="{FF2B5EF4-FFF2-40B4-BE49-F238E27FC236}">
                <a16:creationId xmlns:a16="http://schemas.microsoft.com/office/drawing/2014/main" id="{CB906359-F52D-53DF-6E7E-2256ED891B69}"/>
              </a:ext>
            </a:extLst>
          </p:cNvPr>
          <p:cNvSpPr txBox="1"/>
          <p:nvPr/>
        </p:nvSpPr>
        <p:spPr>
          <a:xfrm>
            <a:off x="994229" y="2255853"/>
            <a:ext cx="10622819" cy="646331"/>
          </a:xfrm>
          <a:prstGeom prst="rect">
            <a:avLst/>
          </a:prstGeom>
          <a:noFill/>
        </p:spPr>
        <p:txBody>
          <a:bodyPr wrap="square" lIns="91440" tIns="45720" rIns="91440" bIns="45720" rtlCol="0" anchor="t">
            <a:spAutoFit/>
          </a:bodyPr>
          <a:lstStyle/>
          <a:p>
            <a:pPr algn="just"/>
            <a:r>
              <a:rPr lang="es-CO">
                <a:latin typeface="Segoe UI Light"/>
                <a:cs typeface="Segoe UI Light"/>
              </a:rPr>
              <a:t>Si un componente falla, los mensajes en la cola no se pierden, y otros componentes pueden continuar funcionando hasta que el servicio problemático se recupere.</a:t>
            </a:r>
            <a:endParaRPr lang="es-ES">
              <a:latin typeface="Segoe UI Light"/>
              <a:cs typeface="Segoe UI Light"/>
            </a:endParaRPr>
          </a:p>
        </p:txBody>
      </p:sp>
      <p:pic>
        <p:nvPicPr>
          <p:cNvPr id="15" name="Imagen 14" descr="Check icons for free download | Freepik">
            <a:extLst>
              <a:ext uri="{FF2B5EF4-FFF2-40B4-BE49-F238E27FC236}">
                <a16:creationId xmlns:a16="http://schemas.microsoft.com/office/drawing/2014/main" id="{DEADE1DA-A819-37F4-BAC2-0C5128CCE493}"/>
              </a:ext>
            </a:extLst>
          </p:cNvPr>
          <p:cNvPicPr>
            <a:picLocks noChangeAspect="1"/>
          </p:cNvPicPr>
          <p:nvPr/>
        </p:nvPicPr>
        <p:blipFill>
          <a:blip r:embed="rId3"/>
          <a:stretch>
            <a:fillRect/>
          </a:stretch>
        </p:blipFill>
        <p:spPr>
          <a:xfrm>
            <a:off x="420914" y="2415419"/>
            <a:ext cx="384630" cy="324153"/>
          </a:xfrm>
          <a:prstGeom prst="rect">
            <a:avLst/>
          </a:prstGeom>
        </p:spPr>
      </p:pic>
      <p:sp>
        <p:nvSpPr>
          <p:cNvPr id="16" name="CuadroTexto 15">
            <a:extLst>
              <a:ext uri="{FF2B5EF4-FFF2-40B4-BE49-F238E27FC236}">
                <a16:creationId xmlns:a16="http://schemas.microsoft.com/office/drawing/2014/main" id="{52072EF8-1461-9EC7-69C1-123561337E9C}"/>
              </a:ext>
            </a:extLst>
          </p:cNvPr>
          <p:cNvSpPr txBox="1"/>
          <p:nvPr/>
        </p:nvSpPr>
        <p:spPr>
          <a:xfrm>
            <a:off x="1032810" y="2874033"/>
            <a:ext cx="4636206" cy="584775"/>
          </a:xfrm>
          <a:prstGeom prst="rect">
            <a:avLst/>
          </a:prstGeom>
          <a:noFill/>
        </p:spPr>
        <p:txBody>
          <a:bodyPr wrap="none" lIns="91440" tIns="45720" rIns="91440" bIns="45720" rtlCol="0" anchor="t">
            <a:spAutoFit/>
          </a:bodyPr>
          <a:lstStyle/>
          <a:p>
            <a:r>
              <a:rPr lang="es-ES" sz="3200" b="1">
                <a:latin typeface="Segoe UI Black"/>
                <a:ea typeface="Segoe UI Black"/>
              </a:rPr>
              <a:t>Facilita la flexibilidad </a:t>
            </a:r>
          </a:p>
        </p:txBody>
      </p:sp>
      <p:sp>
        <p:nvSpPr>
          <p:cNvPr id="17" name="CuadroTexto 16">
            <a:extLst>
              <a:ext uri="{FF2B5EF4-FFF2-40B4-BE49-F238E27FC236}">
                <a16:creationId xmlns:a16="http://schemas.microsoft.com/office/drawing/2014/main" id="{31132BFE-9146-B813-0445-0B57BCA9C762}"/>
              </a:ext>
            </a:extLst>
          </p:cNvPr>
          <p:cNvSpPr txBox="1"/>
          <p:nvPr/>
        </p:nvSpPr>
        <p:spPr>
          <a:xfrm>
            <a:off x="1001485" y="3453280"/>
            <a:ext cx="10622819" cy="646331"/>
          </a:xfrm>
          <a:prstGeom prst="rect">
            <a:avLst/>
          </a:prstGeom>
          <a:noFill/>
        </p:spPr>
        <p:txBody>
          <a:bodyPr wrap="square" lIns="91440" tIns="45720" rIns="91440" bIns="45720" rtlCol="0" anchor="t">
            <a:spAutoFit/>
          </a:bodyPr>
          <a:lstStyle/>
          <a:p>
            <a:pPr algn="just"/>
            <a:r>
              <a:rPr lang="es-CO">
                <a:latin typeface="Segoe UI Light"/>
                <a:cs typeface="Segoe UI Light"/>
              </a:rPr>
              <a:t>Los desarrolladores pueden actualizar y desplegar componentes de manera independiente sin afectar al sistema completo</a:t>
            </a:r>
            <a:endParaRPr lang="es-ES">
              <a:latin typeface="Segoe UI Light"/>
              <a:cs typeface="Segoe UI Light"/>
            </a:endParaRPr>
          </a:p>
        </p:txBody>
      </p:sp>
      <p:pic>
        <p:nvPicPr>
          <p:cNvPr id="18" name="Imagen 17" descr="Check icons for free download | Freepik">
            <a:extLst>
              <a:ext uri="{FF2B5EF4-FFF2-40B4-BE49-F238E27FC236}">
                <a16:creationId xmlns:a16="http://schemas.microsoft.com/office/drawing/2014/main" id="{F35514E5-5085-DD75-5C42-645F80EACF83}"/>
              </a:ext>
            </a:extLst>
          </p:cNvPr>
          <p:cNvPicPr>
            <a:picLocks noChangeAspect="1"/>
          </p:cNvPicPr>
          <p:nvPr/>
        </p:nvPicPr>
        <p:blipFill>
          <a:blip r:embed="rId3"/>
          <a:stretch>
            <a:fillRect/>
          </a:stretch>
        </p:blipFill>
        <p:spPr>
          <a:xfrm>
            <a:off x="428170" y="3612846"/>
            <a:ext cx="384630" cy="324153"/>
          </a:xfrm>
          <a:prstGeom prst="rect">
            <a:avLst/>
          </a:prstGeom>
        </p:spPr>
      </p:pic>
      <p:sp>
        <p:nvSpPr>
          <p:cNvPr id="20" name="CuadroTexto 19">
            <a:extLst>
              <a:ext uri="{FF2B5EF4-FFF2-40B4-BE49-F238E27FC236}">
                <a16:creationId xmlns:a16="http://schemas.microsoft.com/office/drawing/2014/main" id="{5C4066B7-6370-DDAB-CBEA-06D2FBC1F9C8}"/>
              </a:ext>
            </a:extLst>
          </p:cNvPr>
          <p:cNvSpPr txBox="1"/>
          <p:nvPr/>
        </p:nvSpPr>
        <p:spPr>
          <a:xfrm>
            <a:off x="1083609" y="3998889"/>
            <a:ext cx="3671198" cy="584775"/>
          </a:xfrm>
          <a:prstGeom prst="rect">
            <a:avLst/>
          </a:prstGeom>
          <a:noFill/>
        </p:spPr>
        <p:txBody>
          <a:bodyPr wrap="none" lIns="91440" tIns="45720" rIns="91440" bIns="45720" rtlCol="0" anchor="t">
            <a:spAutoFit/>
          </a:bodyPr>
          <a:lstStyle/>
          <a:p>
            <a:r>
              <a:rPr lang="es-ES" sz="3200" b="1">
                <a:latin typeface="Segoe UI Black"/>
                <a:ea typeface="Segoe UI Black"/>
              </a:rPr>
              <a:t>Desacoplamiento</a:t>
            </a:r>
          </a:p>
        </p:txBody>
      </p:sp>
      <p:sp>
        <p:nvSpPr>
          <p:cNvPr id="21" name="CuadroTexto 20">
            <a:extLst>
              <a:ext uri="{FF2B5EF4-FFF2-40B4-BE49-F238E27FC236}">
                <a16:creationId xmlns:a16="http://schemas.microsoft.com/office/drawing/2014/main" id="{6C49DD2A-4117-2A8A-8533-283E18B9B95E}"/>
              </a:ext>
            </a:extLst>
          </p:cNvPr>
          <p:cNvSpPr txBox="1"/>
          <p:nvPr/>
        </p:nvSpPr>
        <p:spPr>
          <a:xfrm>
            <a:off x="1052284" y="4578136"/>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Servicios independientes que pueden desarrollarse y desplegarse por separado.</a:t>
            </a:r>
            <a:endParaRPr lang="es-ES">
              <a:latin typeface="Segoe UI Light"/>
              <a:cs typeface="Segoe UI Light"/>
            </a:endParaRPr>
          </a:p>
        </p:txBody>
      </p:sp>
      <p:pic>
        <p:nvPicPr>
          <p:cNvPr id="22" name="Imagen 21" descr="Check icons for free download | Freepik">
            <a:extLst>
              <a:ext uri="{FF2B5EF4-FFF2-40B4-BE49-F238E27FC236}">
                <a16:creationId xmlns:a16="http://schemas.microsoft.com/office/drawing/2014/main" id="{383D339D-A739-541D-8B77-7CDDB69162E1}"/>
              </a:ext>
            </a:extLst>
          </p:cNvPr>
          <p:cNvPicPr>
            <a:picLocks noChangeAspect="1"/>
          </p:cNvPicPr>
          <p:nvPr/>
        </p:nvPicPr>
        <p:blipFill>
          <a:blip r:embed="rId3"/>
          <a:stretch>
            <a:fillRect/>
          </a:stretch>
        </p:blipFill>
        <p:spPr>
          <a:xfrm>
            <a:off x="478969" y="4737702"/>
            <a:ext cx="384630" cy="324153"/>
          </a:xfrm>
          <a:prstGeom prst="rect">
            <a:avLst/>
          </a:prstGeom>
        </p:spPr>
      </p:pic>
      <p:sp>
        <p:nvSpPr>
          <p:cNvPr id="23" name="CuadroTexto 22">
            <a:extLst>
              <a:ext uri="{FF2B5EF4-FFF2-40B4-BE49-F238E27FC236}">
                <a16:creationId xmlns:a16="http://schemas.microsoft.com/office/drawing/2014/main" id="{B85B9D19-DE4C-B692-E66F-56A548CBABD2}"/>
              </a:ext>
            </a:extLst>
          </p:cNvPr>
          <p:cNvSpPr txBox="1"/>
          <p:nvPr/>
        </p:nvSpPr>
        <p:spPr>
          <a:xfrm>
            <a:off x="1090865" y="4985860"/>
            <a:ext cx="1891865" cy="584775"/>
          </a:xfrm>
          <a:prstGeom prst="rect">
            <a:avLst/>
          </a:prstGeom>
          <a:noFill/>
        </p:spPr>
        <p:txBody>
          <a:bodyPr wrap="none" lIns="91440" tIns="45720" rIns="91440" bIns="45720" rtlCol="0" anchor="t">
            <a:spAutoFit/>
          </a:bodyPr>
          <a:lstStyle/>
          <a:p>
            <a:r>
              <a:rPr lang="es-ES" sz="3200" b="1">
                <a:latin typeface="Segoe UI Black"/>
                <a:ea typeface="Segoe UI Black"/>
              </a:rPr>
              <a:t>Agilidad</a:t>
            </a:r>
          </a:p>
        </p:txBody>
      </p:sp>
      <p:sp>
        <p:nvSpPr>
          <p:cNvPr id="24" name="CuadroTexto 23">
            <a:extLst>
              <a:ext uri="{FF2B5EF4-FFF2-40B4-BE49-F238E27FC236}">
                <a16:creationId xmlns:a16="http://schemas.microsoft.com/office/drawing/2014/main" id="{D833E9C3-C1B6-752E-5C10-CB2BC766604F}"/>
              </a:ext>
            </a:extLst>
          </p:cNvPr>
          <p:cNvSpPr txBox="1"/>
          <p:nvPr/>
        </p:nvSpPr>
        <p:spPr>
          <a:xfrm>
            <a:off x="1059540" y="5565107"/>
            <a:ext cx="10622819" cy="369332"/>
          </a:xfrm>
          <a:prstGeom prst="rect">
            <a:avLst/>
          </a:prstGeom>
          <a:noFill/>
        </p:spPr>
        <p:txBody>
          <a:bodyPr wrap="square" lIns="91440" tIns="45720" rIns="91440" bIns="45720" rtlCol="0" anchor="t">
            <a:spAutoFit/>
          </a:bodyPr>
          <a:lstStyle/>
          <a:p>
            <a:pPr algn="just"/>
            <a:r>
              <a:rPr lang="es-CO">
                <a:latin typeface="Segoe UI Light"/>
                <a:cs typeface="Segoe UI Light"/>
              </a:rPr>
              <a:t>Facilita la implementación continua y la actualización de componentes sin afectar el sistema completo</a:t>
            </a:r>
            <a:endParaRPr lang="es-ES">
              <a:latin typeface="Segoe UI Light"/>
              <a:cs typeface="Segoe UI Light"/>
            </a:endParaRPr>
          </a:p>
        </p:txBody>
      </p:sp>
      <p:pic>
        <p:nvPicPr>
          <p:cNvPr id="25" name="Imagen 24" descr="Check icons for free download | Freepik">
            <a:extLst>
              <a:ext uri="{FF2B5EF4-FFF2-40B4-BE49-F238E27FC236}">
                <a16:creationId xmlns:a16="http://schemas.microsoft.com/office/drawing/2014/main" id="{0DCBF8A1-A043-CDB8-E436-DE012D29E755}"/>
              </a:ext>
            </a:extLst>
          </p:cNvPr>
          <p:cNvPicPr>
            <a:picLocks noChangeAspect="1"/>
          </p:cNvPicPr>
          <p:nvPr/>
        </p:nvPicPr>
        <p:blipFill>
          <a:blip r:embed="rId3"/>
          <a:stretch>
            <a:fillRect/>
          </a:stretch>
        </p:blipFill>
        <p:spPr>
          <a:xfrm>
            <a:off x="486225" y="5724673"/>
            <a:ext cx="384630" cy="324153"/>
          </a:xfrm>
          <a:prstGeom prst="rect">
            <a:avLst/>
          </a:prstGeom>
        </p:spPr>
      </p:pic>
    </p:spTree>
    <p:extLst>
      <p:ext uri="{BB962C8B-B14F-4D97-AF65-F5344CB8AC3E}">
        <p14:creationId xmlns:p14="http://schemas.microsoft.com/office/powerpoint/2010/main" val="311190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996526" y="355806"/>
            <a:ext cx="5254965" cy="584775"/>
          </a:xfrm>
          <a:prstGeom prst="rect">
            <a:avLst/>
          </a:prstGeom>
          <a:noFill/>
        </p:spPr>
        <p:txBody>
          <a:bodyPr wrap="none" lIns="91440" tIns="45720" rIns="91440" bIns="45720" rtlCol="0" anchor="t">
            <a:spAutoFit/>
          </a:bodyPr>
          <a:lstStyle/>
          <a:p>
            <a:r>
              <a:rPr lang="es-ES" sz="3200" b="1">
                <a:latin typeface="Segoe UI Black"/>
                <a:ea typeface="Segoe UI Black"/>
              </a:rPr>
              <a:t>Complejidad Operacional</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1037772" y="920539"/>
            <a:ext cx="10695391" cy="646331"/>
          </a:xfrm>
          <a:prstGeom prst="rect">
            <a:avLst/>
          </a:prstGeom>
          <a:noFill/>
        </p:spPr>
        <p:txBody>
          <a:bodyPr wrap="square" lIns="91440" tIns="45720" rIns="91440" bIns="45720" rtlCol="0" anchor="t">
            <a:spAutoFit/>
          </a:bodyPr>
          <a:lstStyle/>
          <a:p>
            <a:pPr algn="just"/>
            <a:r>
              <a:rPr lang="es-CO">
                <a:latin typeface="Segoe UI Light"/>
                <a:cs typeface="Segoe UI Light"/>
              </a:rPr>
              <a:t>La gestión de numerosos microservicios puede ser compleja y requerir herramientas avanzadas de orquestación</a:t>
            </a:r>
            <a:endParaRPr lang="es-ES">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Error - Descarga iconos gratis">
            <a:extLst>
              <a:ext uri="{FF2B5EF4-FFF2-40B4-BE49-F238E27FC236}">
                <a16:creationId xmlns:a16="http://schemas.microsoft.com/office/drawing/2014/main" id="{219C9F31-16C8-896D-6E24-C535B8A27AD3}"/>
              </a:ext>
            </a:extLst>
          </p:cNvPr>
          <p:cNvPicPr>
            <a:picLocks noChangeAspect="1"/>
          </p:cNvPicPr>
          <p:nvPr/>
        </p:nvPicPr>
        <p:blipFill>
          <a:blip r:embed="rId3"/>
          <a:stretch>
            <a:fillRect/>
          </a:stretch>
        </p:blipFill>
        <p:spPr>
          <a:xfrm>
            <a:off x="495981" y="940027"/>
            <a:ext cx="314325" cy="333375"/>
          </a:xfrm>
          <a:prstGeom prst="rect">
            <a:avLst/>
          </a:prstGeom>
        </p:spPr>
      </p:pic>
      <p:sp>
        <p:nvSpPr>
          <p:cNvPr id="7" name="CuadroTexto 6">
            <a:extLst>
              <a:ext uri="{FF2B5EF4-FFF2-40B4-BE49-F238E27FC236}">
                <a16:creationId xmlns:a16="http://schemas.microsoft.com/office/drawing/2014/main" id="{5D24E3E8-2491-80A5-8285-7D0D6C6765CD}"/>
              </a:ext>
            </a:extLst>
          </p:cNvPr>
          <p:cNvSpPr txBox="1"/>
          <p:nvPr/>
        </p:nvSpPr>
        <p:spPr>
          <a:xfrm>
            <a:off x="1047326" y="1560490"/>
            <a:ext cx="6005170" cy="584775"/>
          </a:xfrm>
          <a:prstGeom prst="rect">
            <a:avLst/>
          </a:prstGeom>
          <a:noFill/>
        </p:spPr>
        <p:txBody>
          <a:bodyPr wrap="none" lIns="91440" tIns="45720" rIns="91440" bIns="45720" rtlCol="0" anchor="t">
            <a:spAutoFit/>
          </a:bodyPr>
          <a:lstStyle/>
          <a:p>
            <a:r>
              <a:rPr lang="es-ES" sz="3200" b="1">
                <a:latin typeface="Segoe UI Black"/>
                <a:ea typeface="Segoe UI Black"/>
              </a:rPr>
              <a:t>Sobrecarga de Comunicación</a:t>
            </a:r>
          </a:p>
        </p:txBody>
      </p:sp>
      <p:sp>
        <p:nvSpPr>
          <p:cNvPr id="9" name="CuadroTexto 8">
            <a:extLst>
              <a:ext uri="{FF2B5EF4-FFF2-40B4-BE49-F238E27FC236}">
                <a16:creationId xmlns:a16="http://schemas.microsoft.com/office/drawing/2014/main" id="{5E174516-3175-3C96-845E-2968E0630E33}"/>
              </a:ext>
            </a:extLst>
          </p:cNvPr>
          <p:cNvSpPr txBox="1"/>
          <p:nvPr/>
        </p:nvSpPr>
        <p:spPr>
          <a:xfrm>
            <a:off x="1088572" y="2125223"/>
            <a:ext cx="10695391" cy="369332"/>
          </a:xfrm>
          <a:prstGeom prst="rect">
            <a:avLst/>
          </a:prstGeom>
          <a:noFill/>
        </p:spPr>
        <p:txBody>
          <a:bodyPr wrap="square" lIns="91440" tIns="45720" rIns="91440" bIns="45720" rtlCol="0" anchor="t">
            <a:spAutoFit/>
          </a:bodyPr>
          <a:lstStyle/>
          <a:p>
            <a:pPr algn="just"/>
            <a:r>
              <a:rPr lang="es-CO">
                <a:latin typeface="Segoe UI Light"/>
                <a:cs typeface="Segoe UI Light"/>
              </a:rPr>
              <a:t>El uso intensivo de redes y colas de mensajes puede introducir latencias y sobrecarga de tráfico</a:t>
            </a:r>
            <a:endParaRPr lang="es-ES">
              <a:latin typeface="Segoe UI Light"/>
              <a:cs typeface="Segoe UI Light"/>
            </a:endParaRPr>
          </a:p>
        </p:txBody>
      </p:sp>
      <p:pic>
        <p:nvPicPr>
          <p:cNvPr id="10" name="Imagen 9" descr="Error - Descarga iconos gratis">
            <a:extLst>
              <a:ext uri="{FF2B5EF4-FFF2-40B4-BE49-F238E27FC236}">
                <a16:creationId xmlns:a16="http://schemas.microsoft.com/office/drawing/2014/main" id="{51BF70FF-4047-B862-51E2-B6A5425DB927}"/>
              </a:ext>
            </a:extLst>
          </p:cNvPr>
          <p:cNvPicPr>
            <a:picLocks noChangeAspect="1"/>
          </p:cNvPicPr>
          <p:nvPr/>
        </p:nvPicPr>
        <p:blipFill>
          <a:blip r:embed="rId3"/>
          <a:stretch>
            <a:fillRect/>
          </a:stretch>
        </p:blipFill>
        <p:spPr>
          <a:xfrm>
            <a:off x="495981" y="2166483"/>
            <a:ext cx="314325" cy="333375"/>
          </a:xfrm>
          <a:prstGeom prst="rect">
            <a:avLst/>
          </a:prstGeom>
        </p:spPr>
      </p:pic>
      <p:sp>
        <p:nvSpPr>
          <p:cNvPr id="11" name="CuadroTexto 10">
            <a:extLst>
              <a:ext uri="{FF2B5EF4-FFF2-40B4-BE49-F238E27FC236}">
                <a16:creationId xmlns:a16="http://schemas.microsoft.com/office/drawing/2014/main" id="{519F07C8-5217-43CD-31DD-13EE13A6BF95}"/>
              </a:ext>
            </a:extLst>
          </p:cNvPr>
          <p:cNvSpPr txBox="1"/>
          <p:nvPr/>
        </p:nvSpPr>
        <p:spPr>
          <a:xfrm>
            <a:off x="1069097" y="2532946"/>
            <a:ext cx="3762568" cy="584775"/>
          </a:xfrm>
          <a:prstGeom prst="rect">
            <a:avLst/>
          </a:prstGeom>
          <a:noFill/>
        </p:spPr>
        <p:txBody>
          <a:bodyPr wrap="none" lIns="91440" tIns="45720" rIns="91440" bIns="45720" rtlCol="0" anchor="t">
            <a:spAutoFit/>
          </a:bodyPr>
          <a:lstStyle/>
          <a:p>
            <a:r>
              <a:rPr lang="es-ES" sz="3200" b="1">
                <a:latin typeface="Segoe UI Black"/>
                <a:ea typeface="Segoe UI Black"/>
              </a:rPr>
              <a:t>Manejo de Estado</a:t>
            </a:r>
          </a:p>
        </p:txBody>
      </p:sp>
      <p:sp>
        <p:nvSpPr>
          <p:cNvPr id="12" name="CuadroTexto 11">
            <a:extLst>
              <a:ext uri="{FF2B5EF4-FFF2-40B4-BE49-F238E27FC236}">
                <a16:creationId xmlns:a16="http://schemas.microsoft.com/office/drawing/2014/main" id="{C9344A15-34D8-4E56-D074-5FB37D8C1DCF}"/>
              </a:ext>
            </a:extLst>
          </p:cNvPr>
          <p:cNvSpPr txBox="1"/>
          <p:nvPr/>
        </p:nvSpPr>
        <p:spPr>
          <a:xfrm>
            <a:off x="1110343" y="3097679"/>
            <a:ext cx="10695391" cy="369332"/>
          </a:xfrm>
          <a:prstGeom prst="rect">
            <a:avLst/>
          </a:prstGeom>
          <a:noFill/>
        </p:spPr>
        <p:txBody>
          <a:bodyPr wrap="square" lIns="91440" tIns="45720" rIns="91440" bIns="45720" rtlCol="0" anchor="t">
            <a:spAutoFit/>
          </a:bodyPr>
          <a:lstStyle/>
          <a:p>
            <a:pPr algn="just"/>
            <a:r>
              <a:rPr lang="es-CO">
                <a:latin typeface="Segoe UI Light"/>
                <a:cs typeface="Segoe UI Light"/>
              </a:rPr>
              <a:t>Diseñar servicios sin estado o con estado distribuido añade complejidad al desarrollo</a:t>
            </a:r>
            <a:endParaRPr lang="es-ES">
              <a:latin typeface="Segoe UI Light"/>
              <a:cs typeface="Segoe UI Light"/>
            </a:endParaRPr>
          </a:p>
        </p:txBody>
      </p:sp>
      <p:pic>
        <p:nvPicPr>
          <p:cNvPr id="13" name="Imagen 12" descr="Error - Descarga iconos gratis">
            <a:extLst>
              <a:ext uri="{FF2B5EF4-FFF2-40B4-BE49-F238E27FC236}">
                <a16:creationId xmlns:a16="http://schemas.microsoft.com/office/drawing/2014/main" id="{50DC6D05-08CE-B2E7-8DF2-38A7B144FB39}"/>
              </a:ext>
            </a:extLst>
          </p:cNvPr>
          <p:cNvPicPr>
            <a:picLocks noChangeAspect="1"/>
          </p:cNvPicPr>
          <p:nvPr/>
        </p:nvPicPr>
        <p:blipFill>
          <a:blip r:embed="rId3"/>
          <a:stretch>
            <a:fillRect/>
          </a:stretch>
        </p:blipFill>
        <p:spPr>
          <a:xfrm>
            <a:off x="517752" y="3138939"/>
            <a:ext cx="314325" cy="333375"/>
          </a:xfrm>
          <a:prstGeom prst="rect">
            <a:avLst/>
          </a:prstGeom>
        </p:spPr>
      </p:pic>
      <p:sp>
        <p:nvSpPr>
          <p:cNvPr id="20" name="CuadroTexto 19">
            <a:extLst>
              <a:ext uri="{FF2B5EF4-FFF2-40B4-BE49-F238E27FC236}">
                <a16:creationId xmlns:a16="http://schemas.microsoft.com/office/drawing/2014/main" id="{6F8834D5-B93D-3A2F-E84E-0ECA919825D0}"/>
              </a:ext>
            </a:extLst>
          </p:cNvPr>
          <p:cNvSpPr txBox="1"/>
          <p:nvPr/>
        </p:nvSpPr>
        <p:spPr>
          <a:xfrm>
            <a:off x="1076353" y="3440088"/>
            <a:ext cx="5391219" cy="584775"/>
          </a:xfrm>
          <a:prstGeom prst="rect">
            <a:avLst/>
          </a:prstGeom>
          <a:noFill/>
        </p:spPr>
        <p:txBody>
          <a:bodyPr wrap="none" lIns="91440" tIns="45720" rIns="91440" bIns="45720" rtlCol="0" anchor="t">
            <a:spAutoFit/>
          </a:bodyPr>
          <a:lstStyle/>
          <a:p>
            <a:r>
              <a:rPr lang="es-ES" sz="3200" b="1">
                <a:latin typeface="Segoe UI Black"/>
                <a:ea typeface="Segoe UI Black"/>
              </a:rPr>
              <a:t>Consistencia y Coherencia</a:t>
            </a:r>
          </a:p>
        </p:txBody>
      </p:sp>
      <p:sp>
        <p:nvSpPr>
          <p:cNvPr id="21" name="CuadroTexto 20">
            <a:extLst>
              <a:ext uri="{FF2B5EF4-FFF2-40B4-BE49-F238E27FC236}">
                <a16:creationId xmlns:a16="http://schemas.microsoft.com/office/drawing/2014/main" id="{7FABA259-5366-E044-C0A7-1C0DEE5F9A37}"/>
              </a:ext>
            </a:extLst>
          </p:cNvPr>
          <p:cNvSpPr txBox="1"/>
          <p:nvPr/>
        </p:nvSpPr>
        <p:spPr>
          <a:xfrm>
            <a:off x="1117599" y="4004821"/>
            <a:ext cx="10695391" cy="369332"/>
          </a:xfrm>
          <a:prstGeom prst="rect">
            <a:avLst/>
          </a:prstGeom>
          <a:noFill/>
        </p:spPr>
        <p:txBody>
          <a:bodyPr wrap="square" lIns="91440" tIns="45720" rIns="91440" bIns="45720" rtlCol="0" anchor="t">
            <a:spAutoFit/>
          </a:bodyPr>
          <a:lstStyle/>
          <a:p>
            <a:pPr algn="just"/>
            <a:r>
              <a:rPr lang="es-CO">
                <a:latin typeface="Segoe UI Light"/>
                <a:cs typeface="Segoe UI Light"/>
              </a:rPr>
              <a:t>Mantener la consistencia de datos en un sistema distribuido es desafiante</a:t>
            </a:r>
            <a:endParaRPr lang="es-ES">
              <a:latin typeface="Segoe UI Light"/>
              <a:cs typeface="Segoe UI Light"/>
            </a:endParaRPr>
          </a:p>
        </p:txBody>
      </p:sp>
      <p:pic>
        <p:nvPicPr>
          <p:cNvPr id="22" name="Imagen 21" descr="Error - Descarga iconos gratis">
            <a:extLst>
              <a:ext uri="{FF2B5EF4-FFF2-40B4-BE49-F238E27FC236}">
                <a16:creationId xmlns:a16="http://schemas.microsoft.com/office/drawing/2014/main" id="{F542B94E-9E47-6A35-1813-5B069CFDB5E9}"/>
              </a:ext>
            </a:extLst>
          </p:cNvPr>
          <p:cNvPicPr>
            <a:picLocks noChangeAspect="1"/>
          </p:cNvPicPr>
          <p:nvPr/>
        </p:nvPicPr>
        <p:blipFill>
          <a:blip r:embed="rId3"/>
          <a:stretch>
            <a:fillRect/>
          </a:stretch>
        </p:blipFill>
        <p:spPr>
          <a:xfrm>
            <a:off x="525008" y="4046081"/>
            <a:ext cx="314325" cy="333375"/>
          </a:xfrm>
          <a:prstGeom prst="rect">
            <a:avLst/>
          </a:prstGeom>
        </p:spPr>
      </p:pic>
      <p:sp>
        <p:nvSpPr>
          <p:cNvPr id="23" name="CuadroTexto 22">
            <a:extLst>
              <a:ext uri="{FF2B5EF4-FFF2-40B4-BE49-F238E27FC236}">
                <a16:creationId xmlns:a16="http://schemas.microsoft.com/office/drawing/2014/main" id="{A23A5232-2D59-F5C6-C238-0ACC63C090AA}"/>
              </a:ext>
            </a:extLst>
          </p:cNvPr>
          <p:cNvSpPr txBox="1"/>
          <p:nvPr/>
        </p:nvSpPr>
        <p:spPr>
          <a:xfrm>
            <a:off x="1083609" y="4376259"/>
            <a:ext cx="2230098" cy="584775"/>
          </a:xfrm>
          <a:prstGeom prst="rect">
            <a:avLst/>
          </a:prstGeom>
          <a:noFill/>
        </p:spPr>
        <p:txBody>
          <a:bodyPr wrap="none" lIns="91440" tIns="45720" rIns="91440" bIns="45720" rtlCol="0" anchor="t">
            <a:spAutoFit/>
          </a:bodyPr>
          <a:lstStyle/>
          <a:p>
            <a:r>
              <a:rPr lang="es-ES" sz="3200" b="1">
                <a:latin typeface="Segoe UI Black"/>
                <a:ea typeface="Segoe UI Black"/>
              </a:rPr>
              <a:t>Seguridad</a:t>
            </a:r>
          </a:p>
        </p:txBody>
      </p:sp>
      <p:sp>
        <p:nvSpPr>
          <p:cNvPr id="24" name="CuadroTexto 23">
            <a:extLst>
              <a:ext uri="{FF2B5EF4-FFF2-40B4-BE49-F238E27FC236}">
                <a16:creationId xmlns:a16="http://schemas.microsoft.com/office/drawing/2014/main" id="{C1A40A76-01BD-B76D-1D9D-58C512022422}"/>
              </a:ext>
            </a:extLst>
          </p:cNvPr>
          <p:cNvSpPr txBox="1"/>
          <p:nvPr/>
        </p:nvSpPr>
        <p:spPr>
          <a:xfrm>
            <a:off x="1124855" y="4940992"/>
            <a:ext cx="10695391" cy="369332"/>
          </a:xfrm>
          <a:prstGeom prst="rect">
            <a:avLst/>
          </a:prstGeom>
          <a:noFill/>
        </p:spPr>
        <p:txBody>
          <a:bodyPr wrap="square" lIns="91440" tIns="45720" rIns="91440" bIns="45720" rtlCol="0" anchor="t">
            <a:spAutoFit/>
          </a:bodyPr>
          <a:lstStyle/>
          <a:p>
            <a:pPr algn="just"/>
            <a:r>
              <a:rPr lang="es-CO">
                <a:latin typeface="Segoe UI Light"/>
                <a:cs typeface="Segoe UI Light"/>
              </a:rPr>
              <a:t>Cada microservicio puede ser un punto de vulnerabilidad, requiriendo robustas prácticas de seguridad</a:t>
            </a:r>
            <a:endParaRPr lang="es-ES">
              <a:latin typeface="Segoe UI Light"/>
              <a:cs typeface="Segoe UI Light"/>
            </a:endParaRPr>
          </a:p>
        </p:txBody>
      </p:sp>
      <p:pic>
        <p:nvPicPr>
          <p:cNvPr id="25" name="Imagen 24" descr="Error - Descarga iconos gratis">
            <a:extLst>
              <a:ext uri="{FF2B5EF4-FFF2-40B4-BE49-F238E27FC236}">
                <a16:creationId xmlns:a16="http://schemas.microsoft.com/office/drawing/2014/main" id="{B5592205-C9BA-A501-F588-3FC36AECF53F}"/>
              </a:ext>
            </a:extLst>
          </p:cNvPr>
          <p:cNvPicPr>
            <a:picLocks noChangeAspect="1"/>
          </p:cNvPicPr>
          <p:nvPr/>
        </p:nvPicPr>
        <p:blipFill>
          <a:blip r:embed="rId3"/>
          <a:stretch>
            <a:fillRect/>
          </a:stretch>
        </p:blipFill>
        <p:spPr>
          <a:xfrm>
            <a:off x="532264" y="4982252"/>
            <a:ext cx="314325" cy="333375"/>
          </a:xfrm>
          <a:prstGeom prst="rect">
            <a:avLst/>
          </a:prstGeom>
        </p:spPr>
      </p:pic>
      <p:sp>
        <p:nvSpPr>
          <p:cNvPr id="26" name="CuadroTexto 25">
            <a:extLst>
              <a:ext uri="{FF2B5EF4-FFF2-40B4-BE49-F238E27FC236}">
                <a16:creationId xmlns:a16="http://schemas.microsoft.com/office/drawing/2014/main" id="{CE4D3D7A-CB6B-0BB9-3D2E-B1CC3513FE75}"/>
              </a:ext>
            </a:extLst>
          </p:cNvPr>
          <p:cNvSpPr txBox="1"/>
          <p:nvPr/>
        </p:nvSpPr>
        <p:spPr>
          <a:xfrm>
            <a:off x="1134408" y="5268887"/>
            <a:ext cx="1332416" cy="584775"/>
          </a:xfrm>
          <a:prstGeom prst="rect">
            <a:avLst/>
          </a:prstGeom>
          <a:noFill/>
        </p:spPr>
        <p:txBody>
          <a:bodyPr wrap="none" lIns="91440" tIns="45720" rIns="91440" bIns="45720" rtlCol="0" anchor="t">
            <a:spAutoFit/>
          </a:bodyPr>
          <a:lstStyle/>
          <a:p>
            <a:r>
              <a:rPr lang="es-ES" sz="3200" b="1">
                <a:latin typeface="Segoe UI Black"/>
                <a:ea typeface="Segoe UI Black"/>
              </a:rPr>
              <a:t>Costo</a:t>
            </a:r>
          </a:p>
        </p:txBody>
      </p:sp>
      <p:sp>
        <p:nvSpPr>
          <p:cNvPr id="27" name="CuadroTexto 26">
            <a:extLst>
              <a:ext uri="{FF2B5EF4-FFF2-40B4-BE49-F238E27FC236}">
                <a16:creationId xmlns:a16="http://schemas.microsoft.com/office/drawing/2014/main" id="{95D93A7C-425E-B883-00E1-FEB51FB4BB51}"/>
              </a:ext>
            </a:extLst>
          </p:cNvPr>
          <p:cNvSpPr txBox="1"/>
          <p:nvPr/>
        </p:nvSpPr>
        <p:spPr>
          <a:xfrm>
            <a:off x="1175654" y="5833620"/>
            <a:ext cx="10695391" cy="646331"/>
          </a:xfrm>
          <a:prstGeom prst="rect">
            <a:avLst/>
          </a:prstGeom>
          <a:noFill/>
        </p:spPr>
        <p:txBody>
          <a:bodyPr wrap="square" lIns="91440" tIns="45720" rIns="91440" bIns="45720" rtlCol="0" anchor="t">
            <a:spAutoFit/>
          </a:bodyPr>
          <a:lstStyle/>
          <a:p>
            <a:pPr algn="just"/>
            <a:r>
              <a:rPr lang="es-CO" dirty="0">
                <a:latin typeface="Segoe UI Light"/>
                <a:cs typeface="Segoe UI Light"/>
              </a:rPr>
              <a:t>La infraestructura para soportar una arquitectura nativa (como </a:t>
            </a:r>
            <a:r>
              <a:rPr lang="es-CO" dirty="0" err="1">
                <a:latin typeface="Segoe UI Light"/>
                <a:cs typeface="Segoe UI Light"/>
              </a:rPr>
              <a:t>Kubernetes</a:t>
            </a:r>
            <a:r>
              <a:rPr lang="es-CO" dirty="0">
                <a:latin typeface="Segoe UI Light"/>
                <a:cs typeface="Segoe UI Light"/>
              </a:rPr>
              <a:t> y servicios de nube) puede ser costosa.</a:t>
            </a:r>
            <a:endParaRPr lang="es-ES" dirty="0">
              <a:latin typeface="Segoe UI Light"/>
              <a:cs typeface="Segoe UI Light"/>
            </a:endParaRPr>
          </a:p>
        </p:txBody>
      </p:sp>
      <p:pic>
        <p:nvPicPr>
          <p:cNvPr id="28" name="Imagen 27" descr="Error - Descarga iconos gratis">
            <a:extLst>
              <a:ext uri="{FF2B5EF4-FFF2-40B4-BE49-F238E27FC236}">
                <a16:creationId xmlns:a16="http://schemas.microsoft.com/office/drawing/2014/main" id="{A2CBDB5D-C669-0F2E-CF45-6A3321BF2F43}"/>
              </a:ext>
            </a:extLst>
          </p:cNvPr>
          <p:cNvPicPr>
            <a:picLocks noChangeAspect="1"/>
          </p:cNvPicPr>
          <p:nvPr/>
        </p:nvPicPr>
        <p:blipFill>
          <a:blip r:embed="rId3"/>
          <a:stretch>
            <a:fillRect/>
          </a:stretch>
        </p:blipFill>
        <p:spPr>
          <a:xfrm>
            <a:off x="583063" y="5874880"/>
            <a:ext cx="314325" cy="333375"/>
          </a:xfrm>
          <a:prstGeom prst="rect">
            <a:avLst/>
          </a:prstGeom>
        </p:spPr>
      </p:pic>
    </p:spTree>
    <p:extLst>
      <p:ext uri="{BB962C8B-B14F-4D97-AF65-F5344CB8AC3E}">
        <p14:creationId xmlns:p14="http://schemas.microsoft.com/office/powerpoint/2010/main" val="315941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19" name="CuadroTexto 18">
            <a:extLst>
              <a:ext uri="{FF2B5EF4-FFF2-40B4-BE49-F238E27FC236}">
                <a16:creationId xmlns:a16="http://schemas.microsoft.com/office/drawing/2014/main" id="{F839D28D-6146-DF71-0A84-D85EF7714CD3}"/>
              </a:ext>
            </a:extLst>
          </p:cNvPr>
          <p:cNvSpPr txBox="1"/>
          <p:nvPr/>
        </p:nvSpPr>
        <p:spPr>
          <a:xfrm>
            <a:off x="805541" y="1428535"/>
            <a:ext cx="10579277" cy="3785652"/>
          </a:xfrm>
          <a:prstGeom prst="rect">
            <a:avLst/>
          </a:prstGeom>
          <a:noFill/>
        </p:spPr>
        <p:txBody>
          <a:bodyPr wrap="square" lIns="91440" tIns="45720" rIns="91440" bIns="45720" rtlCol="0" anchor="t">
            <a:spAutoFit/>
          </a:bodyPr>
          <a:lstStyle/>
          <a:p>
            <a:pPr algn="just"/>
            <a:r>
              <a:rPr lang="es-CO" sz="4000" i="1">
                <a:solidFill>
                  <a:srgbClr val="000000"/>
                </a:solidFill>
                <a:ea typeface="+mn-lt"/>
                <a:cs typeface="+mn-lt"/>
              </a:rPr>
              <a:t>En resumen, la </a:t>
            </a:r>
            <a:r>
              <a:rPr lang="es-CO" sz="4000" b="1" i="1">
                <a:solidFill>
                  <a:srgbClr val="000000"/>
                </a:solidFill>
                <a:ea typeface="+mn-lt"/>
                <a:cs typeface="+mn-lt"/>
              </a:rPr>
              <a:t>Arquitectura Nativa</a:t>
            </a:r>
            <a:r>
              <a:rPr lang="es-CO" sz="4000" i="1">
                <a:solidFill>
                  <a:srgbClr val="000000"/>
                </a:solidFill>
                <a:ea typeface="+mn-lt"/>
                <a:cs typeface="+mn-lt"/>
              </a:rPr>
              <a:t> se beneficia significativamente de la </a:t>
            </a:r>
            <a:r>
              <a:rPr lang="es-CO" sz="4000" b="1" i="1">
                <a:solidFill>
                  <a:srgbClr val="000000"/>
                </a:solidFill>
                <a:ea typeface="+mn-lt"/>
                <a:cs typeface="+mn-lt"/>
              </a:rPr>
              <a:t>Arquitectura basada en sistemas de colas</a:t>
            </a:r>
            <a:r>
              <a:rPr lang="es-CO" sz="4000" i="1">
                <a:solidFill>
                  <a:srgbClr val="000000"/>
                </a:solidFill>
                <a:ea typeface="+mn-lt"/>
                <a:cs typeface="+mn-lt"/>
              </a:rPr>
              <a:t> al crear aplicaciones más modulares, escalables y robustas, optimizadas para los entornos en los que operan, especialmente en la nube.</a:t>
            </a:r>
            <a:endParaRPr lang="es-ES" sz="4000" i="1">
              <a:solidFill>
                <a:srgbClr val="000000"/>
              </a:solidFill>
            </a:endParaRPr>
          </a:p>
        </p:txBody>
      </p:sp>
    </p:spTree>
    <p:extLst>
      <p:ext uri="{BB962C8B-B14F-4D97-AF65-F5344CB8AC3E}">
        <p14:creationId xmlns:p14="http://schemas.microsoft.com/office/powerpoint/2010/main" val="323419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5356297" y="512177"/>
            <a:ext cx="6573918" cy="584775"/>
          </a:xfrm>
          <a:prstGeom prst="rect">
            <a:avLst/>
          </a:prstGeom>
          <a:noFill/>
        </p:spPr>
        <p:txBody>
          <a:bodyPr wrap="square" lIns="91440" tIns="45720" rIns="91440" bIns="45720" rtlCol="0" anchor="t">
            <a:spAutoFit/>
          </a:bodyPr>
          <a:lstStyle/>
          <a:p>
            <a:pPr algn="ctr"/>
            <a:r>
              <a:rPr lang="es-CO" sz="3200" b="1">
                <a:latin typeface="Segoe UI Black"/>
                <a:ea typeface="Segoe UI Black"/>
              </a:rPr>
              <a:t>Arquitectura basada en colas</a:t>
            </a:r>
          </a:p>
        </p:txBody>
      </p:sp>
      <p:sp>
        <p:nvSpPr>
          <p:cNvPr id="33" name="Rectángulo 32">
            <a:extLst>
              <a:ext uri="{FF2B5EF4-FFF2-40B4-BE49-F238E27FC236}">
                <a16:creationId xmlns:a16="http://schemas.microsoft.com/office/drawing/2014/main" id="{13A5319D-F46C-4E04-B630-681CD2A1F26C}"/>
              </a:ext>
            </a:extLst>
          </p:cNvPr>
          <p:cNvSpPr/>
          <p:nvPr/>
        </p:nvSpPr>
        <p:spPr>
          <a:xfrm>
            <a:off x="6081485" y="1709234"/>
            <a:ext cx="6096000" cy="37446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6891" y="1823663"/>
            <a:ext cx="705921" cy="671061"/>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20" name="CuadroTexto 19">
            <a:extLst>
              <a:ext uri="{FF2B5EF4-FFF2-40B4-BE49-F238E27FC236}">
                <a16:creationId xmlns:a16="http://schemas.microsoft.com/office/drawing/2014/main" id="{15CD7864-70FC-49C8-8957-D21F14A171DB}"/>
              </a:ext>
            </a:extLst>
          </p:cNvPr>
          <p:cNvSpPr txBox="1"/>
          <p:nvPr/>
        </p:nvSpPr>
        <p:spPr>
          <a:xfrm>
            <a:off x="7272849" y="2498739"/>
            <a:ext cx="4539761" cy="2246769"/>
          </a:xfrm>
          <a:prstGeom prst="rect">
            <a:avLst/>
          </a:prstGeom>
          <a:noFill/>
        </p:spPr>
        <p:txBody>
          <a:bodyPr wrap="square" lIns="91440" tIns="45720" rIns="91440" bIns="45720" rtlCol="0" anchor="t">
            <a:spAutoFit/>
          </a:bodyPr>
          <a:lstStyle/>
          <a:p>
            <a:pPr algn="just"/>
            <a:r>
              <a:rPr lang="es-CO" sz="2000">
                <a:ea typeface="+mn-lt"/>
                <a:cs typeface="+mn-lt"/>
              </a:rPr>
              <a:t>Es la </a:t>
            </a:r>
            <a:r>
              <a:rPr lang="es-CO" sz="2000" b="1">
                <a:ea typeface="+mn-lt"/>
                <a:cs typeface="+mn-lt"/>
              </a:rPr>
              <a:t>Arquitectura basada en sistemas de colas</a:t>
            </a:r>
            <a:r>
              <a:rPr lang="es-CO" sz="2000">
                <a:ea typeface="+mn-lt"/>
                <a:cs typeface="+mn-lt"/>
              </a:rPr>
              <a:t>. Este modelo utiliza colas de mensajes para desacoplar componentes de una aplicación, permitiendo una comunicación asíncrona y resistente entre ellos. Las colas de mensajes gestionan la transmisión de datos entre los servicios</a:t>
            </a:r>
            <a:endParaRPr lang="es-ES"/>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a:extLst>
              <a:ext uri="{FF2B5EF4-FFF2-40B4-BE49-F238E27FC236}">
                <a16:creationId xmlns:a16="http://schemas.microsoft.com/office/drawing/2014/main" id="{7B201756-C7AB-77C7-0CDF-EB73C0960DB2}"/>
              </a:ext>
            </a:extLst>
          </p:cNvPr>
          <p:cNvPicPr>
            <a:picLocks noChangeAspect="1"/>
          </p:cNvPicPr>
          <p:nvPr/>
        </p:nvPicPr>
        <p:blipFill>
          <a:blip r:embed="rId5"/>
          <a:stretch>
            <a:fillRect/>
          </a:stretch>
        </p:blipFill>
        <p:spPr>
          <a:xfrm>
            <a:off x="227" y="1589314"/>
            <a:ext cx="5369831" cy="3708401"/>
          </a:xfrm>
          <a:prstGeom prst="rect">
            <a:avLst/>
          </a:prstGeom>
        </p:spPr>
      </p:pic>
    </p:spTree>
    <p:extLst>
      <p:ext uri="{BB962C8B-B14F-4D97-AF65-F5344CB8AC3E}">
        <p14:creationId xmlns:p14="http://schemas.microsoft.com/office/powerpoint/2010/main" val="190030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8513869"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Arquitectura Basada en Sistema de Colas </a:t>
            </a: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730421" y="978553"/>
            <a:ext cx="10386992" cy="5201424"/>
          </a:xfrm>
          <a:prstGeom prst="rect">
            <a:avLst/>
          </a:prstGeom>
          <a:noFill/>
        </p:spPr>
        <p:txBody>
          <a:bodyPr wrap="square" lIns="91440" tIns="45720" rIns="91440" bIns="45720" rtlCol="0" anchor="t">
            <a:spAutoFit/>
          </a:bodyPr>
          <a:lstStyle/>
          <a:p>
            <a:pPr algn="just"/>
            <a:r>
              <a:rPr lang="es-CO">
                <a:latin typeface="Segoe UI Light"/>
                <a:cs typeface="Segoe UI Light"/>
              </a:rPr>
              <a:t>La arquitectura basada en sistema de colas se refiere a un diseño en el que los componentes del sistema se comunican entre sí mediante colas de mensajes. En este tipo de arquitectura, los mensajes son puestos en una cola por un productor y luego procesados por un consumidor..</a:t>
            </a:r>
          </a:p>
          <a:p>
            <a:pPr algn="just"/>
            <a:endParaRPr lang="es-CO">
              <a:latin typeface="Segoe UI Light"/>
              <a:cs typeface="Segoe UI Light"/>
            </a:endParaRPr>
          </a:p>
          <a:p>
            <a:pPr algn="just"/>
            <a:r>
              <a:rPr lang="es-CO" sz="2000" b="1" u="sng">
                <a:latin typeface="Segoe UI Light"/>
                <a:cs typeface="Segoe UI Light"/>
              </a:rPr>
              <a:t>Desacoplamiento:</a:t>
            </a:r>
          </a:p>
          <a:p>
            <a:pPr algn="just"/>
            <a:r>
              <a:rPr lang="es-CO">
                <a:latin typeface="Segoe UI Light"/>
                <a:cs typeface="Segoe UI Light"/>
              </a:rPr>
              <a:t>Los productores y consumidores no interactúan directamente, lo que permite que se desarrollen y se desplieguen de manera independiente</a:t>
            </a:r>
          </a:p>
          <a:p>
            <a:pPr marL="342900" indent="-342900" algn="just">
              <a:buAutoNum type="arabicPeriod"/>
            </a:pPr>
            <a:endParaRPr lang="es-CO">
              <a:latin typeface="Segoe UI Light"/>
              <a:cs typeface="Segoe UI Light"/>
            </a:endParaRPr>
          </a:p>
          <a:p>
            <a:pPr algn="just"/>
            <a:r>
              <a:rPr lang="es-CO" sz="2000" b="1" u="sng">
                <a:latin typeface="Segoe UI Light"/>
                <a:cs typeface="Segoe UI Light"/>
              </a:rPr>
              <a:t>Escalabilidad</a:t>
            </a:r>
            <a:r>
              <a:rPr lang="es-CO" sz="2000" b="1" u="sng">
                <a:ea typeface="+mn-lt"/>
                <a:cs typeface="+mn-lt"/>
              </a:rPr>
              <a:t>:</a:t>
            </a:r>
            <a:endParaRPr lang="en-US" sz="2000">
              <a:ea typeface="+mn-lt"/>
              <a:cs typeface="+mn-lt"/>
            </a:endParaRPr>
          </a:p>
          <a:p>
            <a:pPr algn="just"/>
            <a:r>
              <a:rPr lang="es-CO">
                <a:latin typeface="Segoe UI Light"/>
                <a:cs typeface="Segoe UI Light"/>
              </a:rPr>
              <a:t>Fácil de escalar, ya que se pueden añadir más consumidores para procesar la cola de mensajes</a:t>
            </a:r>
          </a:p>
          <a:p>
            <a:pPr algn="just"/>
            <a:endParaRPr lang="es-CO">
              <a:latin typeface="Segoe UI Light"/>
              <a:ea typeface="+mn-lt"/>
              <a:cs typeface="Segoe UI Light"/>
            </a:endParaRPr>
          </a:p>
          <a:p>
            <a:pPr algn="just"/>
            <a:r>
              <a:rPr lang="es-CO" sz="2000" b="1" u="sng">
                <a:latin typeface="Segoe UI Light"/>
                <a:cs typeface="Segoe UI Light"/>
              </a:rPr>
              <a:t>Resiliencia</a:t>
            </a:r>
            <a:r>
              <a:rPr lang="es-CO" sz="2000" b="1" u="sng">
                <a:ea typeface="+mn-lt"/>
                <a:cs typeface="+mn-lt"/>
              </a:rPr>
              <a:t>:</a:t>
            </a:r>
            <a:endParaRPr lang="en-US" sz="2000">
              <a:ea typeface="+mn-lt"/>
              <a:cs typeface="+mn-lt"/>
            </a:endParaRPr>
          </a:p>
          <a:p>
            <a:pPr algn="just"/>
            <a:r>
              <a:rPr lang="es-CO">
                <a:latin typeface="Segoe UI Light"/>
                <a:cs typeface="Segoe UI Light"/>
              </a:rPr>
              <a:t>Mayor tolerancia a fallos, ya que los mensajes en cola pueden ser procesados una vez que los sistemas se recuperen</a:t>
            </a:r>
          </a:p>
          <a:p>
            <a:pPr algn="just"/>
            <a:endParaRPr lang="es-CO">
              <a:latin typeface="Segoe UI Light"/>
              <a:cs typeface="Segoe UI Light"/>
            </a:endParaRPr>
          </a:p>
          <a:p>
            <a:pPr algn="just"/>
            <a:r>
              <a:rPr lang="es-CO" sz="2000" b="1" u="sng">
                <a:latin typeface="Segoe UI Light"/>
                <a:cs typeface="Segoe UI Light"/>
              </a:rPr>
              <a:t>Persistencia</a:t>
            </a:r>
            <a:r>
              <a:rPr lang="es-CO" sz="2000" b="1" u="sng">
                <a:ea typeface="+mn-lt"/>
                <a:cs typeface="+mn-lt"/>
              </a:rPr>
              <a:t>:</a:t>
            </a:r>
            <a:endParaRPr lang="en-US" sz="2000">
              <a:ea typeface="+mn-lt"/>
              <a:cs typeface="+mn-lt"/>
            </a:endParaRPr>
          </a:p>
          <a:p>
            <a:pPr algn="just"/>
            <a:r>
              <a:rPr lang="es-CO">
                <a:latin typeface="Segoe UI Light"/>
                <a:cs typeface="Segoe UI Light"/>
              </a:rPr>
              <a:t>Los mensajes pueden ser persistentes, asegurando que no se pierdan en caso de fallos del sistema.</a:t>
            </a:r>
          </a:p>
          <a:p>
            <a:pPr algn="just"/>
            <a:endParaRPr lang="es-CO">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978519"/>
            <a:ext cx="384630" cy="324153"/>
          </a:xfrm>
          <a:prstGeom prst="rect">
            <a:avLst/>
          </a:prstGeom>
        </p:spPr>
      </p:pic>
    </p:spTree>
    <p:extLst>
      <p:ext uri="{BB962C8B-B14F-4D97-AF65-F5344CB8AC3E}">
        <p14:creationId xmlns:p14="http://schemas.microsoft.com/office/powerpoint/2010/main" val="65777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6609502" cy="584775"/>
          </a:xfrm>
          <a:prstGeom prst="rect">
            <a:avLst/>
          </a:prstGeom>
          <a:noFill/>
        </p:spPr>
        <p:txBody>
          <a:bodyPr wrap="none" lIns="91440" tIns="45720" rIns="91440" bIns="45720" rtlCol="0" anchor="t">
            <a:spAutoFit/>
          </a:bodyPr>
          <a:lstStyle/>
          <a:p>
            <a:r>
              <a:rPr lang="es-ES" sz="3200" b="1">
                <a:latin typeface="Segoe UI Black"/>
                <a:ea typeface="Segoe UI Black"/>
                <a:cs typeface="+mn-lt"/>
              </a:rPr>
              <a:t>Arquitectura Basada en Eventos</a:t>
            </a: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8" name="CuadroTexto 7">
            <a:extLst>
              <a:ext uri="{FF2B5EF4-FFF2-40B4-BE49-F238E27FC236}">
                <a16:creationId xmlns:a16="http://schemas.microsoft.com/office/drawing/2014/main" id="{8F74AF76-4921-A730-227E-61546114D3A5}"/>
              </a:ext>
            </a:extLst>
          </p:cNvPr>
          <p:cNvSpPr txBox="1"/>
          <p:nvPr/>
        </p:nvSpPr>
        <p:spPr>
          <a:xfrm>
            <a:off x="730421" y="978553"/>
            <a:ext cx="10386992" cy="4924425"/>
          </a:xfrm>
          <a:prstGeom prst="rect">
            <a:avLst/>
          </a:prstGeom>
          <a:noFill/>
        </p:spPr>
        <p:txBody>
          <a:bodyPr wrap="square" lIns="91440" tIns="45720" rIns="91440" bIns="45720" rtlCol="0" anchor="t">
            <a:spAutoFit/>
          </a:bodyPr>
          <a:lstStyle/>
          <a:p>
            <a:pPr algn="just"/>
            <a:r>
              <a:rPr lang="es-CO">
                <a:latin typeface="Segoe UI Light"/>
                <a:cs typeface="Segoe UI Light"/>
              </a:rPr>
              <a:t>En esta arquitectura, los componentes se comunican mediante la emisión y escucha de eventos. Un evento es una notificación de que algo ha ocurrido, y los componentes que están interesados en ese evento pueden reaccionar en consecuencia.</a:t>
            </a:r>
            <a:endParaRPr lang="es-ES">
              <a:latin typeface="Segoe UI Light"/>
              <a:cs typeface="Segoe UI Light"/>
            </a:endParaRPr>
          </a:p>
          <a:p>
            <a:pPr algn="just"/>
            <a:endParaRPr lang="es-CO">
              <a:latin typeface="Segoe UI Light"/>
              <a:cs typeface="Segoe UI Light"/>
            </a:endParaRPr>
          </a:p>
          <a:p>
            <a:pPr algn="just"/>
            <a:r>
              <a:rPr lang="es-CO" sz="2000" b="1" u="sng">
                <a:latin typeface="Segoe UI Light"/>
                <a:cs typeface="Segoe UI Light"/>
              </a:rPr>
              <a:t>Desacoplamiento</a:t>
            </a:r>
            <a:r>
              <a:rPr lang="es-CO">
                <a:latin typeface="Segoe UI Light"/>
                <a:cs typeface="Segoe UI Light"/>
              </a:rPr>
              <a:t>:</a:t>
            </a:r>
          </a:p>
          <a:p>
            <a:pPr algn="just"/>
            <a:r>
              <a:rPr lang="es-CO">
                <a:latin typeface="Segoe UI Light"/>
                <a:cs typeface="Segoe UI Light"/>
              </a:rPr>
              <a:t>Similar a las colas, los productores de eventos y los consumidores (suscriptores) están desacoplados</a:t>
            </a:r>
          </a:p>
          <a:p>
            <a:pPr marL="342900" indent="-342900" algn="just">
              <a:buAutoNum type="arabicPeriod"/>
            </a:pPr>
            <a:endParaRPr lang="es-CO">
              <a:latin typeface="Segoe UI Light"/>
              <a:cs typeface="Segoe UI Light"/>
            </a:endParaRPr>
          </a:p>
          <a:p>
            <a:pPr algn="just"/>
            <a:r>
              <a:rPr lang="es-CO" sz="2000" b="1" u="sng" err="1">
                <a:latin typeface="Segoe UI Light"/>
                <a:cs typeface="Segoe UI Light"/>
              </a:rPr>
              <a:t>Asincronia</a:t>
            </a:r>
            <a:r>
              <a:rPr lang="es-CO">
                <a:latin typeface="Segoe UI Light"/>
                <a:cs typeface="Segoe UI Light"/>
              </a:rPr>
              <a:t>:</a:t>
            </a:r>
            <a:endParaRPr lang="en-US">
              <a:latin typeface="Segoe UI Light"/>
              <a:cs typeface="Segoe UI Light"/>
            </a:endParaRPr>
          </a:p>
          <a:p>
            <a:pPr algn="just"/>
            <a:r>
              <a:rPr lang="es-CO">
                <a:latin typeface="Segoe UI Light"/>
                <a:cs typeface="Segoe UI Light"/>
              </a:rPr>
              <a:t>Los eventos son manejados de manera asincrónica, permitiendo que los componentes continúen trabajando sin esperar</a:t>
            </a:r>
          </a:p>
          <a:p>
            <a:pPr algn="just"/>
            <a:endParaRPr lang="es-CO">
              <a:latin typeface="Segoe UI Light"/>
              <a:cs typeface="Segoe UI Light"/>
            </a:endParaRPr>
          </a:p>
          <a:p>
            <a:pPr algn="just"/>
            <a:r>
              <a:rPr lang="es-CO" sz="2000" b="1" u="sng">
                <a:latin typeface="Segoe UI Light"/>
                <a:cs typeface="Segoe UI Light"/>
              </a:rPr>
              <a:t>Escalabilidad</a:t>
            </a:r>
            <a:r>
              <a:rPr lang="es-CO">
                <a:latin typeface="Segoe UI Light"/>
                <a:cs typeface="Segoe UI Light"/>
              </a:rPr>
              <a:t>:</a:t>
            </a:r>
            <a:endParaRPr lang="en-US">
              <a:latin typeface="Segoe UI Light"/>
              <a:cs typeface="Segoe UI Light"/>
            </a:endParaRPr>
          </a:p>
          <a:p>
            <a:pPr algn="just"/>
            <a:r>
              <a:rPr lang="es-CO">
                <a:latin typeface="Segoe UI Light"/>
                <a:cs typeface="Segoe UI Light"/>
              </a:rPr>
              <a:t>Escalable, ya que múltiples suscriptores pueden reaccionar a un mismo evento sin afectar a los demás</a:t>
            </a:r>
          </a:p>
          <a:p>
            <a:pPr algn="just"/>
            <a:endParaRPr lang="es-CO">
              <a:latin typeface="Segoe UI Light"/>
              <a:cs typeface="Segoe UI Light"/>
            </a:endParaRPr>
          </a:p>
          <a:p>
            <a:pPr algn="just"/>
            <a:r>
              <a:rPr lang="es-CO" sz="2000" b="1" u="sng">
                <a:latin typeface="Segoe UI Light"/>
                <a:cs typeface="Segoe UI Light"/>
              </a:rPr>
              <a:t>Flexibilidad</a:t>
            </a:r>
            <a:r>
              <a:rPr lang="es-CO" sz="2000" b="1" u="sng">
                <a:ea typeface="+mn-lt"/>
                <a:cs typeface="+mn-lt"/>
              </a:rPr>
              <a:t>:</a:t>
            </a:r>
            <a:endParaRPr lang="en-US" sz="2000">
              <a:ea typeface="+mn-lt"/>
              <a:cs typeface="+mn-lt"/>
            </a:endParaRPr>
          </a:p>
          <a:p>
            <a:pPr algn="just"/>
            <a:r>
              <a:rPr lang="es-CO">
                <a:latin typeface="Segoe UI Light"/>
                <a:cs typeface="Segoe UI Light"/>
              </a:rPr>
              <a:t>Facilita la creación de sistemas altamente dinámicos y reactivos</a:t>
            </a:r>
          </a:p>
          <a:p>
            <a:pPr algn="just"/>
            <a:endParaRPr lang="es-CO">
              <a:latin typeface="Segoe UI Light"/>
              <a:cs typeface="Segoe UI Light"/>
            </a:endParaRPr>
          </a:p>
        </p:txBody>
      </p:sp>
      <p:pic>
        <p:nvPicPr>
          <p:cNvPr id="10" name="Imagen 9" descr="Check icons for free download | Freepik">
            <a:extLst>
              <a:ext uri="{FF2B5EF4-FFF2-40B4-BE49-F238E27FC236}">
                <a16:creationId xmlns:a16="http://schemas.microsoft.com/office/drawing/2014/main" id="{F329F5C8-B70F-C626-8648-1CB0D20BC17B}"/>
              </a:ext>
            </a:extLst>
          </p:cNvPr>
          <p:cNvPicPr>
            <a:picLocks noChangeAspect="1"/>
          </p:cNvPicPr>
          <p:nvPr/>
        </p:nvPicPr>
        <p:blipFill>
          <a:blip r:embed="rId3"/>
          <a:stretch>
            <a:fillRect/>
          </a:stretch>
        </p:blipFill>
        <p:spPr>
          <a:xfrm>
            <a:off x="300385" y="978519"/>
            <a:ext cx="384630" cy="324153"/>
          </a:xfrm>
          <a:prstGeom prst="rect">
            <a:avLst/>
          </a:prstGeom>
        </p:spPr>
      </p:pic>
    </p:spTree>
    <p:extLst>
      <p:ext uri="{BB962C8B-B14F-4D97-AF65-F5344CB8AC3E}">
        <p14:creationId xmlns:p14="http://schemas.microsoft.com/office/powerpoint/2010/main" val="27411722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7FC69BEE7CB4341B84DAB71BFC56D7D" ma:contentTypeVersion="19" ma:contentTypeDescription="Crear nuevo documento." ma:contentTypeScope="" ma:versionID="f10d39d10d78441cbec3caf90197228f">
  <xsd:schema xmlns:xsd="http://www.w3.org/2001/XMLSchema" xmlns:xs="http://www.w3.org/2001/XMLSchema" xmlns:p="http://schemas.microsoft.com/office/2006/metadata/properties" xmlns:ns2="129e6711-48bc-4e54-ae8e-4115e3129a50" xmlns:ns3="dd8b8c26-6417-489e-99bf-1bf30c0e5796" targetNamespace="http://schemas.microsoft.com/office/2006/metadata/properties" ma:root="true" ma:fieldsID="1de15768f8c38944078d9b382833fa97" ns2:_="" ns3:_="">
    <xsd:import namespace="129e6711-48bc-4e54-ae8e-4115e3129a50"/>
    <xsd:import namespace="dd8b8c26-6417-489e-99bf-1bf30c0e579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CR" minOccurs="0"/>
                <xsd:element ref="ns3:MediaServiceGenerationTime" minOccurs="0"/>
                <xsd:element ref="ns3:MediaServiceEventHashCode" minOccurs="0"/>
                <xsd:element ref="ns3:MediaLengthInSeconds"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ServiceObjectDetectorVersions" minOccurs="0"/>
                <xsd:element ref="ns3:MediaServiceSearchProperties" minOccurs="0"/>
                <xsd:element ref="ns3:FechayHor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9e6711-48bc-4e54-ae8e-4115e3129a50"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3d0f1228-48f4-4870-8dfd-defe2891e35b}" ma:internalName="TaxCatchAll" ma:showField="CatchAllData" ma:web="129e6711-48bc-4e54-ae8e-4115e3129a5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d8b8c26-6417-489e-99bf-1bf30c0e579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Etiquetas de imagen" ma:readOnly="false" ma:fieldId="{5cf76f15-5ced-4ddc-b409-7134ff3c332f}" ma:taxonomyMulti="true" ma:sspId="a7de0800-40b2-4450-8442-e4e4fda9c38d"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FechayHora" ma:index="25" nillable="true" ma:displayName="Fecha y Hora" ma:format="DateOnly" ma:internalName="FechayHora">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d8b8c26-6417-489e-99bf-1bf30c0e5796">
      <Terms xmlns="http://schemas.microsoft.com/office/infopath/2007/PartnerControls"/>
    </lcf76f155ced4ddcb4097134ff3c332f>
    <TaxCatchAll xmlns="129e6711-48bc-4e54-ae8e-4115e3129a50" xsi:nil="true"/>
    <FechayHora xmlns="dd8b8c26-6417-489e-99bf-1bf30c0e579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56A583-11C9-4D24-9299-11291D7A07E3}"/>
</file>

<file path=customXml/itemProps2.xml><?xml version="1.0" encoding="utf-8"?>
<ds:datastoreItem xmlns:ds="http://schemas.openxmlformats.org/officeDocument/2006/customXml" ds:itemID="{6D0FF70A-8E12-4B36-A079-A558C67069F2}">
  <ds:schemaRefs>
    <ds:schemaRef ds:uri="129e6711-48bc-4e54-ae8e-4115e3129a50"/>
    <ds:schemaRef ds:uri="dd8b8c26-6417-489e-99bf-1bf30c0e579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B065D5-0501-4AAC-B1F7-450845FC5D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31</Slides>
  <Notes>0</Notes>
  <HiddenSlides>0</HiddenSlide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Albeiro Alejandro Piedrahita Piedrahita</dc:creator>
  <cp:revision>11</cp:revision>
  <dcterms:created xsi:type="dcterms:W3CDTF">2021-12-21T13:30:21Z</dcterms:created>
  <dcterms:modified xsi:type="dcterms:W3CDTF">2024-06-22T19:56:11Z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0x01010077FC69BEE7CB4341B84DAB71BFC56D7D</vt:lpwstr>
  </property>
  <property fmtid="{D5CDD505-2E9C-101B-9397-08002B2CF9AE}" pid="3" name="MediaServiceImageTags">
    <vt:lpwstr/>
  </property>
</Properties>
</file>