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sldIdLst>
    <p:sldId id="256" r:id="rId5"/>
    <p:sldId id="259" r:id="rId6"/>
    <p:sldId id="359" r:id="rId7"/>
    <p:sldId id="350" r:id="rId8"/>
    <p:sldId id="296" r:id="rId9"/>
    <p:sldId id="360" r:id="rId10"/>
    <p:sldId id="351" r:id="rId11"/>
    <p:sldId id="325" r:id="rId12"/>
    <p:sldId id="324" r:id="rId13"/>
    <p:sldId id="353" r:id="rId14"/>
    <p:sldId id="363" r:id="rId15"/>
    <p:sldId id="364" r:id="rId16"/>
    <p:sldId id="365" r:id="rId17"/>
    <p:sldId id="366" r:id="rId18"/>
    <p:sldId id="367" r:id="rId19"/>
    <p:sldId id="368" r:id="rId20"/>
    <p:sldId id="369" r:id="rId21"/>
    <p:sldId id="370" r:id="rId22"/>
    <p:sldId id="371" r:id="rId23"/>
    <p:sldId id="352" r:id="rId24"/>
    <p:sldId id="362" r:id="rId25"/>
    <p:sldId id="354" r:id="rId26"/>
    <p:sldId id="355" r:id="rId27"/>
    <p:sldId id="322" r:id="rId28"/>
    <p:sldId id="357" r:id="rId29"/>
    <p:sldId id="298" r:id="rId30"/>
    <p:sldId id="358" r:id="rId31"/>
    <p:sldId id="372" r:id="rId32"/>
    <p:sldId id="326" r:id="rId33"/>
    <p:sldId id="374" r:id="rId34"/>
    <p:sldId id="375" r:id="rId35"/>
    <p:sldId id="376" r:id="rId36"/>
    <p:sldId id="373" r:id="rId37"/>
    <p:sldId id="377" r:id="rId38"/>
    <p:sldId id="361" r:id="rId39"/>
    <p:sldId id="380" r:id="rId40"/>
    <p:sldId id="381" r:id="rId41"/>
    <p:sldId id="382" r:id="rId42"/>
    <p:sldId id="383" r:id="rId43"/>
    <p:sldId id="384" r:id="rId44"/>
    <p:sldId id="385" r:id="rId45"/>
    <p:sldId id="386" r:id="rId46"/>
    <p:sldId id="387" r:id="rId47"/>
    <p:sldId id="274" r:id="rId4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900"/>
    <a:srgbClr val="000000"/>
    <a:srgbClr val="663300"/>
    <a:srgbClr val="FCC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777C0-5387-9C10-5379-9738196E216A}" v="288" dt="2024-07-13T22:50:50.117"/>
    <p1510:client id="{D048ED07-A5C3-15F5-FF85-0E5B7E28B0C0}" v="3134" dt="2024-07-13T17:13:40.02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ining Consultant LT" userId="S::trainingconsultant@litethinking.com::6ba9bd70-1619-4783-9427-b79639a4e571" providerId="AD" clId="Web-{D048ED07-A5C3-15F5-FF85-0E5B7E28B0C0}"/>
    <pc:docChg chg="addSld delSld modSld sldOrd">
      <pc:chgData name="Training Consultant LT" userId="S::trainingconsultant@litethinking.com::6ba9bd70-1619-4783-9427-b79639a4e571" providerId="AD" clId="Web-{D048ED07-A5C3-15F5-FF85-0E5B7E28B0C0}" dt="2024-07-13T17:13:40.029" v="2704" actId="20577"/>
      <pc:docMkLst>
        <pc:docMk/>
      </pc:docMkLst>
      <pc:sldChg chg="modSp">
        <pc:chgData name="Training Consultant LT" userId="S::trainingconsultant@litethinking.com::6ba9bd70-1619-4783-9427-b79639a4e571" providerId="AD" clId="Web-{D048ED07-A5C3-15F5-FF85-0E5B7E28B0C0}" dt="2024-07-12T21:49:11.795" v="3" actId="20577"/>
        <pc:sldMkLst>
          <pc:docMk/>
          <pc:sldMk cId="4210400933" sldId="256"/>
        </pc:sldMkLst>
        <pc:spChg chg="mod">
          <ac:chgData name="Training Consultant LT" userId="S::trainingconsultant@litethinking.com::6ba9bd70-1619-4783-9427-b79639a4e571" providerId="AD" clId="Web-{D048ED07-A5C3-15F5-FF85-0E5B7E28B0C0}" dt="2024-07-12T21:49:11.795" v="3" actId="20577"/>
          <ac:spMkLst>
            <pc:docMk/>
            <pc:sldMk cId="4210400933" sldId="256"/>
            <ac:spMk id="6" creationId="{43C64285-2440-4190-9B29-1640D5B1B949}"/>
          </ac:spMkLst>
        </pc:spChg>
      </pc:sldChg>
      <pc:sldChg chg="modSp">
        <pc:chgData name="Training Consultant LT" userId="S::trainingconsultant@litethinking.com::6ba9bd70-1619-4783-9427-b79639a4e571" providerId="AD" clId="Web-{D048ED07-A5C3-15F5-FF85-0E5B7E28B0C0}" dt="2024-07-12T21:51:06.331" v="21" actId="20577"/>
        <pc:sldMkLst>
          <pc:docMk/>
          <pc:sldMk cId="53647488" sldId="259"/>
        </pc:sldMkLst>
        <pc:spChg chg="mod">
          <ac:chgData name="Training Consultant LT" userId="S::trainingconsultant@litethinking.com::6ba9bd70-1619-4783-9427-b79639a4e571" providerId="AD" clId="Web-{D048ED07-A5C3-15F5-FF85-0E5B7E28B0C0}" dt="2024-07-12T21:50:46.611" v="15" actId="20577"/>
          <ac:spMkLst>
            <pc:docMk/>
            <pc:sldMk cId="53647488" sldId="259"/>
            <ac:spMk id="12" creationId="{C76811B2-5451-CB0F-53EC-E15D24A5F25E}"/>
          </ac:spMkLst>
        </pc:spChg>
        <pc:spChg chg="mod">
          <ac:chgData name="Training Consultant LT" userId="S::trainingconsultant@litethinking.com::6ba9bd70-1619-4783-9427-b79639a4e571" providerId="AD" clId="Web-{D048ED07-A5C3-15F5-FF85-0E5B7E28B0C0}" dt="2024-07-12T21:51:06.331" v="21" actId="20577"/>
          <ac:spMkLst>
            <pc:docMk/>
            <pc:sldMk cId="53647488" sldId="259"/>
            <ac:spMk id="17" creationId="{861A2FE4-D0ED-7867-D192-5DD222F187B9}"/>
          </ac:spMkLst>
        </pc:spChg>
        <pc:spChg chg="mod">
          <ac:chgData name="Training Consultant LT" userId="S::trainingconsultant@litethinking.com::6ba9bd70-1619-4783-9427-b79639a4e571" providerId="AD" clId="Web-{D048ED07-A5C3-15F5-FF85-0E5B7E28B0C0}" dt="2024-07-12T21:49:34.155" v="5" actId="20577"/>
          <ac:spMkLst>
            <pc:docMk/>
            <pc:sldMk cId="53647488" sldId="259"/>
            <ac:spMk id="25" creationId="{972A4224-758C-4AF5-B51D-8E5CEBF0CDE4}"/>
          </ac:spMkLst>
        </pc:spChg>
        <pc:spChg chg="mod">
          <ac:chgData name="Training Consultant LT" userId="S::trainingconsultant@litethinking.com::6ba9bd70-1619-4783-9427-b79639a4e571" providerId="AD" clId="Web-{D048ED07-A5C3-15F5-FF85-0E5B7E28B0C0}" dt="2024-07-12T21:50:12.594" v="9" actId="20577"/>
          <ac:spMkLst>
            <pc:docMk/>
            <pc:sldMk cId="53647488" sldId="259"/>
            <ac:spMk id="28" creationId="{2E7BFE04-98A3-40C7-9138-96A707E199C1}"/>
          </ac:spMkLst>
        </pc:spChg>
        <pc:spChg chg="mod">
          <ac:chgData name="Training Consultant LT" userId="S::trainingconsultant@litethinking.com::6ba9bd70-1619-4783-9427-b79639a4e571" providerId="AD" clId="Web-{D048ED07-A5C3-15F5-FF85-0E5B7E28B0C0}" dt="2024-07-12T21:50:13.016" v="10" actId="20577"/>
          <ac:spMkLst>
            <pc:docMk/>
            <pc:sldMk cId="53647488" sldId="259"/>
            <ac:spMk id="31" creationId="{72323498-0FDA-4289-B2E2-2FAB1808768B}"/>
          </ac:spMkLst>
        </pc:spChg>
        <pc:spChg chg="mod">
          <ac:chgData name="Training Consultant LT" userId="S::trainingconsultant@litethinking.com::6ba9bd70-1619-4783-9427-b79639a4e571" providerId="AD" clId="Web-{D048ED07-A5C3-15F5-FF85-0E5B7E28B0C0}" dt="2024-07-12T21:50:17.188" v="12" actId="20577"/>
          <ac:spMkLst>
            <pc:docMk/>
            <pc:sldMk cId="53647488" sldId="259"/>
            <ac:spMk id="34" creationId="{BFCF549A-F1BF-498B-8308-44CEA5F017F4}"/>
          </ac:spMkLst>
        </pc:spChg>
      </pc:sldChg>
      <pc:sldChg chg="modSp del">
        <pc:chgData name="Training Consultant LT" userId="S::trainingconsultant@litethinking.com::6ba9bd70-1619-4783-9427-b79639a4e571" providerId="AD" clId="Web-{D048ED07-A5C3-15F5-FF85-0E5B7E28B0C0}" dt="2024-07-12T23:36:35.538" v="609"/>
        <pc:sldMkLst>
          <pc:docMk/>
          <pc:sldMk cId="2643150934" sldId="285"/>
        </pc:sldMkLst>
        <pc:spChg chg="mod">
          <ac:chgData name="Training Consultant LT" userId="S::trainingconsultant@litethinking.com::6ba9bd70-1619-4783-9427-b79639a4e571" providerId="AD" clId="Web-{D048ED07-A5C3-15F5-FF85-0E5B7E28B0C0}" dt="2024-07-12T21:51:30.426" v="22" actId="20577"/>
          <ac:spMkLst>
            <pc:docMk/>
            <pc:sldMk cId="2643150934" sldId="285"/>
            <ac:spMk id="5" creationId="{30D85BDA-7A81-4AA9-A803-0A43949636FC}"/>
          </ac:spMkLst>
        </pc:spChg>
        <pc:spChg chg="mod">
          <ac:chgData name="Training Consultant LT" userId="S::trainingconsultant@litethinking.com::6ba9bd70-1619-4783-9427-b79639a4e571" providerId="AD" clId="Web-{D048ED07-A5C3-15F5-FF85-0E5B7E28B0C0}" dt="2024-07-12T21:52:15.474" v="27" actId="14100"/>
          <ac:spMkLst>
            <pc:docMk/>
            <pc:sldMk cId="2643150934" sldId="285"/>
            <ac:spMk id="20" creationId="{15CD7864-70FC-49C8-8957-D21F14A171DB}"/>
          </ac:spMkLst>
        </pc:spChg>
      </pc:sldChg>
      <pc:sldChg chg="delSp modSp">
        <pc:chgData name="Training Consultant LT" userId="S::trainingconsultant@litethinking.com::6ba9bd70-1619-4783-9427-b79639a4e571" providerId="AD" clId="Web-{D048ED07-A5C3-15F5-FF85-0E5B7E28B0C0}" dt="2024-07-13T01:02:39.497" v="648" actId="1076"/>
        <pc:sldMkLst>
          <pc:docMk/>
          <pc:sldMk cId="3111905848" sldId="296"/>
        </pc:sldMkLst>
        <pc:spChg chg="mod">
          <ac:chgData name="Training Consultant LT" userId="S::trainingconsultant@litethinking.com::6ba9bd70-1619-4783-9427-b79639a4e571" providerId="AD" clId="Web-{D048ED07-A5C3-15F5-FF85-0E5B7E28B0C0}" dt="2024-07-13T01:02:39.404" v="640" actId="1076"/>
          <ac:spMkLst>
            <pc:docMk/>
            <pc:sldMk cId="3111905848" sldId="296"/>
            <ac:spMk id="3" creationId="{C7DADCB7-5E0F-D549-FC72-68F261CC864E}"/>
          </ac:spMkLst>
        </pc:spChg>
        <pc:spChg chg="mod">
          <ac:chgData name="Training Consultant LT" userId="S::trainingconsultant@litethinking.com::6ba9bd70-1619-4783-9427-b79639a4e571" providerId="AD" clId="Web-{D048ED07-A5C3-15F5-FF85-0E5B7E28B0C0}" dt="2024-07-13T00:56:15.097" v="618"/>
          <ac:spMkLst>
            <pc:docMk/>
            <pc:sldMk cId="3111905848" sldId="296"/>
            <ac:spMk id="4" creationId="{BFBE8927-AB93-4154-9F6B-FF04F9F97C20}"/>
          </ac:spMkLst>
        </pc:spChg>
        <pc:spChg chg="mod">
          <ac:chgData name="Training Consultant LT" userId="S::trainingconsultant@litethinking.com::6ba9bd70-1619-4783-9427-b79639a4e571" providerId="AD" clId="Web-{D048ED07-A5C3-15F5-FF85-0E5B7E28B0C0}" dt="2024-07-13T00:57:30.051" v="630"/>
          <ac:spMkLst>
            <pc:docMk/>
            <pc:sldMk cId="3111905848" sldId="296"/>
            <ac:spMk id="5" creationId="{77F17144-4608-48EE-AC4A-58363F8BBCE9}"/>
          </ac:spMkLst>
        </pc:spChg>
        <pc:spChg chg="mod">
          <ac:chgData name="Training Consultant LT" userId="S::trainingconsultant@litethinking.com::6ba9bd70-1619-4783-9427-b79639a4e571" providerId="AD" clId="Web-{D048ED07-A5C3-15F5-FF85-0E5B7E28B0C0}" dt="2024-07-13T01:02:39.419" v="641" actId="1076"/>
          <ac:spMkLst>
            <pc:docMk/>
            <pc:sldMk cId="3111905848" sldId="296"/>
            <ac:spMk id="14" creationId="{CB906359-F52D-53DF-6E7E-2256ED891B69}"/>
          </ac:spMkLst>
        </pc:spChg>
        <pc:spChg chg="mod">
          <ac:chgData name="Training Consultant LT" userId="S::trainingconsultant@litethinking.com::6ba9bd70-1619-4783-9427-b79639a4e571" providerId="AD" clId="Web-{D048ED07-A5C3-15F5-FF85-0E5B7E28B0C0}" dt="2024-07-13T01:02:39.435" v="643" actId="1076"/>
          <ac:spMkLst>
            <pc:docMk/>
            <pc:sldMk cId="3111905848" sldId="296"/>
            <ac:spMk id="16" creationId="{52072EF8-1461-9EC7-69C1-123561337E9C}"/>
          </ac:spMkLst>
        </pc:spChg>
        <pc:spChg chg="mod">
          <ac:chgData name="Training Consultant LT" userId="S::trainingconsultant@litethinking.com::6ba9bd70-1619-4783-9427-b79639a4e571" providerId="AD" clId="Web-{D048ED07-A5C3-15F5-FF85-0E5B7E28B0C0}" dt="2024-07-13T01:02:39.451" v="644" actId="1076"/>
          <ac:spMkLst>
            <pc:docMk/>
            <pc:sldMk cId="3111905848" sldId="296"/>
            <ac:spMk id="17" creationId="{31132BFE-9146-B813-0445-0B57BCA9C762}"/>
          </ac:spMkLst>
        </pc:spChg>
        <pc:spChg chg="mod">
          <ac:chgData name="Training Consultant LT" userId="S::trainingconsultant@litethinking.com::6ba9bd70-1619-4783-9427-b79639a4e571" providerId="AD" clId="Web-{D048ED07-A5C3-15F5-FF85-0E5B7E28B0C0}" dt="2024-07-13T01:02:39.466" v="646" actId="1076"/>
          <ac:spMkLst>
            <pc:docMk/>
            <pc:sldMk cId="3111905848" sldId="296"/>
            <ac:spMk id="20" creationId="{5C4066B7-6370-DDAB-CBEA-06D2FBC1F9C8}"/>
          </ac:spMkLst>
        </pc:spChg>
        <pc:spChg chg="mod">
          <ac:chgData name="Training Consultant LT" userId="S::trainingconsultant@litethinking.com::6ba9bd70-1619-4783-9427-b79639a4e571" providerId="AD" clId="Web-{D048ED07-A5C3-15F5-FF85-0E5B7E28B0C0}" dt="2024-07-13T01:02:39.482" v="647" actId="1076"/>
          <ac:spMkLst>
            <pc:docMk/>
            <pc:sldMk cId="3111905848" sldId="296"/>
            <ac:spMk id="21" creationId="{6C49DD2A-4117-2A8A-8533-283E18B9B95E}"/>
          </ac:spMkLst>
        </pc:spChg>
        <pc:spChg chg="del">
          <ac:chgData name="Training Consultant LT" userId="S::trainingconsultant@litethinking.com::6ba9bd70-1619-4783-9427-b79639a4e571" providerId="AD" clId="Web-{D048ED07-A5C3-15F5-FF85-0E5B7E28B0C0}" dt="2024-07-12T21:58:56.520" v="86"/>
          <ac:spMkLst>
            <pc:docMk/>
            <pc:sldMk cId="3111905848" sldId="296"/>
            <ac:spMk id="23" creationId="{B85B9D19-DE4C-B692-E66F-56A548CBABD2}"/>
          </ac:spMkLst>
        </pc:spChg>
        <pc:spChg chg="del">
          <ac:chgData name="Training Consultant LT" userId="S::trainingconsultant@litethinking.com::6ba9bd70-1619-4783-9427-b79639a4e571" providerId="AD" clId="Web-{D048ED07-A5C3-15F5-FF85-0E5B7E28B0C0}" dt="2024-07-12T21:58:52.567" v="84"/>
          <ac:spMkLst>
            <pc:docMk/>
            <pc:sldMk cId="3111905848" sldId="296"/>
            <ac:spMk id="24" creationId="{D833E9C3-C1B6-752E-5C10-CB2BC766604F}"/>
          </ac:spMkLst>
        </pc:spChg>
        <pc:picChg chg="mod">
          <ac:chgData name="Training Consultant LT" userId="S::trainingconsultant@litethinking.com::6ba9bd70-1619-4783-9427-b79639a4e571" providerId="AD" clId="Web-{D048ED07-A5C3-15F5-FF85-0E5B7E28B0C0}" dt="2024-07-12T21:54:41.980" v="68" actId="1076"/>
          <ac:picMkLst>
            <pc:docMk/>
            <pc:sldMk cId="3111905848" sldId="296"/>
            <ac:picMk id="8" creationId="{1C88CF40-D189-B02E-6F24-AFD8A51D33E0}"/>
          </ac:picMkLst>
        </pc:picChg>
        <pc:picChg chg="mod">
          <ac:chgData name="Training Consultant LT" userId="S::trainingconsultant@litethinking.com::6ba9bd70-1619-4783-9427-b79639a4e571" providerId="AD" clId="Web-{D048ED07-A5C3-15F5-FF85-0E5B7E28B0C0}" dt="2024-07-13T01:02:39.435" v="642" actId="1076"/>
          <ac:picMkLst>
            <pc:docMk/>
            <pc:sldMk cId="3111905848" sldId="296"/>
            <ac:picMk id="15" creationId="{DEADE1DA-A819-37F4-BAC2-0C5128CCE493}"/>
          </ac:picMkLst>
        </pc:picChg>
        <pc:picChg chg="mod">
          <ac:chgData name="Training Consultant LT" userId="S::trainingconsultant@litethinking.com::6ba9bd70-1619-4783-9427-b79639a4e571" providerId="AD" clId="Web-{D048ED07-A5C3-15F5-FF85-0E5B7E28B0C0}" dt="2024-07-13T01:02:39.466" v="645" actId="1076"/>
          <ac:picMkLst>
            <pc:docMk/>
            <pc:sldMk cId="3111905848" sldId="296"/>
            <ac:picMk id="18" creationId="{F35514E5-5085-DD75-5C42-645F80EACF83}"/>
          </ac:picMkLst>
        </pc:picChg>
        <pc:picChg chg="mod">
          <ac:chgData name="Training Consultant LT" userId="S::trainingconsultant@litethinking.com::6ba9bd70-1619-4783-9427-b79639a4e571" providerId="AD" clId="Web-{D048ED07-A5C3-15F5-FF85-0E5B7E28B0C0}" dt="2024-07-13T01:02:39.497" v="648" actId="1076"/>
          <ac:picMkLst>
            <pc:docMk/>
            <pc:sldMk cId="3111905848" sldId="296"/>
            <ac:picMk id="22" creationId="{383D339D-A739-541D-8B77-7CDDB69162E1}"/>
          </ac:picMkLst>
        </pc:picChg>
        <pc:picChg chg="del">
          <ac:chgData name="Training Consultant LT" userId="S::trainingconsultant@litethinking.com::6ba9bd70-1619-4783-9427-b79639a4e571" providerId="AD" clId="Web-{D048ED07-A5C3-15F5-FF85-0E5B7E28B0C0}" dt="2024-07-12T21:58:53.989" v="85"/>
          <ac:picMkLst>
            <pc:docMk/>
            <pc:sldMk cId="3111905848" sldId="296"/>
            <ac:picMk id="25" creationId="{0DCBF8A1-A043-CDB8-E436-DE012D29E755}"/>
          </ac:picMkLst>
        </pc:picChg>
      </pc:sldChg>
      <pc:sldChg chg="addSp delSp modSp ord">
        <pc:chgData name="Training Consultant LT" userId="S::trainingconsultant@litethinking.com::6ba9bd70-1619-4783-9427-b79639a4e571" providerId="AD" clId="Web-{D048ED07-A5C3-15F5-FF85-0E5B7E28B0C0}" dt="2024-07-12T22:44:09.763" v="501" actId="1076"/>
        <pc:sldMkLst>
          <pc:docMk/>
          <pc:sldMk cId="4292611211" sldId="298"/>
        </pc:sldMkLst>
        <pc:spChg chg="mod">
          <ac:chgData name="Training Consultant LT" userId="S::trainingconsultant@litethinking.com::6ba9bd70-1619-4783-9427-b79639a4e571" providerId="AD" clId="Web-{D048ED07-A5C3-15F5-FF85-0E5B7E28B0C0}" dt="2024-07-12T22:37:51.139" v="388" actId="1076"/>
          <ac:spMkLst>
            <pc:docMk/>
            <pc:sldMk cId="4292611211" sldId="298"/>
            <ac:spMk id="4" creationId="{BFBE8927-AB93-4154-9F6B-FF04F9F97C20}"/>
          </ac:spMkLst>
        </pc:spChg>
        <pc:spChg chg="mod">
          <ac:chgData name="Training Consultant LT" userId="S::trainingconsultant@litethinking.com::6ba9bd70-1619-4783-9427-b79639a4e571" providerId="AD" clId="Web-{D048ED07-A5C3-15F5-FF85-0E5B7E28B0C0}" dt="2024-07-12T22:44:09.591" v="492" actId="1076"/>
          <ac:spMkLst>
            <pc:docMk/>
            <pc:sldMk cId="4292611211" sldId="298"/>
            <ac:spMk id="5" creationId="{77F17144-4608-48EE-AC4A-58363F8BBCE9}"/>
          </ac:spMkLst>
        </pc:spChg>
        <pc:spChg chg="mod">
          <ac:chgData name="Training Consultant LT" userId="S::trainingconsultant@litethinking.com::6ba9bd70-1619-4783-9427-b79639a4e571" providerId="AD" clId="Web-{D048ED07-A5C3-15F5-FF85-0E5B7E28B0C0}" dt="2024-07-12T22:30:11.262" v="321" actId="1076"/>
          <ac:spMkLst>
            <pc:docMk/>
            <pc:sldMk cId="4292611211" sldId="298"/>
            <ac:spMk id="6" creationId="{DDF13AA7-5AAE-2710-C56A-915BE34BBC85}"/>
          </ac:spMkLst>
        </pc:spChg>
        <pc:spChg chg="del">
          <ac:chgData name="Training Consultant LT" userId="S::trainingconsultant@litethinking.com::6ba9bd70-1619-4783-9427-b79639a4e571" providerId="AD" clId="Web-{D048ED07-A5C3-15F5-FF85-0E5B7E28B0C0}" dt="2024-07-12T22:30:44.295" v="326"/>
          <ac:spMkLst>
            <pc:docMk/>
            <pc:sldMk cId="4292611211" sldId="298"/>
            <ac:spMk id="7" creationId="{9F5A1F0C-E2B7-0EF4-F8D8-29B42F35C85F}"/>
          </ac:spMkLst>
        </pc:spChg>
        <pc:spChg chg="add mod">
          <ac:chgData name="Training Consultant LT" userId="S::trainingconsultant@litethinking.com::6ba9bd70-1619-4783-9427-b79639a4e571" providerId="AD" clId="Web-{D048ED07-A5C3-15F5-FF85-0E5B7E28B0C0}" dt="2024-07-12T22:37:56.467" v="389" actId="1076"/>
          <ac:spMkLst>
            <pc:docMk/>
            <pc:sldMk cId="4292611211" sldId="298"/>
            <ac:spMk id="15" creationId="{364B037B-1A44-D416-0B96-5B49C31E001D}"/>
          </ac:spMkLst>
        </pc:spChg>
        <pc:spChg chg="add del mod">
          <ac:chgData name="Training Consultant LT" userId="S::trainingconsultant@litethinking.com::6ba9bd70-1619-4783-9427-b79639a4e571" providerId="AD" clId="Web-{D048ED07-A5C3-15F5-FF85-0E5B7E28B0C0}" dt="2024-07-12T22:36:18.120" v="373"/>
          <ac:spMkLst>
            <pc:docMk/>
            <pc:sldMk cId="4292611211" sldId="298"/>
            <ac:spMk id="17" creationId="{86712B34-E6BA-6DD2-0756-4D2CA5306E75}"/>
          </ac:spMkLst>
        </pc:spChg>
        <pc:spChg chg="add del mod">
          <ac:chgData name="Training Consultant LT" userId="S::trainingconsultant@litethinking.com::6ba9bd70-1619-4783-9427-b79639a4e571" providerId="AD" clId="Web-{D048ED07-A5C3-15F5-FF85-0E5B7E28B0C0}" dt="2024-07-12T22:35:06.367" v="365"/>
          <ac:spMkLst>
            <pc:docMk/>
            <pc:sldMk cId="4292611211" sldId="298"/>
            <ac:spMk id="18" creationId="{1371EF1E-297B-B294-FCD9-FD8A112186EF}"/>
          </ac:spMkLst>
        </pc:spChg>
        <pc:spChg chg="add del mod">
          <ac:chgData name="Training Consultant LT" userId="S::trainingconsultant@litethinking.com::6ba9bd70-1619-4783-9427-b79639a4e571" providerId="AD" clId="Web-{D048ED07-A5C3-15F5-FF85-0E5B7E28B0C0}" dt="2024-07-12T22:36:22.198" v="374"/>
          <ac:spMkLst>
            <pc:docMk/>
            <pc:sldMk cId="4292611211" sldId="298"/>
            <ac:spMk id="19" creationId="{F0C358EC-1F2E-AF1A-3132-A348FDDA5DF4}"/>
          </ac:spMkLst>
        </pc:spChg>
        <pc:spChg chg="add mod">
          <ac:chgData name="Training Consultant LT" userId="S::trainingconsultant@litethinking.com::6ba9bd70-1619-4783-9427-b79639a4e571" providerId="AD" clId="Web-{D048ED07-A5C3-15F5-FF85-0E5B7E28B0C0}" dt="2024-07-12T22:44:09.638" v="494" actId="1076"/>
          <ac:spMkLst>
            <pc:docMk/>
            <pc:sldMk cId="4292611211" sldId="298"/>
            <ac:spMk id="20" creationId="{367C2662-644D-0C43-D86A-93BD8B63EF84}"/>
          </ac:spMkLst>
        </pc:spChg>
        <pc:spChg chg="add mod">
          <ac:chgData name="Training Consultant LT" userId="S::trainingconsultant@litethinking.com::6ba9bd70-1619-4783-9427-b79639a4e571" providerId="AD" clId="Web-{D048ED07-A5C3-15F5-FF85-0E5B7E28B0C0}" dt="2024-07-12T22:44:09.653" v="495" actId="1076"/>
          <ac:spMkLst>
            <pc:docMk/>
            <pc:sldMk cId="4292611211" sldId="298"/>
            <ac:spMk id="21" creationId="{D0879CD1-2840-9E86-CD89-14A3621C99D1}"/>
          </ac:spMkLst>
        </pc:spChg>
        <pc:spChg chg="add mod">
          <ac:chgData name="Training Consultant LT" userId="S::trainingconsultant@litethinking.com::6ba9bd70-1619-4783-9427-b79639a4e571" providerId="AD" clId="Web-{D048ED07-A5C3-15F5-FF85-0E5B7E28B0C0}" dt="2024-07-12T22:44:09.669" v="496" actId="1076"/>
          <ac:spMkLst>
            <pc:docMk/>
            <pc:sldMk cId="4292611211" sldId="298"/>
            <ac:spMk id="22" creationId="{6CCDF62E-646E-D3E5-5A6E-4087D952C658}"/>
          </ac:spMkLst>
        </pc:spChg>
        <pc:spChg chg="add mod">
          <ac:chgData name="Training Consultant LT" userId="S::trainingconsultant@litethinking.com::6ba9bd70-1619-4783-9427-b79639a4e571" providerId="AD" clId="Web-{D048ED07-A5C3-15F5-FF85-0E5B7E28B0C0}" dt="2024-07-12T22:44:09.700" v="498" actId="1076"/>
          <ac:spMkLst>
            <pc:docMk/>
            <pc:sldMk cId="4292611211" sldId="298"/>
            <ac:spMk id="24" creationId="{E1145D71-DB38-A0BC-34E5-5C7643F40C14}"/>
          </ac:spMkLst>
        </pc:spChg>
        <pc:spChg chg="add mod">
          <ac:chgData name="Training Consultant LT" userId="S::trainingconsultant@litethinking.com::6ba9bd70-1619-4783-9427-b79639a4e571" providerId="AD" clId="Web-{D048ED07-A5C3-15F5-FF85-0E5B7E28B0C0}" dt="2024-07-12T22:44:09.716" v="499" actId="1076"/>
          <ac:spMkLst>
            <pc:docMk/>
            <pc:sldMk cId="4292611211" sldId="298"/>
            <ac:spMk id="25" creationId="{70DEF563-9134-C67E-ACBB-9B6F85506477}"/>
          </ac:spMkLst>
        </pc:spChg>
        <pc:spChg chg="add mod">
          <ac:chgData name="Training Consultant LT" userId="S::trainingconsultant@litethinking.com::6ba9bd70-1619-4783-9427-b79639a4e571" providerId="AD" clId="Web-{D048ED07-A5C3-15F5-FF85-0E5B7E28B0C0}" dt="2024-07-12T22:44:09.747" v="500" actId="1076"/>
          <ac:spMkLst>
            <pc:docMk/>
            <pc:sldMk cId="4292611211" sldId="298"/>
            <ac:spMk id="26" creationId="{3C93D481-CB5F-D069-5E77-C3BB9071739C}"/>
          </ac:spMkLst>
        </pc:spChg>
        <pc:spChg chg="add mod">
          <ac:chgData name="Training Consultant LT" userId="S::trainingconsultant@litethinking.com::6ba9bd70-1619-4783-9427-b79639a4e571" providerId="AD" clId="Web-{D048ED07-A5C3-15F5-FF85-0E5B7E28B0C0}" dt="2024-07-12T22:44:09.763" v="501" actId="1076"/>
          <ac:spMkLst>
            <pc:docMk/>
            <pc:sldMk cId="4292611211" sldId="298"/>
            <ac:spMk id="27" creationId="{90A6C83E-9352-F290-8EFE-B153ACAFC251}"/>
          </ac:spMkLst>
        </pc:spChg>
        <pc:picChg chg="del">
          <ac:chgData name="Training Consultant LT" userId="S::trainingconsultant@litethinking.com::6ba9bd70-1619-4783-9427-b79639a4e571" providerId="AD" clId="Web-{D048ED07-A5C3-15F5-FF85-0E5B7E28B0C0}" dt="2024-07-12T22:32:10.610" v="343"/>
          <ac:picMkLst>
            <pc:docMk/>
            <pc:sldMk cId="4292611211" sldId="298"/>
            <ac:picMk id="3" creationId="{790623B9-C0D7-B34E-970D-959C6F945FF0}"/>
          </ac:picMkLst>
        </pc:picChg>
        <pc:picChg chg="mod">
          <ac:chgData name="Training Consultant LT" userId="S::trainingconsultant@litethinking.com::6ba9bd70-1619-4783-9427-b79639a4e571" providerId="AD" clId="Web-{D048ED07-A5C3-15F5-FF85-0E5B7E28B0C0}" dt="2024-07-12T22:44:09.606" v="493" actId="1076"/>
          <ac:picMkLst>
            <pc:docMk/>
            <pc:sldMk cId="4292611211" sldId="298"/>
            <ac:picMk id="8" creationId="{1C88CF40-D189-B02E-6F24-AFD8A51D33E0}"/>
          </ac:picMkLst>
        </pc:picChg>
        <pc:picChg chg="del">
          <ac:chgData name="Training Consultant LT" userId="S::trainingconsultant@litethinking.com::6ba9bd70-1619-4783-9427-b79639a4e571" providerId="AD" clId="Web-{D048ED07-A5C3-15F5-FF85-0E5B7E28B0C0}" dt="2024-07-12T22:30:55.592" v="328"/>
          <ac:picMkLst>
            <pc:docMk/>
            <pc:sldMk cId="4292611211" sldId="298"/>
            <ac:picMk id="9" creationId="{B0315339-95F2-28D6-F7FE-E5B263288FC2}"/>
          </ac:picMkLst>
        </pc:picChg>
        <pc:picChg chg="del">
          <ac:chgData name="Training Consultant LT" userId="S::trainingconsultant@litethinking.com::6ba9bd70-1619-4783-9427-b79639a4e571" providerId="AD" clId="Web-{D048ED07-A5C3-15F5-FF85-0E5B7E28B0C0}" dt="2024-07-12T22:32:12.736" v="344"/>
          <ac:picMkLst>
            <pc:docMk/>
            <pc:sldMk cId="4292611211" sldId="298"/>
            <ac:picMk id="10" creationId="{61C50C84-EE7B-9B6F-FDB4-7A899BD321D3}"/>
          </ac:picMkLst>
        </pc:picChg>
        <pc:picChg chg="del">
          <ac:chgData name="Training Consultant LT" userId="S::trainingconsultant@litethinking.com::6ba9bd70-1619-4783-9427-b79639a4e571" providerId="AD" clId="Web-{D048ED07-A5C3-15F5-FF85-0E5B7E28B0C0}" dt="2024-07-12T22:30:55.592" v="330"/>
          <ac:picMkLst>
            <pc:docMk/>
            <pc:sldMk cId="4292611211" sldId="298"/>
            <ac:picMk id="11" creationId="{65EAD797-368A-6CC7-BB95-BEBF5F6181E5}"/>
          </ac:picMkLst>
        </pc:picChg>
        <pc:picChg chg="del">
          <ac:chgData name="Training Consultant LT" userId="S::trainingconsultant@litethinking.com::6ba9bd70-1619-4783-9427-b79639a4e571" providerId="AD" clId="Web-{D048ED07-A5C3-15F5-FF85-0E5B7E28B0C0}" dt="2024-07-12T22:30:55.592" v="329"/>
          <ac:picMkLst>
            <pc:docMk/>
            <pc:sldMk cId="4292611211" sldId="298"/>
            <ac:picMk id="12" creationId="{B030CA14-1EEA-6C25-523F-CE8B32C7F077}"/>
          </ac:picMkLst>
        </pc:picChg>
        <pc:picChg chg="del">
          <ac:chgData name="Training Consultant LT" userId="S::trainingconsultant@litethinking.com::6ba9bd70-1619-4783-9427-b79639a4e571" providerId="AD" clId="Web-{D048ED07-A5C3-15F5-FF85-0E5B7E28B0C0}" dt="2024-07-12T22:30:55.592" v="327"/>
          <ac:picMkLst>
            <pc:docMk/>
            <pc:sldMk cId="4292611211" sldId="298"/>
            <ac:picMk id="13" creationId="{9E9EE513-F336-29B0-2057-F8572A6260BB}"/>
          </ac:picMkLst>
        </pc:picChg>
        <pc:picChg chg="del">
          <ac:chgData name="Training Consultant LT" userId="S::trainingconsultant@litethinking.com::6ba9bd70-1619-4783-9427-b79639a4e571" providerId="AD" clId="Web-{D048ED07-A5C3-15F5-FF85-0E5B7E28B0C0}" dt="2024-07-12T22:32:13.970" v="345"/>
          <ac:picMkLst>
            <pc:docMk/>
            <pc:sldMk cId="4292611211" sldId="298"/>
            <ac:picMk id="14" creationId="{F7DE8C5F-DC95-8514-CBF5-E40FA30B2886}"/>
          </ac:picMkLst>
        </pc:picChg>
        <pc:picChg chg="add mod">
          <ac:chgData name="Training Consultant LT" userId="S::trainingconsultant@litethinking.com::6ba9bd70-1619-4783-9427-b79639a4e571" providerId="AD" clId="Web-{D048ED07-A5C3-15F5-FF85-0E5B7E28B0C0}" dt="2024-07-12T22:44:09.685" v="497" actId="1076"/>
          <ac:picMkLst>
            <pc:docMk/>
            <pc:sldMk cId="4292611211" sldId="298"/>
            <ac:picMk id="23" creationId="{702E1151-0EB5-8A42-380C-60E4189C23D8}"/>
          </ac:picMkLst>
        </pc:picChg>
      </pc:sldChg>
      <pc:sldChg chg="delSp modSp">
        <pc:chgData name="Training Consultant LT" userId="S::trainingconsultant@litethinking.com::6ba9bd70-1619-4783-9427-b79639a4e571" providerId="AD" clId="Web-{D048ED07-A5C3-15F5-FF85-0E5B7E28B0C0}" dt="2024-07-12T22:26:33.863" v="247" actId="1076"/>
        <pc:sldMkLst>
          <pc:docMk/>
          <pc:sldMk cId="3159417523" sldId="322"/>
        </pc:sldMkLst>
        <pc:spChg chg="mod">
          <ac:chgData name="Training Consultant LT" userId="S::trainingconsultant@litethinking.com::6ba9bd70-1619-4783-9427-b79639a4e571" providerId="AD" clId="Web-{D048ED07-A5C3-15F5-FF85-0E5B7E28B0C0}" dt="2024-07-12T22:26:33.848" v="245" actId="1076"/>
          <ac:spMkLst>
            <pc:docMk/>
            <pc:sldMk cId="3159417523" sldId="322"/>
            <ac:spMk id="4" creationId="{BFBE8927-AB93-4154-9F6B-FF04F9F97C20}"/>
          </ac:spMkLst>
        </pc:spChg>
        <pc:spChg chg="mod">
          <ac:chgData name="Training Consultant LT" userId="S::trainingconsultant@litethinking.com::6ba9bd70-1619-4783-9427-b79639a4e571" providerId="AD" clId="Web-{D048ED07-A5C3-15F5-FF85-0E5B7E28B0C0}" dt="2024-07-12T22:26:33.863" v="246" actId="1076"/>
          <ac:spMkLst>
            <pc:docMk/>
            <pc:sldMk cId="3159417523" sldId="322"/>
            <ac:spMk id="5" creationId="{77F17144-4608-48EE-AC4A-58363F8BBCE9}"/>
          </ac:spMkLst>
        </pc:spChg>
        <pc:spChg chg="mod">
          <ac:chgData name="Training Consultant LT" userId="S::trainingconsultant@litethinking.com::6ba9bd70-1619-4783-9427-b79639a4e571" providerId="AD" clId="Web-{D048ED07-A5C3-15F5-FF85-0E5B7E28B0C0}" dt="2024-07-12T22:26:24.488" v="242" actId="1076"/>
          <ac:spMkLst>
            <pc:docMk/>
            <pc:sldMk cId="3159417523" sldId="322"/>
            <ac:spMk id="7" creationId="{5D24E3E8-2491-80A5-8285-7D0D6C6765CD}"/>
          </ac:spMkLst>
        </pc:spChg>
        <pc:spChg chg="mod">
          <ac:chgData name="Training Consultant LT" userId="S::trainingconsultant@litethinking.com::6ba9bd70-1619-4783-9427-b79639a4e571" providerId="AD" clId="Web-{D048ED07-A5C3-15F5-FF85-0E5B7E28B0C0}" dt="2024-07-12T22:26:24.504" v="243" actId="1076"/>
          <ac:spMkLst>
            <pc:docMk/>
            <pc:sldMk cId="3159417523" sldId="322"/>
            <ac:spMk id="9" creationId="{5E174516-3175-3C96-845E-2968E0630E33}"/>
          </ac:spMkLst>
        </pc:spChg>
        <pc:spChg chg="mod">
          <ac:chgData name="Training Consultant LT" userId="S::trainingconsultant@litethinking.com::6ba9bd70-1619-4783-9427-b79639a4e571" providerId="AD" clId="Web-{D048ED07-A5C3-15F5-FF85-0E5B7E28B0C0}" dt="2024-07-12T22:26:04.003" v="239" actId="1076"/>
          <ac:spMkLst>
            <pc:docMk/>
            <pc:sldMk cId="3159417523" sldId="322"/>
            <ac:spMk id="11" creationId="{519F07C8-5217-43CD-31DD-13EE13A6BF95}"/>
          </ac:spMkLst>
        </pc:spChg>
        <pc:spChg chg="mod">
          <ac:chgData name="Training Consultant LT" userId="S::trainingconsultant@litethinking.com::6ba9bd70-1619-4783-9427-b79639a4e571" providerId="AD" clId="Web-{D048ED07-A5C3-15F5-FF85-0E5B7E28B0C0}" dt="2024-07-12T22:26:04.018" v="240" actId="1076"/>
          <ac:spMkLst>
            <pc:docMk/>
            <pc:sldMk cId="3159417523" sldId="322"/>
            <ac:spMk id="12" creationId="{C9344A15-34D8-4E56-D074-5FB37D8C1DCF}"/>
          </ac:spMkLst>
        </pc:spChg>
        <pc:spChg chg="del">
          <ac:chgData name="Training Consultant LT" userId="S::trainingconsultant@litethinking.com::6ba9bd70-1619-4783-9427-b79639a4e571" providerId="AD" clId="Web-{D048ED07-A5C3-15F5-FF85-0E5B7E28B0C0}" dt="2024-07-12T22:23:31.997" v="214"/>
          <ac:spMkLst>
            <pc:docMk/>
            <pc:sldMk cId="3159417523" sldId="322"/>
            <ac:spMk id="20" creationId="{6F8834D5-B93D-3A2F-E84E-0ECA919825D0}"/>
          </ac:spMkLst>
        </pc:spChg>
        <pc:spChg chg="del">
          <ac:chgData name="Training Consultant LT" userId="S::trainingconsultant@litethinking.com::6ba9bd70-1619-4783-9427-b79639a4e571" providerId="AD" clId="Web-{D048ED07-A5C3-15F5-FF85-0E5B7E28B0C0}" dt="2024-07-12T22:23:32.044" v="215"/>
          <ac:spMkLst>
            <pc:docMk/>
            <pc:sldMk cId="3159417523" sldId="322"/>
            <ac:spMk id="21" creationId="{7FABA259-5366-E044-C0A7-1C0DEE5F9A37}"/>
          </ac:spMkLst>
        </pc:spChg>
        <pc:spChg chg="del">
          <ac:chgData name="Training Consultant LT" userId="S::trainingconsultant@litethinking.com::6ba9bd70-1619-4783-9427-b79639a4e571" providerId="AD" clId="Web-{D048ED07-A5C3-15F5-FF85-0E5B7E28B0C0}" dt="2024-07-12T22:25:37.361" v="234"/>
          <ac:spMkLst>
            <pc:docMk/>
            <pc:sldMk cId="3159417523" sldId="322"/>
            <ac:spMk id="23" creationId="{A23A5232-2D59-F5C6-C238-0ACC63C090AA}"/>
          </ac:spMkLst>
        </pc:spChg>
        <pc:spChg chg="del">
          <ac:chgData name="Training Consultant LT" userId="S::trainingconsultant@litethinking.com::6ba9bd70-1619-4783-9427-b79639a4e571" providerId="AD" clId="Web-{D048ED07-A5C3-15F5-FF85-0E5B7E28B0C0}" dt="2024-07-12T22:25:35.533" v="233"/>
          <ac:spMkLst>
            <pc:docMk/>
            <pc:sldMk cId="3159417523" sldId="322"/>
            <ac:spMk id="24" creationId="{C1A40A76-01BD-B76D-1D9D-58C512022422}"/>
          </ac:spMkLst>
        </pc:spChg>
        <pc:spChg chg="del">
          <ac:chgData name="Training Consultant LT" userId="S::trainingconsultant@litethinking.com::6ba9bd70-1619-4783-9427-b79639a4e571" providerId="AD" clId="Web-{D048ED07-A5C3-15F5-FF85-0E5B7E28B0C0}" dt="2024-07-12T22:25:40.330" v="236"/>
          <ac:spMkLst>
            <pc:docMk/>
            <pc:sldMk cId="3159417523" sldId="322"/>
            <ac:spMk id="26" creationId="{CE4D3D7A-CB6B-0BB9-3D2E-B1CC3513FE75}"/>
          </ac:spMkLst>
        </pc:spChg>
        <pc:spChg chg="del">
          <ac:chgData name="Training Consultant LT" userId="S::trainingconsultant@litethinking.com::6ba9bd70-1619-4783-9427-b79639a4e571" providerId="AD" clId="Web-{D048ED07-A5C3-15F5-FF85-0E5B7E28B0C0}" dt="2024-07-12T22:25:44.002" v="237"/>
          <ac:spMkLst>
            <pc:docMk/>
            <pc:sldMk cId="3159417523" sldId="322"/>
            <ac:spMk id="27" creationId="{95D93A7C-425E-B883-00E1-FEB51FB4BB51}"/>
          </ac:spMkLst>
        </pc:spChg>
        <pc:picChg chg="mod">
          <ac:chgData name="Training Consultant LT" userId="S::trainingconsultant@litethinking.com::6ba9bd70-1619-4783-9427-b79639a4e571" providerId="AD" clId="Web-{D048ED07-A5C3-15F5-FF85-0E5B7E28B0C0}" dt="2024-07-12T22:26:33.863" v="247" actId="1076"/>
          <ac:picMkLst>
            <pc:docMk/>
            <pc:sldMk cId="3159417523" sldId="322"/>
            <ac:picMk id="6" creationId="{219C9F31-16C8-896D-6E24-C535B8A27AD3}"/>
          </ac:picMkLst>
        </pc:picChg>
        <pc:picChg chg="mod">
          <ac:chgData name="Training Consultant LT" userId="S::trainingconsultant@litethinking.com::6ba9bd70-1619-4783-9427-b79639a4e571" providerId="AD" clId="Web-{D048ED07-A5C3-15F5-FF85-0E5B7E28B0C0}" dt="2024-07-12T22:26:24.519" v="244" actId="1076"/>
          <ac:picMkLst>
            <pc:docMk/>
            <pc:sldMk cId="3159417523" sldId="322"/>
            <ac:picMk id="10" creationId="{51BF70FF-4047-B862-51E2-B6A5425DB927}"/>
          </ac:picMkLst>
        </pc:picChg>
        <pc:picChg chg="mod">
          <ac:chgData name="Training Consultant LT" userId="S::trainingconsultant@litethinking.com::6ba9bd70-1619-4783-9427-b79639a4e571" providerId="AD" clId="Web-{D048ED07-A5C3-15F5-FF85-0E5B7E28B0C0}" dt="2024-07-12T22:26:04.018" v="241" actId="1076"/>
          <ac:picMkLst>
            <pc:docMk/>
            <pc:sldMk cId="3159417523" sldId="322"/>
            <ac:picMk id="13" creationId="{50DC6D05-08CE-B2E7-8DF2-38A7B144FB39}"/>
          </ac:picMkLst>
        </pc:picChg>
        <pc:picChg chg="del">
          <ac:chgData name="Training Consultant LT" userId="S::trainingconsultant@litethinking.com::6ba9bd70-1619-4783-9427-b79639a4e571" providerId="AD" clId="Web-{D048ED07-A5C3-15F5-FF85-0E5B7E28B0C0}" dt="2024-07-12T22:23:33.372" v="216"/>
          <ac:picMkLst>
            <pc:docMk/>
            <pc:sldMk cId="3159417523" sldId="322"/>
            <ac:picMk id="22" creationId="{F542B94E-9E47-6A35-1813-5B069CFDB5E9}"/>
          </ac:picMkLst>
        </pc:picChg>
        <pc:picChg chg="del">
          <ac:chgData name="Training Consultant LT" userId="S::trainingconsultant@litethinking.com::6ba9bd70-1619-4783-9427-b79639a4e571" providerId="AD" clId="Web-{D048ED07-A5C3-15F5-FF85-0E5B7E28B0C0}" dt="2024-07-12T22:25:38.533" v="235"/>
          <ac:picMkLst>
            <pc:docMk/>
            <pc:sldMk cId="3159417523" sldId="322"/>
            <ac:picMk id="25" creationId="{B5592205-C9BA-A501-F588-3FC36AECF53F}"/>
          </ac:picMkLst>
        </pc:picChg>
        <pc:picChg chg="del">
          <ac:chgData name="Training Consultant LT" userId="S::trainingconsultant@litethinking.com::6ba9bd70-1619-4783-9427-b79639a4e571" providerId="AD" clId="Web-{D048ED07-A5C3-15F5-FF85-0E5B7E28B0C0}" dt="2024-07-12T22:25:44.955" v="238"/>
          <ac:picMkLst>
            <pc:docMk/>
            <pc:sldMk cId="3159417523" sldId="322"/>
            <ac:picMk id="28" creationId="{A2CBDB5D-C669-0F2E-CF45-6A3321BF2F43}"/>
          </ac:picMkLst>
        </pc:picChg>
      </pc:sldChg>
      <pc:sldChg chg="del">
        <pc:chgData name="Training Consultant LT" userId="S::trainingconsultant@litethinking.com::6ba9bd70-1619-4783-9427-b79639a4e571" providerId="AD" clId="Web-{D048ED07-A5C3-15F5-FF85-0E5B7E28B0C0}" dt="2024-07-13T15:56:41.459" v="2450"/>
        <pc:sldMkLst>
          <pc:docMk/>
          <pc:sldMk cId="3234195816" sldId="323"/>
        </pc:sldMkLst>
      </pc:sldChg>
      <pc:sldChg chg="modSp ord">
        <pc:chgData name="Training Consultant LT" userId="S::trainingconsultant@litethinking.com::6ba9bd70-1619-4783-9427-b79639a4e571" providerId="AD" clId="Web-{D048ED07-A5C3-15F5-FF85-0E5B7E28B0C0}" dt="2024-07-13T03:35:06.703" v="736" actId="20577"/>
        <pc:sldMkLst>
          <pc:docMk/>
          <pc:sldMk cId="65777701" sldId="324"/>
        </pc:sldMkLst>
        <pc:spChg chg="mod">
          <ac:chgData name="Training Consultant LT" userId="S::trainingconsultant@litethinking.com::6ba9bd70-1619-4783-9427-b79639a4e571" providerId="AD" clId="Web-{D048ED07-A5C3-15F5-FF85-0E5B7E28B0C0}" dt="2024-07-13T02:45:34.767" v="696" actId="20577"/>
          <ac:spMkLst>
            <pc:docMk/>
            <pc:sldMk cId="65777701" sldId="324"/>
            <ac:spMk id="4" creationId="{BFBE8927-AB93-4154-9F6B-FF04F9F97C20}"/>
          </ac:spMkLst>
        </pc:spChg>
        <pc:spChg chg="mod">
          <ac:chgData name="Training Consultant LT" userId="S::trainingconsultant@litethinking.com::6ba9bd70-1619-4783-9427-b79639a4e571" providerId="AD" clId="Web-{D048ED07-A5C3-15F5-FF85-0E5B7E28B0C0}" dt="2024-07-13T03:35:06.703" v="736" actId="20577"/>
          <ac:spMkLst>
            <pc:docMk/>
            <pc:sldMk cId="65777701" sldId="324"/>
            <ac:spMk id="8" creationId="{8F74AF76-4921-A730-227E-61546114D3A5}"/>
          </ac:spMkLst>
        </pc:spChg>
        <pc:picChg chg="mod">
          <ac:chgData name="Training Consultant LT" userId="S::trainingconsultant@litethinking.com::6ba9bd70-1619-4783-9427-b79639a4e571" providerId="AD" clId="Web-{D048ED07-A5C3-15F5-FF85-0E5B7E28B0C0}" dt="2024-07-13T03:30:05.490" v="706" actId="1076"/>
          <ac:picMkLst>
            <pc:docMk/>
            <pc:sldMk cId="65777701" sldId="324"/>
            <ac:picMk id="10" creationId="{F329F5C8-B70F-C626-8648-1CB0D20BC17B}"/>
          </ac:picMkLst>
        </pc:picChg>
      </pc:sldChg>
      <pc:sldChg chg="addSp delSp modSp ord">
        <pc:chgData name="Training Consultant LT" userId="S::trainingconsultant@litethinking.com::6ba9bd70-1619-4783-9427-b79639a4e571" providerId="AD" clId="Web-{D048ED07-A5C3-15F5-FF85-0E5B7E28B0C0}" dt="2024-07-13T02:40:20.374" v="683"/>
        <pc:sldMkLst>
          <pc:docMk/>
          <pc:sldMk cId="1900301234" sldId="325"/>
        </pc:sldMkLst>
        <pc:spChg chg="mod">
          <ac:chgData name="Training Consultant LT" userId="S::trainingconsultant@litethinking.com::6ba9bd70-1619-4783-9427-b79639a4e571" providerId="AD" clId="Web-{D048ED07-A5C3-15F5-FF85-0E5B7E28B0C0}" dt="2024-07-13T02:39:53.388" v="677" actId="14100"/>
          <ac:spMkLst>
            <pc:docMk/>
            <pc:sldMk cId="1900301234" sldId="325"/>
            <ac:spMk id="2" creationId="{BA702112-02EB-411D-A7D0-C825D756371D}"/>
          </ac:spMkLst>
        </pc:spChg>
        <pc:spChg chg="mod ord">
          <ac:chgData name="Training Consultant LT" userId="S::trainingconsultant@litethinking.com::6ba9bd70-1619-4783-9427-b79639a4e571" providerId="AD" clId="Web-{D048ED07-A5C3-15F5-FF85-0E5B7E28B0C0}" dt="2024-07-13T02:39:53.420" v="678" actId="1076"/>
          <ac:spMkLst>
            <pc:docMk/>
            <pc:sldMk cId="1900301234" sldId="325"/>
            <ac:spMk id="5" creationId="{30D85BDA-7A81-4AA9-A803-0A43949636FC}"/>
          </ac:spMkLst>
        </pc:spChg>
        <pc:spChg chg="del">
          <ac:chgData name="Training Consultant LT" userId="S::trainingconsultant@litethinking.com::6ba9bd70-1619-4783-9427-b79639a4e571" providerId="AD" clId="Web-{D048ED07-A5C3-15F5-FF85-0E5B7E28B0C0}" dt="2024-07-13T02:38:29.339" v="669"/>
          <ac:spMkLst>
            <pc:docMk/>
            <pc:sldMk cId="1900301234" sldId="325"/>
            <ac:spMk id="20" creationId="{15CD7864-70FC-49C8-8957-D21F14A171DB}"/>
          </ac:spMkLst>
        </pc:spChg>
        <pc:spChg chg="del">
          <ac:chgData name="Training Consultant LT" userId="S::trainingconsultant@litethinking.com::6ba9bd70-1619-4783-9427-b79639a4e571" providerId="AD" clId="Web-{D048ED07-A5C3-15F5-FF85-0E5B7E28B0C0}" dt="2024-07-13T02:38:24.089" v="667"/>
          <ac:spMkLst>
            <pc:docMk/>
            <pc:sldMk cId="1900301234" sldId="325"/>
            <ac:spMk id="33" creationId="{13A5319D-F46C-4E04-B630-681CD2A1F26C}"/>
          </ac:spMkLst>
        </pc:spChg>
        <pc:picChg chg="add mod">
          <ac:chgData name="Training Consultant LT" userId="S::trainingconsultant@litethinking.com::6ba9bd70-1619-4783-9427-b79639a4e571" providerId="AD" clId="Web-{D048ED07-A5C3-15F5-FF85-0E5B7E28B0C0}" dt="2024-07-13T02:39:53.060" v="676" actId="1076"/>
          <ac:picMkLst>
            <pc:docMk/>
            <pc:sldMk cId="1900301234" sldId="325"/>
            <ac:picMk id="4" creationId="{6B1F1A95-29B3-F19F-6F5A-DF0AC6731B54}"/>
          </ac:picMkLst>
        </pc:picChg>
        <pc:picChg chg="del">
          <ac:chgData name="Training Consultant LT" userId="S::trainingconsultant@litethinking.com::6ba9bd70-1619-4783-9427-b79639a4e571" providerId="AD" clId="Web-{D048ED07-A5C3-15F5-FF85-0E5B7E28B0C0}" dt="2024-07-13T02:38:23.448" v="666"/>
          <ac:picMkLst>
            <pc:docMk/>
            <pc:sldMk cId="1900301234" sldId="325"/>
            <ac:picMk id="6" creationId="{7B201756-C7AB-77C7-0CDF-EB73C0960DB2}"/>
          </ac:picMkLst>
        </pc:picChg>
        <pc:picChg chg="del">
          <ac:chgData name="Training Consultant LT" userId="S::trainingconsultant@litethinking.com::6ba9bd70-1619-4783-9427-b79639a4e571" providerId="AD" clId="Web-{D048ED07-A5C3-15F5-FF85-0E5B7E28B0C0}" dt="2024-07-13T02:38:25.386" v="668"/>
          <ac:picMkLst>
            <pc:docMk/>
            <pc:sldMk cId="1900301234" sldId="325"/>
            <ac:picMk id="46" creationId="{8E54C48B-98A4-482F-9BB1-82E8D5D2B54C}"/>
          </ac:picMkLst>
        </pc:picChg>
      </pc:sldChg>
      <pc:sldChg chg="addSp delSp modSp">
        <pc:chgData name="Training Consultant LT" userId="S::trainingconsultant@litethinking.com::6ba9bd70-1619-4783-9427-b79639a4e571" providerId="AD" clId="Web-{D048ED07-A5C3-15F5-FF85-0E5B7E28B0C0}" dt="2024-07-13T16:01:58.028" v="2485" actId="1076"/>
        <pc:sldMkLst>
          <pc:docMk/>
          <pc:sldMk cId="2741172245" sldId="326"/>
        </pc:sldMkLst>
        <pc:spChg chg="mod">
          <ac:chgData name="Training Consultant LT" userId="S::trainingconsultant@litethinking.com::6ba9bd70-1619-4783-9427-b79639a4e571" providerId="AD" clId="Web-{D048ED07-A5C3-15F5-FF85-0E5B7E28B0C0}" dt="2024-07-13T15:57:01.022" v="2467" actId="20577"/>
          <ac:spMkLst>
            <pc:docMk/>
            <pc:sldMk cId="2741172245" sldId="326"/>
            <ac:spMk id="4" creationId="{BFBE8927-AB93-4154-9F6B-FF04F9F97C20}"/>
          </ac:spMkLst>
        </pc:spChg>
        <pc:spChg chg="add del mod">
          <ac:chgData name="Training Consultant LT" userId="S::trainingconsultant@litethinking.com::6ba9bd70-1619-4783-9427-b79639a4e571" providerId="AD" clId="Web-{D048ED07-A5C3-15F5-FF85-0E5B7E28B0C0}" dt="2024-07-13T15:58:31.414" v="2480" actId="20577"/>
          <ac:spMkLst>
            <pc:docMk/>
            <pc:sldMk cId="2741172245" sldId="326"/>
            <ac:spMk id="8" creationId="{8F74AF76-4921-A730-227E-61546114D3A5}"/>
          </ac:spMkLst>
        </pc:spChg>
        <pc:picChg chg="add mod">
          <ac:chgData name="Training Consultant LT" userId="S::trainingconsultant@litethinking.com::6ba9bd70-1619-4783-9427-b79639a4e571" providerId="AD" clId="Web-{D048ED07-A5C3-15F5-FF85-0E5B7E28B0C0}" dt="2024-07-13T16:01:58.028" v="2485" actId="1076"/>
          <ac:picMkLst>
            <pc:docMk/>
            <pc:sldMk cId="2741172245" sldId="326"/>
            <ac:picMk id="3" creationId="{0EDAF4BB-4521-28C4-6A37-C9D4FF1A54FD}"/>
          </ac:picMkLst>
        </pc:picChg>
        <pc:picChg chg="add del">
          <ac:chgData name="Training Consultant LT" userId="S::trainingconsultant@litethinking.com::6ba9bd70-1619-4783-9427-b79639a4e571" providerId="AD" clId="Web-{D048ED07-A5C3-15F5-FF85-0E5B7E28B0C0}" dt="2024-07-13T15:57:15.178" v="2471"/>
          <ac:picMkLst>
            <pc:docMk/>
            <pc:sldMk cId="2741172245" sldId="326"/>
            <ac:picMk id="10" creationId="{F329F5C8-B70F-C626-8648-1CB0D20BC17B}"/>
          </ac:picMkLst>
        </pc:picChg>
      </pc:sldChg>
      <pc:sldChg chg="modSp add ord replId">
        <pc:chgData name="Training Consultant LT" userId="S::trainingconsultant@litethinking.com::6ba9bd70-1619-4783-9427-b79639a4e571" providerId="AD" clId="Web-{D048ED07-A5C3-15F5-FF85-0E5B7E28B0C0}" dt="2024-07-12T21:53:40.962" v="60" actId="1076"/>
        <pc:sldMkLst>
          <pc:docMk/>
          <pc:sldMk cId="3459226969" sldId="350"/>
        </pc:sldMkLst>
        <pc:spChg chg="mod">
          <ac:chgData name="Training Consultant LT" userId="S::trainingconsultant@litethinking.com::6ba9bd70-1619-4783-9427-b79639a4e571" providerId="AD" clId="Web-{D048ED07-A5C3-15F5-FF85-0E5B7E28B0C0}" dt="2024-07-12T21:53:40.962" v="60" actId="1076"/>
          <ac:spMkLst>
            <pc:docMk/>
            <pc:sldMk cId="3459226969" sldId="350"/>
            <ac:spMk id="6" creationId="{DDF13AA7-5AAE-2710-C56A-915BE34BBC85}"/>
          </ac:spMkLst>
        </pc:spChg>
      </pc:sldChg>
      <pc:sldChg chg="delSp modSp add replId">
        <pc:chgData name="Training Consultant LT" userId="S::trainingconsultant@litethinking.com::6ba9bd70-1619-4783-9427-b79639a4e571" providerId="AD" clId="Web-{D048ED07-A5C3-15F5-FF85-0E5B7E28B0C0}" dt="2024-07-12T22:10:57.777" v="146"/>
        <pc:sldMkLst>
          <pc:docMk/>
          <pc:sldMk cId="3317463403" sldId="351"/>
        </pc:sldMkLst>
        <pc:spChg chg="mod">
          <ac:chgData name="Training Consultant LT" userId="S::trainingconsultant@litethinking.com::6ba9bd70-1619-4783-9427-b79639a4e571" providerId="AD" clId="Web-{D048ED07-A5C3-15F5-FF85-0E5B7E28B0C0}" dt="2024-07-12T22:10:41.401" v="142"/>
          <ac:spMkLst>
            <pc:docMk/>
            <pc:sldMk cId="3317463403" sldId="351"/>
            <ac:spMk id="3" creationId="{C7DADCB7-5E0F-D549-FC72-68F261CC864E}"/>
          </ac:spMkLst>
        </pc:spChg>
        <pc:spChg chg="mod">
          <ac:chgData name="Training Consultant LT" userId="S::trainingconsultant@litethinking.com::6ba9bd70-1619-4783-9427-b79639a4e571" providerId="AD" clId="Web-{D048ED07-A5C3-15F5-FF85-0E5B7E28B0C0}" dt="2024-07-12T22:10:32.166" v="133" actId="1076"/>
          <ac:spMkLst>
            <pc:docMk/>
            <pc:sldMk cId="3317463403" sldId="351"/>
            <ac:spMk id="4" creationId="{BFBE8927-AB93-4154-9F6B-FF04F9F97C20}"/>
          </ac:spMkLst>
        </pc:spChg>
        <pc:spChg chg="mod">
          <ac:chgData name="Training Consultant LT" userId="S::trainingconsultant@litethinking.com::6ba9bd70-1619-4783-9427-b79639a4e571" providerId="AD" clId="Web-{D048ED07-A5C3-15F5-FF85-0E5B7E28B0C0}" dt="2024-07-12T22:10:32.182" v="134" actId="1076"/>
          <ac:spMkLst>
            <pc:docMk/>
            <pc:sldMk cId="3317463403" sldId="351"/>
            <ac:spMk id="5" creationId="{77F17144-4608-48EE-AC4A-58363F8BBCE9}"/>
          </ac:spMkLst>
        </pc:spChg>
        <pc:spChg chg="mod">
          <ac:chgData name="Training Consultant LT" userId="S::trainingconsultant@litethinking.com::6ba9bd70-1619-4783-9427-b79639a4e571" providerId="AD" clId="Web-{D048ED07-A5C3-15F5-FF85-0E5B7E28B0C0}" dt="2024-07-12T22:10:56.042" v="145" actId="20577"/>
          <ac:spMkLst>
            <pc:docMk/>
            <pc:sldMk cId="3317463403" sldId="351"/>
            <ac:spMk id="14" creationId="{CB906359-F52D-53DF-6E7E-2256ED891B69}"/>
          </ac:spMkLst>
        </pc:spChg>
        <pc:spChg chg="mod">
          <ac:chgData name="Training Consultant LT" userId="S::trainingconsultant@litethinking.com::6ba9bd70-1619-4783-9427-b79639a4e571" providerId="AD" clId="Web-{D048ED07-A5C3-15F5-FF85-0E5B7E28B0C0}" dt="2024-07-12T22:10:42.667" v="143"/>
          <ac:spMkLst>
            <pc:docMk/>
            <pc:sldMk cId="3317463403" sldId="351"/>
            <ac:spMk id="16" creationId="{52072EF8-1461-9EC7-69C1-123561337E9C}"/>
          </ac:spMkLst>
        </pc:spChg>
        <pc:spChg chg="mod">
          <ac:chgData name="Training Consultant LT" userId="S::trainingconsultant@litethinking.com::6ba9bd70-1619-4783-9427-b79639a4e571" providerId="AD" clId="Web-{D048ED07-A5C3-15F5-FF85-0E5B7E28B0C0}" dt="2024-07-12T22:10:57.777" v="146"/>
          <ac:spMkLst>
            <pc:docMk/>
            <pc:sldMk cId="3317463403" sldId="351"/>
            <ac:spMk id="17" creationId="{31132BFE-9146-B813-0445-0B57BCA9C762}"/>
          </ac:spMkLst>
        </pc:spChg>
        <pc:spChg chg="del mod">
          <ac:chgData name="Training Consultant LT" userId="S::trainingconsultant@litethinking.com::6ba9bd70-1619-4783-9427-b79639a4e571" providerId="AD" clId="Web-{D048ED07-A5C3-15F5-FF85-0E5B7E28B0C0}" dt="2024-07-12T22:10:19.775" v="130"/>
          <ac:spMkLst>
            <pc:docMk/>
            <pc:sldMk cId="3317463403" sldId="351"/>
            <ac:spMk id="20" creationId="{5C4066B7-6370-DDAB-CBEA-06D2FBC1F9C8}"/>
          </ac:spMkLst>
        </pc:spChg>
        <pc:spChg chg="del">
          <ac:chgData name="Training Consultant LT" userId="S::trainingconsultant@litethinking.com::6ba9bd70-1619-4783-9427-b79639a4e571" providerId="AD" clId="Web-{D048ED07-A5C3-15F5-FF85-0E5B7E28B0C0}" dt="2024-07-12T22:10:21.213" v="131"/>
          <ac:spMkLst>
            <pc:docMk/>
            <pc:sldMk cId="3317463403" sldId="351"/>
            <ac:spMk id="21" creationId="{6C49DD2A-4117-2A8A-8533-283E18B9B95E}"/>
          </ac:spMkLst>
        </pc:spChg>
        <pc:picChg chg="mod">
          <ac:chgData name="Training Consultant LT" userId="S::trainingconsultant@litethinking.com::6ba9bd70-1619-4783-9427-b79639a4e571" providerId="AD" clId="Web-{D048ED07-A5C3-15F5-FF85-0E5B7E28B0C0}" dt="2024-07-12T22:10:32.182" v="135" actId="1076"/>
          <ac:picMkLst>
            <pc:docMk/>
            <pc:sldMk cId="3317463403" sldId="351"/>
            <ac:picMk id="8" creationId="{1C88CF40-D189-B02E-6F24-AFD8A51D33E0}"/>
          </ac:picMkLst>
        </pc:picChg>
        <pc:picChg chg="mod">
          <ac:chgData name="Training Consultant LT" userId="S::trainingconsultant@litethinking.com::6ba9bd70-1619-4783-9427-b79639a4e571" providerId="AD" clId="Web-{D048ED07-A5C3-15F5-FF85-0E5B7E28B0C0}" dt="2024-07-12T22:10:32.213" v="138" actId="1076"/>
          <ac:picMkLst>
            <pc:docMk/>
            <pc:sldMk cId="3317463403" sldId="351"/>
            <ac:picMk id="15" creationId="{DEADE1DA-A819-37F4-BAC2-0C5128CCE493}"/>
          </ac:picMkLst>
        </pc:picChg>
        <pc:picChg chg="mod">
          <ac:chgData name="Training Consultant LT" userId="S::trainingconsultant@litethinking.com::6ba9bd70-1619-4783-9427-b79639a4e571" providerId="AD" clId="Web-{D048ED07-A5C3-15F5-FF85-0E5B7E28B0C0}" dt="2024-07-12T22:10:32.244" v="141" actId="1076"/>
          <ac:picMkLst>
            <pc:docMk/>
            <pc:sldMk cId="3317463403" sldId="351"/>
            <ac:picMk id="18" creationId="{F35514E5-5085-DD75-5C42-645F80EACF83}"/>
          </ac:picMkLst>
        </pc:picChg>
        <pc:picChg chg="del">
          <ac:chgData name="Training Consultant LT" userId="S::trainingconsultant@litethinking.com::6ba9bd70-1619-4783-9427-b79639a4e571" providerId="AD" clId="Web-{D048ED07-A5C3-15F5-FF85-0E5B7E28B0C0}" dt="2024-07-12T22:10:23.338" v="132"/>
          <ac:picMkLst>
            <pc:docMk/>
            <pc:sldMk cId="3317463403" sldId="351"/>
            <ac:picMk id="22" creationId="{383D339D-A739-541D-8B77-7CDDB69162E1}"/>
          </ac:picMkLst>
        </pc:picChg>
      </pc:sldChg>
      <pc:sldChg chg="modSp add ord replId">
        <pc:chgData name="Training Consultant LT" userId="S::trainingconsultant@litethinking.com::6ba9bd70-1619-4783-9427-b79639a4e571" providerId="AD" clId="Web-{D048ED07-A5C3-15F5-FF85-0E5B7E28B0C0}" dt="2024-07-12T22:14:53.426" v="166"/>
        <pc:sldMkLst>
          <pc:docMk/>
          <pc:sldMk cId="3585587826" sldId="352"/>
        </pc:sldMkLst>
        <pc:spChg chg="mod">
          <ac:chgData name="Training Consultant LT" userId="S::trainingconsultant@litethinking.com::6ba9bd70-1619-4783-9427-b79639a4e571" providerId="AD" clId="Web-{D048ED07-A5C3-15F5-FF85-0E5B7E28B0C0}" dt="2024-07-12T22:13:01" v="155" actId="20577"/>
          <ac:spMkLst>
            <pc:docMk/>
            <pc:sldMk cId="3585587826" sldId="352"/>
            <ac:spMk id="5" creationId="{30D85BDA-7A81-4AA9-A803-0A43949636FC}"/>
          </ac:spMkLst>
        </pc:spChg>
        <pc:spChg chg="mod">
          <ac:chgData name="Training Consultant LT" userId="S::trainingconsultant@litethinking.com::6ba9bd70-1619-4783-9427-b79639a4e571" providerId="AD" clId="Web-{D048ED07-A5C3-15F5-FF85-0E5B7E28B0C0}" dt="2024-07-12T22:13:14.735" v="159" actId="20577"/>
          <ac:spMkLst>
            <pc:docMk/>
            <pc:sldMk cId="3585587826" sldId="352"/>
            <ac:spMk id="20" creationId="{15CD7864-70FC-49C8-8957-D21F14A171DB}"/>
          </ac:spMkLst>
        </pc:spChg>
      </pc:sldChg>
      <pc:sldChg chg="modSp add ord replId">
        <pc:chgData name="Training Consultant LT" userId="S::trainingconsultant@litethinking.com::6ba9bd70-1619-4783-9427-b79639a4e571" providerId="AD" clId="Web-{D048ED07-A5C3-15F5-FF85-0E5B7E28B0C0}" dt="2024-07-13T03:36:07.205" v="742" actId="20577"/>
        <pc:sldMkLst>
          <pc:docMk/>
          <pc:sldMk cId="2772626039" sldId="353"/>
        </pc:sldMkLst>
        <pc:spChg chg="mod">
          <ac:chgData name="Training Consultant LT" userId="S::trainingconsultant@litethinking.com::6ba9bd70-1619-4783-9427-b79639a4e571" providerId="AD" clId="Web-{D048ED07-A5C3-15F5-FF85-0E5B7E28B0C0}" dt="2024-07-13T03:36:07.205" v="742" actId="20577"/>
          <ac:spMkLst>
            <pc:docMk/>
            <pc:sldMk cId="2772626039" sldId="353"/>
            <ac:spMk id="6" creationId="{DDF13AA7-5AAE-2710-C56A-915BE34BBC85}"/>
          </ac:spMkLst>
        </pc:spChg>
      </pc:sldChg>
      <pc:sldChg chg="modSp add ord replId">
        <pc:chgData name="Training Consultant LT" userId="S::trainingconsultant@litethinking.com::6ba9bd70-1619-4783-9427-b79639a4e571" providerId="AD" clId="Web-{D048ED07-A5C3-15F5-FF85-0E5B7E28B0C0}" dt="2024-07-12T22:20:41.283" v="205"/>
        <pc:sldMkLst>
          <pc:docMk/>
          <pc:sldMk cId="1094886544" sldId="354"/>
        </pc:sldMkLst>
        <pc:spChg chg="mod">
          <ac:chgData name="Training Consultant LT" userId="S::trainingconsultant@litethinking.com::6ba9bd70-1619-4783-9427-b79639a4e571" providerId="AD" clId="Web-{D048ED07-A5C3-15F5-FF85-0E5B7E28B0C0}" dt="2024-07-12T22:20:20.141" v="201"/>
          <ac:spMkLst>
            <pc:docMk/>
            <pc:sldMk cId="1094886544" sldId="354"/>
            <ac:spMk id="3" creationId="{C7DADCB7-5E0F-D549-FC72-68F261CC864E}"/>
          </ac:spMkLst>
        </pc:spChg>
        <pc:spChg chg="mod">
          <ac:chgData name="Training Consultant LT" userId="S::trainingconsultant@litethinking.com::6ba9bd70-1619-4783-9427-b79639a4e571" providerId="AD" clId="Web-{D048ED07-A5C3-15F5-FF85-0E5B7E28B0C0}" dt="2024-07-12T22:18:55.545" v="189"/>
          <ac:spMkLst>
            <pc:docMk/>
            <pc:sldMk cId="1094886544" sldId="354"/>
            <ac:spMk id="4" creationId="{BFBE8927-AB93-4154-9F6B-FF04F9F97C20}"/>
          </ac:spMkLst>
        </pc:spChg>
        <pc:spChg chg="mod">
          <ac:chgData name="Training Consultant LT" userId="S::trainingconsultant@litethinking.com::6ba9bd70-1619-4783-9427-b79639a4e571" providerId="AD" clId="Web-{D048ED07-A5C3-15F5-FF85-0E5B7E28B0C0}" dt="2024-07-12T22:19:07.607" v="191" actId="20577"/>
          <ac:spMkLst>
            <pc:docMk/>
            <pc:sldMk cId="1094886544" sldId="354"/>
            <ac:spMk id="5" creationId="{77F17144-4608-48EE-AC4A-58363F8BBCE9}"/>
          </ac:spMkLst>
        </pc:spChg>
        <pc:spChg chg="mod">
          <ac:chgData name="Training Consultant LT" userId="S::trainingconsultant@litethinking.com::6ba9bd70-1619-4783-9427-b79639a4e571" providerId="AD" clId="Web-{D048ED07-A5C3-15F5-FF85-0E5B7E28B0C0}" dt="2024-07-12T22:20:02.766" v="198"/>
          <ac:spMkLst>
            <pc:docMk/>
            <pc:sldMk cId="1094886544" sldId="354"/>
            <ac:spMk id="14" creationId="{CB906359-F52D-53DF-6E7E-2256ED891B69}"/>
          </ac:spMkLst>
        </pc:spChg>
        <pc:spChg chg="mod">
          <ac:chgData name="Training Consultant LT" userId="S::trainingconsultant@litethinking.com::6ba9bd70-1619-4783-9427-b79639a4e571" providerId="AD" clId="Web-{D048ED07-A5C3-15F5-FF85-0E5B7E28B0C0}" dt="2024-07-12T22:20:22.704" v="203" actId="20577"/>
          <ac:spMkLst>
            <pc:docMk/>
            <pc:sldMk cId="1094886544" sldId="354"/>
            <ac:spMk id="16" creationId="{52072EF8-1461-9EC7-69C1-123561337E9C}"/>
          </ac:spMkLst>
        </pc:spChg>
        <pc:spChg chg="mod">
          <ac:chgData name="Training Consultant LT" userId="S::trainingconsultant@litethinking.com::6ba9bd70-1619-4783-9427-b79639a4e571" providerId="AD" clId="Web-{D048ED07-A5C3-15F5-FF85-0E5B7E28B0C0}" dt="2024-07-12T22:20:12.735" v="200"/>
          <ac:spMkLst>
            <pc:docMk/>
            <pc:sldMk cId="1094886544" sldId="354"/>
            <ac:spMk id="17" creationId="{31132BFE-9146-B813-0445-0B57BCA9C762}"/>
          </ac:spMkLst>
        </pc:spChg>
        <pc:spChg chg="mod">
          <ac:chgData name="Training Consultant LT" userId="S::trainingconsultant@litethinking.com::6ba9bd70-1619-4783-9427-b79639a4e571" providerId="AD" clId="Web-{D048ED07-A5C3-15F5-FF85-0E5B7E28B0C0}" dt="2024-07-12T22:20:34.095" v="204"/>
          <ac:spMkLst>
            <pc:docMk/>
            <pc:sldMk cId="1094886544" sldId="354"/>
            <ac:spMk id="20" creationId="{5C4066B7-6370-DDAB-CBEA-06D2FBC1F9C8}"/>
          </ac:spMkLst>
        </pc:spChg>
        <pc:spChg chg="mod">
          <ac:chgData name="Training Consultant LT" userId="S::trainingconsultant@litethinking.com::6ba9bd70-1619-4783-9427-b79639a4e571" providerId="AD" clId="Web-{D048ED07-A5C3-15F5-FF85-0E5B7E28B0C0}" dt="2024-07-12T22:20:41.283" v="205"/>
          <ac:spMkLst>
            <pc:docMk/>
            <pc:sldMk cId="1094886544" sldId="354"/>
            <ac:spMk id="21" creationId="{6C49DD2A-4117-2A8A-8533-283E18B9B95E}"/>
          </ac:spMkLst>
        </pc:spChg>
      </pc:sldChg>
      <pc:sldChg chg="modSp add ord replId">
        <pc:chgData name="Training Consultant LT" userId="S::trainingconsultant@litethinking.com::6ba9bd70-1619-4783-9427-b79639a4e571" providerId="AD" clId="Web-{D048ED07-A5C3-15F5-FF85-0E5B7E28B0C0}" dt="2024-07-12T22:20:56.190" v="207" actId="20577"/>
        <pc:sldMkLst>
          <pc:docMk/>
          <pc:sldMk cId="1496395975" sldId="355"/>
        </pc:sldMkLst>
        <pc:spChg chg="mod">
          <ac:chgData name="Training Consultant LT" userId="S::trainingconsultant@litethinking.com::6ba9bd70-1619-4783-9427-b79639a4e571" providerId="AD" clId="Web-{D048ED07-A5C3-15F5-FF85-0E5B7E28B0C0}" dt="2024-07-12T22:20:56.190" v="207" actId="20577"/>
          <ac:spMkLst>
            <pc:docMk/>
            <pc:sldMk cId="1496395975" sldId="355"/>
            <ac:spMk id="6" creationId="{DDF13AA7-5AAE-2710-C56A-915BE34BBC85}"/>
          </ac:spMkLst>
        </pc:spChg>
      </pc:sldChg>
      <pc:sldChg chg="add replId">
        <pc:chgData name="Training Consultant LT" userId="S::trainingconsultant@litethinking.com::6ba9bd70-1619-4783-9427-b79639a4e571" providerId="AD" clId="Web-{D048ED07-A5C3-15F5-FF85-0E5B7E28B0C0}" dt="2024-07-12T22:27:28.662" v="248"/>
        <pc:sldMkLst>
          <pc:docMk/>
          <pc:sldMk cId="696853053" sldId="356"/>
        </pc:sldMkLst>
      </pc:sldChg>
      <pc:sldChg chg="modSp add ord replId">
        <pc:chgData name="Training Consultant LT" userId="S::trainingconsultant@litethinking.com::6ba9bd70-1619-4783-9427-b79639a4e571" providerId="AD" clId="Web-{D048ED07-A5C3-15F5-FF85-0E5B7E28B0C0}" dt="2024-07-12T22:28:39.962" v="297" actId="20577"/>
        <pc:sldMkLst>
          <pc:docMk/>
          <pc:sldMk cId="2964769793" sldId="357"/>
        </pc:sldMkLst>
        <pc:spChg chg="mod">
          <ac:chgData name="Training Consultant LT" userId="S::trainingconsultant@litethinking.com::6ba9bd70-1619-4783-9427-b79639a4e571" providerId="AD" clId="Web-{D048ED07-A5C3-15F5-FF85-0E5B7E28B0C0}" dt="2024-07-12T22:28:39.962" v="297" actId="20577"/>
          <ac:spMkLst>
            <pc:docMk/>
            <pc:sldMk cId="2964769793" sldId="357"/>
            <ac:spMk id="6" creationId="{DDF13AA7-5AAE-2710-C56A-915BE34BBC85}"/>
          </ac:spMkLst>
        </pc:spChg>
      </pc:sldChg>
      <pc:sldChg chg="addSp modSp add replId">
        <pc:chgData name="Training Consultant LT" userId="S::trainingconsultant@litethinking.com::6ba9bd70-1619-4783-9427-b79639a4e571" providerId="AD" clId="Web-{D048ED07-A5C3-15F5-FF85-0E5B7E28B0C0}" dt="2024-07-12T22:58:29.951" v="603" actId="1076"/>
        <pc:sldMkLst>
          <pc:docMk/>
          <pc:sldMk cId="582300188" sldId="358"/>
        </pc:sldMkLst>
        <pc:spChg chg="mod">
          <ac:chgData name="Training Consultant LT" userId="S::trainingconsultant@litethinking.com::6ba9bd70-1619-4783-9427-b79639a4e571" providerId="AD" clId="Web-{D048ED07-A5C3-15F5-FF85-0E5B7E28B0C0}" dt="2024-07-12T22:58:29.951" v="603" actId="1076"/>
          <ac:spMkLst>
            <pc:docMk/>
            <pc:sldMk cId="582300188" sldId="358"/>
            <ac:spMk id="5" creationId="{77F17144-4608-48EE-AC4A-58363F8BBCE9}"/>
          </ac:spMkLst>
        </pc:spChg>
        <pc:spChg chg="add mod">
          <ac:chgData name="Training Consultant LT" userId="S::trainingconsultant@litethinking.com::6ba9bd70-1619-4783-9427-b79639a4e571" providerId="AD" clId="Web-{D048ED07-A5C3-15F5-FF85-0E5B7E28B0C0}" dt="2024-07-12T22:58:22.029" v="602" actId="1076"/>
          <ac:spMkLst>
            <pc:docMk/>
            <pc:sldMk cId="582300188" sldId="358"/>
            <ac:spMk id="7" creationId="{EAF9DEA5-8F3E-7649-A9E9-62E309CDB242}"/>
          </ac:spMkLst>
        </pc:spChg>
        <pc:spChg chg="add mod">
          <ac:chgData name="Training Consultant LT" userId="S::trainingconsultant@litethinking.com::6ba9bd70-1619-4783-9427-b79639a4e571" providerId="AD" clId="Web-{D048ED07-A5C3-15F5-FF85-0E5B7E28B0C0}" dt="2024-07-12T22:58:16.060" v="599" actId="1076"/>
          <ac:spMkLst>
            <pc:docMk/>
            <pc:sldMk cId="582300188" sldId="358"/>
            <ac:spMk id="12" creationId="{87535580-2F87-658A-A543-0349583D8AC6}"/>
          </ac:spMkLst>
        </pc:spChg>
        <pc:spChg chg="add mod">
          <ac:chgData name="Training Consultant LT" userId="S::trainingconsultant@litethinking.com::6ba9bd70-1619-4783-9427-b79639a4e571" providerId="AD" clId="Web-{D048ED07-A5C3-15F5-FF85-0E5B7E28B0C0}" dt="2024-07-12T22:58:16.076" v="600" actId="1076"/>
          <ac:spMkLst>
            <pc:docMk/>
            <pc:sldMk cId="582300188" sldId="358"/>
            <ac:spMk id="14" creationId="{DB750ECF-D36F-2C53-42EF-C1B19AF5E529}"/>
          </ac:spMkLst>
        </pc:spChg>
        <pc:spChg chg="add mod">
          <ac:chgData name="Training Consultant LT" userId="S::trainingconsultant@litethinking.com::6ba9bd70-1619-4783-9427-b79639a4e571" providerId="AD" clId="Web-{D048ED07-A5C3-15F5-FF85-0E5B7E28B0C0}" dt="2024-07-12T22:58:16.092" v="601" actId="1076"/>
          <ac:spMkLst>
            <pc:docMk/>
            <pc:sldMk cId="582300188" sldId="358"/>
            <ac:spMk id="17" creationId="{B39BB470-76AE-1F31-4F45-4180029FD329}"/>
          </ac:spMkLst>
        </pc:spChg>
        <pc:spChg chg="mod">
          <ac:chgData name="Training Consultant LT" userId="S::trainingconsultant@litethinking.com::6ba9bd70-1619-4783-9427-b79639a4e571" providerId="AD" clId="Web-{D048ED07-A5C3-15F5-FF85-0E5B7E28B0C0}" dt="2024-07-12T22:57:28.793" v="584" actId="1076"/>
          <ac:spMkLst>
            <pc:docMk/>
            <pc:sldMk cId="582300188" sldId="358"/>
            <ac:spMk id="20" creationId="{367C2662-644D-0C43-D86A-93BD8B63EF84}"/>
          </ac:spMkLst>
        </pc:spChg>
        <pc:spChg chg="mod">
          <ac:chgData name="Training Consultant LT" userId="S::trainingconsultant@litethinking.com::6ba9bd70-1619-4783-9427-b79639a4e571" providerId="AD" clId="Web-{D048ED07-A5C3-15F5-FF85-0E5B7E28B0C0}" dt="2024-07-12T22:57:28.808" v="585" actId="1076"/>
          <ac:spMkLst>
            <pc:docMk/>
            <pc:sldMk cId="582300188" sldId="358"/>
            <ac:spMk id="21" creationId="{D0879CD1-2840-9E86-CD89-14A3621C99D1}"/>
          </ac:spMkLst>
        </pc:spChg>
        <pc:spChg chg="mod">
          <ac:chgData name="Training Consultant LT" userId="S::trainingconsultant@litethinking.com::6ba9bd70-1619-4783-9427-b79639a4e571" providerId="AD" clId="Web-{D048ED07-A5C3-15F5-FF85-0E5B7E28B0C0}" dt="2024-07-12T22:57:28.824" v="586" actId="1076"/>
          <ac:spMkLst>
            <pc:docMk/>
            <pc:sldMk cId="582300188" sldId="358"/>
            <ac:spMk id="22" creationId="{6CCDF62E-646E-D3E5-5A6E-4087D952C658}"/>
          </ac:spMkLst>
        </pc:spChg>
        <pc:spChg chg="mod">
          <ac:chgData name="Training Consultant LT" userId="S::trainingconsultant@litethinking.com::6ba9bd70-1619-4783-9427-b79639a4e571" providerId="AD" clId="Web-{D048ED07-A5C3-15F5-FF85-0E5B7E28B0C0}" dt="2024-07-12T22:57:46.887" v="588" actId="1076"/>
          <ac:spMkLst>
            <pc:docMk/>
            <pc:sldMk cId="582300188" sldId="358"/>
            <ac:spMk id="24" creationId="{E1145D71-DB38-A0BC-34E5-5C7643F40C14}"/>
          </ac:spMkLst>
        </pc:spChg>
        <pc:spChg chg="mod">
          <ac:chgData name="Training Consultant LT" userId="S::trainingconsultant@litethinking.com::6ba9bd70-1619-4783-9427-b79639a4e571" providerId="AD" clId="Web-{D048ED07-A5C3-15F5-FF85-0E5B7E28B0C0}" dt="2024-07-12T22:57:46.903" v="589" actId="1076"/>
          <ac:spMkLst>
            <pc:docMk/>
            <pc:sldMk cId="582300188" sldId="358"/>
            <ac:spMk id="25" creationId="{70DEF563-9134-C67E-ACBB-9B6F85506477}"/>
          </ac:spMkLst>
        </pc:spChg>
        <pc:spChg chg="mod">
          <ac:chgData name="Training Consultant LT" userId="S::trainingconsultant@litethinking.com::6ba9bd70-1619-4783-9427-b79639a4e571" providerId="AD" clId="Web-{D048ED07-A5C3-15F5-FF85-0E5B7E28B0C0}" dt="2024-07-12T22:57:46.919" v="590" actId="1076"/>
          <ac:spMkLst>
            <pc:docMk/>
            <pc:sldMk cId="582300188" sldId="358"/>
            <ac:spMk id="26" creationId="{3C93D481-CB5F-D069-5E77-C3BB9071739C}"/>
          </ac:spMkLst>
        </pc:spChg>
        <pc:spChg chg="mod">
          <ac:chgData name="Training Consultant LT" userId="S::trainingconsultant@litethinking.com::6ba9bd70-1619-4783-9427-b79639a4e571" providerId="AD" clId="Web-{D048ED07-A5C3-15F5-FF85-0E5B7E28B0C0}" dt="2024-07-12T22:57:46.934" v="591" actId="1076"/>
          <ac:spMkLst>
            <pc:docMk/>
            <pc:sldMk cId="582300188" sldId="358"/>
            <ac:spMk id="27" creationId="{90A6C83E-9352-F290-8EFE-B153ACAFC251}"/>
          </ac:spMkLst>
        </pc:spChg>
        <pc:picChg chg="mod">
          <ac:chgData name="Training Consultant LT" userId="S::trainingconsultant@litethinking.com::6ba9bd70-1619-4783-9427-b79639a4e571" providerId="AD" clId="Web-{D048ED07-A5C3-15F5-FF85-0E5B7E28B0C0}" dt="2024-07-12T22:57:28.777" v="583" actId="1076"/>
          <ac:picMkLst>
            <pc:docMk/>
            <pc:sldMk cId="582300188" sldId="358"/>
            <ac:picMk id="8" creationId="{1C88CF40-D189-B02E-6F24-AFD8A51D33E0}"/>
          </ac:picMkLst>
        </pc:picChg>
        <pc:picChg chg="add mod">
          <ac:chgData name="Training Consultant LT" userId="S::trainingconsultant@litethinking.com::6ba9bd70-1619-4783-9427-b79639a4e571" providerId="AD" clId="Web-{D048ED07-A5C3-15F5-FF85-0E5B7E28B0C0}" dt="2024-07-12T22:58:16.029" v="598" actId="1076"/>
          <ac:picMkLst>
            <pc:docMk/>
            <pc:sldMk cId="582300188" sldId="358"/>
            <ac:picMk id="10" creationId="{F25B8406-A89B-F9D5-EDE8-8A775C82DE0C}"/>
          </ac:picMkLst>
        </pc:picChg>
        <pc:picChg chg="mod">
          <ac:chgData name="Training Consultant LT" userId="S::trainingconsultant@litethinking.com::6ba9bd70-1619-4783-9427-b79639a4e571" providerId="AD" clId="Web-{D048ED07-A5C3-15F5-FF85-0E5B7E28B0C0}" dt="2024-07-12T22:57:46.872" v="587" actId="1076"/>
          <ac:picMkLst>
            <pc:docMk/>
            <pc:sldMk cId="582300188" sldId="358"/>
            <ac:picMk id="23" creationId="{702E1151-0EB5-8A42-380C-60E4189C23D8}"/>
          </ac:picMkLst>
        </pc:picChg>
      </pc:sldChg>
      <pc:sldChg chg="modSp add replId">
        <pc:chgData name="Training Consultant LT" userId="S::trainingconsultant@litethinking.com::6ba9bd70-1619-4783-9427-b79639a4e571" providerId="AD" clId="Web-{D048ED07-A5C3-15F5-FF85-0E5B7E28B0C0}" dt="2024-07-12T23:36:14.600" v="608" actId="20577"/>
        <pc:sldMkLst>
          <pc:docMk/>
          <pc:sldMk cId="2212288784" sldId="359"/>
        </pc:sldMkLst>
        <pc:spChg chg="mod">
          <ac:chgData name="Training Consultant LT" userId="S::trainingconsultant@litethinking.com::6ba9bd70-1619-4783-9427-b79639a4e571" providerId="AD" clId="Web-{D048ED07-A5C3-15F5-FF85-0E5B7E28B0C0}" dt="2024-07-12T23:36:14.600" v="608" actId="20577"/>
          <ac:spMkLst>
            <pc:docMk/>
            <pc:sldMk cId="2212288784" sldId="359"/>
            <ac:spMk id="20" creationId="{15CD7864-70FC-49C8-8957-D21F14A171DB}"/>
          </ac:spMkLst>
        </pc:spChg>
      </pc:sldChg>
      <pc:sldChg chg="modSp add del replId">
        <pc:chgData name="Training Consultant LT" userId="S::trainingconsultant@litethinking.com::6ba9bd70-1619-4783-9427-b79639a4e571" providerId="AD" clId="Web-{D048ED07-A5C3-15F5-FF85-0E5B7E28B0C0}" dt="2024-07-12T22:58:40.358" v="604"/>
        <pc:sldMkLst>
          <pc:docMk/>
          <pc:sldMk cId="2406434591" sldId="359"/>
        </pc:sldMkLst>
        <pc:spChg chg="mod">
          <ac:chgData name="Training Consultant LT" userId="S::trainingconsultant@litethinking.com::6ba9bd70-1619-4783-9427-b79639a4e571" providerId="AD" clId="Web-{D048ED07-A5C3-15F5-FF85-0E5B7E28B0C0}" dt="2024-07-12T22:54:27.911" v="554" actId="20577"/>
          <ac:spMkLst>
            <pc:docMk/>
            <pc:sldMk cId="2406434591" sldId="359"/>
            <ac:spMk id="5" creationId="{77F17144-4608-48EE-AC4A-58363F8BBCE9}"/>
          </ac:spMkLst>
        </pc:spChg>
        <pc:spChg chg="mod">
          <ac:chgData name="Training Consultant LT" userId="S::trainingconsultant@litethinking.com::6ba9bd70-1619-4783-9427-b79639a4e571" providerId="AD" clId="Web-{D048ED07-A5C3-15F5-FF85-0E5B7E28B0C0}" dt="2024-07-12T22:56:06.821" v="580"/>
          <ac:spMkLst>
            <pc:docMk/>
            <pc:sldMk cId="2406434591" sldId="359"/>
            <ac:spMk id="20" creationId="{367C2662-644D-0C43-D86A-93BD8B63EF84}"/>
          </ac:spMkLst>
        </pc:spChg>
        <pc:spChg chg="mod">
          <ac:chgData name="Training Consultant LT" userId="S::trainingconsultant@litethinking.com::6ba9bd70-1619-4783-9427-b79639a4e571" providerId="AD" clId="Web-{D048ED07-A5C3-15F5-FF85-0E5B7E28B0C0}" dt="2024-07-12T22:56:17.165" v="581"/>
          <ac:spMkLst>
            <pc:docMk/>
            <pc:sldMk cId="2406434591" sldId="359"/>
            <ac:spMk id="21" creationId="{D0879CD1-2840-9E86-CD89-14A3621C99D1}"/>
          </ac:spMkLst>
        </pc:spChg>
        <pc:spChg chg="mod">
          <ac:chgData name="Training Consultant LT" userId="S::trainingconsultant@litethinking.com::6ba9bd70-1619-4783-9427-b79639a4e571" providerId="AD" clId="Web-{D048ED07-A5C3-15F5-FF85-0E5B7E28B0C0}" dt="2024-07-12T22:54:40.333" v="574" actId="20577"/>
          <ac:spMkLst>
            <pc:docMk/>
            <pc:sldMk cId="2406434591" sldId="359"/>
            <ac:spMk id="22" creationId="{6CCDF62E-646E-D3E5-5A6E-4087D952C658}"/>
          </ac:spMkLst>
        </pc:spChg>
      </pc:sldChg>
      <pc:sldChg chg="modSp add replId">
        <pc:chgData name="Training Consultant LT" userId="S::trainingconsultant@litethinking.com::6ba9bd70-1619-4783-9427-b79639a4e571" providerId="AD" clId="Web-{D048ED07-A5C3-15F5-FF85-0E5B7E28B0C0}" dt="2024-07-13T01:05:18.751" v="661"/>
        <pc:sldMkLst>
          <pc:docMk/>
          <pc:sldMk cId="1682022201" sldId="360"/>
        </pc:sldMkLst>
        <pc:spChg chg="mod">
          <ac:chgData name="Training Consultant LT" userId="S::trainingconsultant@litethinking.com::6ba9bd70-1619-4783-9427-b79639a4e571" providerId="AD" clId="Web-{D048ED07-A5C3-15F5-FF85-0E5B7E28B0C0}" dt="2024-07-13T01:05:18.751" v="661"/>
          <ac:spMkLst>
            <pc:docMk/>
            <pc:sldMk cId="1682022201" sldId="360"/>
            <ac:spMk id="17" creationId="{31132BFE-9146-B813-0445-0B57BCA9C762}"/>
          </ac:spMkLst>
        </pc:spChg>
        <pc:spChg chg="mod">
          <ac:chgData name="Training Consultant LT" userId="S::trainingconsultant@litethinking.com::6ba9bd70-1619-4783-9427-b79639a4e571" providerId="AD" clId="Web-{D048ED07-A5C3-15F5-FF85-0E5B7E28B0C0}" dt="2024-07-13T01:04:59.094" v="659"/>
          <ac:spMkLst>
            <pc:docMk/>
            <pc:sldMk cId="1682022201" sldId="360"/>
            <ac:spMk id="21" creationId="{6C49DD2A-4117-2A8A-8533-283E18B9B95E}"/>
          </ac:spMkLst>
        </pc:spChg>
      </pc:sldChg>
      <pc:sldChg chg="modSp add replId">
        <pc:chgData name="Training Consultant LT" userId="S::trainingconsultant@litethinking.com::6ba9bd70-1619-4783-9427-b79639a4e571" providerId="AD" clId="Web-{D048ED07-A5C3-15F5-FF85-0E5B7E28B0C0}" dt="2024-07-13T17:05:36.045" v="2633" actId="1076"/>
        <pc:sldMkLst>
          <pc:docMk/>
          <pc:sldMk cId="2029361163" sldId="361"/>
        </pc:sldMkLst>
        <pc:spChg chg="mod">
          <ac:chgData name="Training Consultant LT" userId="S::trainingconsultant@litethinking.com::6ba9bd70-1619-4783-9427-b79639a4e571" providerId="AD" clId="Web-{D048ED07-A5C3-15F5-FF85-0E5B7E28B0C0}" dt="2024-07-13T16:57:51.077" v="2558" actId="20577"/>
          <ac:spMkLst>
            <pc:docMk/>
            <pc:sldMk cId="2029361163" sldId="361"/>
            <ac:spMk id="4" creationId="{BFBE8927-AB93-4154-9F6B-FF04F9F97C20}"/>
          </ac:spMkLst>
        </pc:spChg>
        <pc:spChg chg="mod">
          <ac:chgData name="Training Consultant LT" userId="S::trainingconsultant@litethinking.com::6ba9bd70-1619-4783-9427-b79639a4e571" providerId="AD" clId="Web-{D048ED07-A5C3-15F5-FF85-0E5B7E28B0C0}" dt="2024-07-13T17:05:36.045" v="2633" actId="1076"/>
          <ac:spMkLst>
            <pc:docMk/>
            <pc:sldMk cId="2029361163" sldId="361"/>
            <ac:spMk id="8" creationId="{8F74AF76-4921-A730-227E-61546114D3A5}"/>
          </ac:spMkLst>
        </pc:spChg>
        <pc:picChg chg="mod">
          <ac:chgData name="Training Consultant LT" userId="S::trainingconsultant@litethinking.com::6ba9bd70-1619-4783-9427-b79639a4e571" providerId="AD" clId="Web-{D048ED07-A5C3-15F5-FF85-0E5B7E28B0C0}" dt="2024-07-13T17:04:49.120" v="2628" actId="1076"/>
          <ac:picMkLst>
            <pc:docMk/>
            <pc:sldMk cId="2029361163" sldId="361"/>
            <ac:picMk id="10" creationId="{F329F5C8-B70F-C626-8648-1CB0D20BC17B}"/>
          </ac:picMkLst>
        </pc:picChg>
      </pc:sldChg>
      <pc:sldChg chg="add replId">
        <pc:chgData name="Training Consultant LT" userId="S::trainingconsultant@litethinking.com::6ba9bd70-1619-4783-9427-b79639a4e571" providerId="AD" clId="Web-{D048ED07-A5C3-15F5-FF85-0E5B7E28B0C0}" dt="2024-07-13T03:35:56.096" v="737"/>
        <pc:sldMkLst>
          <pc:docMk/>
          <pc:sldMk cId="3474445865" sldId="362"/>
        </pc:sldMkLst>
      </pc:sldChg>
      <pc:sldChg chg="modSp add ord replId">
        <pc:chgData name="Training Consultant LT" userId="S::trainingconsultant@litethinking.com::6ba9bd70-1619-4783-9427-b79639a4e571" providerId="AD" clId="Web-{D048ED07-A5C3-15F5-FF85-0E5B7E28B0C0}" dt="2024-07-13T03:49:06.139" v="1051" actId="20577"/>
        <pc:sldMkLst>
          <pc:docMk/>
          <pc:sldMk cId="2963417040" sldId="363"/>
        </pc:sldMkLst>
        <pc:spChg chg="mod">
          <ac:chgData name="Training Consultant LT" userId="S::trainingconsultant@litethinking.com::6ba9bd70-1619-4783-9427-b79639a4e571" providerId="AD" clId="Web-{D048ED07-A5C3-15F5-FF85-0E5B7E28B0C0}" dt="2024-07-13T03:49:06.139" v="1051" actId="20577"/>
          <ac:spMkLst>
            <pc:docMk/>
            <pc:sldMk cId="2963417040" sldId="363"/>
            <ac:spMk id="3" creationId="{14D5FBC2-FF50-A518-A996-24E4FF62BBD7}"/>
          </ac:spMkLst>
        </pc:spChg>
        <pc:spChg chg="mod">
          <ac:chgData name="Training Consultant LT" userId="S::trainingconsultant@litethinking.com::6ba9bd70-1619-4783-9427-b79639a4e571" providerId="AD" clId="Web-{D048ED07-A5C3-15F5-FF85-0E5B7E28B0C0}" dt="2024-07-13T03:39:25.743" v="764" actId="20577"/>
          <ac:spMkLst>
            <pc:docMk/>
            <pc:sldMk cId="2963417040" sldId="363"/>
            <ac:spMk id="4" creationId="{BFBE8927-AB93-4154-9F6B-FF04F9F97C20}"/>
          </ac:spMkLst>
        </pc:spChg>
      </pc:sldChg>
      <pc:sldChg chg="modSp add replId">
        <pc:chgData name="Training Consultant LT" userId="S::trainingconsultant@litethinking.com::6ba9bd70-1619-4783-9427-b79639a4e571" providerId="AD" clId="Web-{D048ED07-A5C3-15F5-FF85-0E5B7E28B0C0}" dt="2024-07-13T03:56:40.483" v="1252" actId="20577"/>
        <pc:sldMkLst>
          <pc:docMk/>
          <pc:sldMk cId="3864976914" sldId="364"/>
        </pc:sldMkLst>
        <pc:spChg chg="mod">
          <ac:chgData name="Training Consultant LT" userId="S::trainingconsultant@litethinking.com::6ba9bd70-1619-4783-9427-b79639a4e571" providerId="AD" clId="Web-{D048ED07-A5C3-15F5-FF85-0E5B7E28B0C0}" dt="2024-07-13T03:56:40.483" v="1252" actId="20577"/>
          <ac:spMkLst>
            <pc:docMk/>
            <pc:sldMk cId="3864976914" sldId="364"/>
            <ac:spMk id="3" creationId="{14D5FBC2-FF50-A518-A996-24E4FF62BBD7}"/>
          </ac:spMkLst>
        </pc:spChg>
      </pc:sldChg>
      <pc:sldChg chg="modSp add replId">
        <pc:chgData name="Training Consultant LT" userId="S::trainingconsultant@litethinking.com::6ba9bd70-1619-4783-9427-b79639a4e571" providerId="AD" clId="Web-{D048ED07-A5C3-15F5-FF85-0E5B7E28B0C0}" dt="2024-07-13T13:01:21.539" v="1488" actId="20577"/>
        <pc:sldMkLst>
          <pc:docMk/>
          <pc:sldMk cId="137715705" sldId="365"/>
        </pc:sldMkLst>
        <pc:spChg chg="mod">
          <ac:chgData name="Training Consultant LT" userId="S::trainingconsultant@litethinking.com::6ba9bd70-1619-4783-9427-b79639a4e571" providerId="AD" clId="Web-{D048ED07-A5C3-15F5-FF85-0E5B7E28B0C0}" dt="2024-07-13T13:01:21.539" v="1488" actId="20577"/>
          <ac:spMkLst>
            <pc:docMk/>
            <pc:sldMk cId="137715705" sldId="365"/>
            <ac:spMk id="3" creationId="{14D5FBC2-FF50-A518-A996-24E4FF62BBD7}"/>
          </ac:spMkLst>
        </pc:spChg>
        <pc:spChg chg="mod">
          <ac:chgData name="Training Consultant LT" userId="S::trainingconsultant@litethinking.com::6ba9bd70-1619-4783-9427-b79639a4e571" providerId="AD" clId="Web-{D048ED07-A5C3-15F5-FF85-0E5B7E28B0C0}" dt="2024-07-13T04:15:40.352" v="1260" actId="20577"/>
          <ac:spMkLst>
            <pc:docMk/>
            <pc:sldMk cId="137715705" sldId="365"/>
            <ac:spMk id="4" creationId="{BFBE8927-AB93-4154-9F6B-FF04F9F97C20}"/>
          </ac:spMkLst>
        </pc:spChg>
      </pc:sldChg>
      <pc:sldChg chg="addSp modSp add replId">
        <pc:chgData name="Training Consultant LT" userId="S::trainingconsultant@litethinking.com::6ba9bd70-1619-4783-9427-b79639a4e571" providerId="AD" clId="Web-{D048ED07-A5C3-15F5-FF85-0E5B7E28B0C0}" dt="2024-07-13T13:15:34.375" v="1578" actId="1076"/>
        <pc:sldMkLst>
          <pc:docMk/>
          <pc:sldMk cId="885228587" sldId="366"/>
        </pc:sldMkLst>
        <pc:spChg chg="mod">
          <ac:chgData name="Training Consultant LT" userId="S::trainingconsultant@litethinking.com::6ba9bd70-1619-4783-9427-b79639a4e571" providerId="AD" clId="Web-{D048ED07-A5C3-15F5-FF85-0E5B7E28B0C0}" dt="2024-07-13T13:15:12.592" v="1574" actId="20577"/>
          <ac:spMkLst>
            <pc:docMk/>
            <pc:sldMk cId="885228587" sldId="366"/>
            <ac:spMk id="3" creationId="{14D5FBC2-FF50-A518-A996-24E4FF62BBD7}"/>
          </ac:spMkLst>
        </pc:spChg>
        <pc:spChg chg="mod">
          <ac:chgData name="Training Consultant LT" userId="S::trainingconsultant@litethinking.com::6ba9bd70-1619-4783-9427-b79639a4e571" providerId="AD" clId="Web-{D048ED07-A5C3-15F5-FF85-0E5B7E28B0C0}" dt="2024-07-13T13:13:02.521" v="1495" actId="20577"/>
          <ac:spMkLst>
            <pc:docMk/>
            <pc:sldMk cId="885228587" sldId="366"/>
            <ac:spMk id="4" creationId="{BFBE8927-AB93-4154-9F6B-FF04F9F97C20}"/>
          </ac:spMkLst>
        </pc:spChg>
        <pc:picChg chg="add mod">
          <ac:chgData name="Training Consultant LT" userId="S::trainingconsultant@litethinking.com::6ba9bd70-1619-4783-9427-b79639a4e571" providerId="AD" clId="Web-{D048ED07-A5C3-15F5-FF85-0E5B7E28B0C0}" dt="2024-07-13T13:15:34.375" v="1578" actId="1076"/>
          <ac:picMkLst>
            <pc:docMk/>
            <pc:sldMk cId="885228587" sldId="366"/>
            <ac:picMk id="5" creationId="{8604AB0A-FF33-B4BD-EBA5-2246A16B7E8F}"/>
          </ac:picMkLst>
        </pc:picChg>
      </pc:sldChg>
      <pc:sldChg chg="delSp modSp add replId">
        <pc:chgData name="Training Consultant LT" userId="S::trainingconsultant@litethinking.com::6ba9bd70-1619-4783-9427-b79639a4e571" providerId="AD" clId="Web-{D048ED07-A5C3-15F5-FF85-0E5B7E28B0C0}" dt="2024-07-13T13:23:00.414" v="1746" actId="20577"/>
        <pc:sldMkLst>
          <pc:docMk/>
          <pc:sldMk cId="2791079163" sldId="367"/>
        </pc:sldMkLst>
        <pc:spChg chg="mod">
          <ac:chgData name="Training Consultant LT" userId="S::trainingconsultant@litethinking.com::6ba9bd70-1619-4783-9427-b79639a4e571" providerId="AD" clId="Web-{D048ED07-A5C3-15F5-FF85-0E5B7E28B0C0}" dt="2024-07-13T13:23:00.414" v="1746" actId="20577"/>
          <ac:spMkLst>
            <pc:docMk/>
            <pc:sldMk cId="2791079163" sldId="367"/>
            <ac:spMk id="3" creationId="{14D5FBC2-FF50-A518-A996-24E4FF62BBD7}"/>
          </ac:spMkLst>
        </pc:spChg>
        <pc:picChg chg="del">
          <ac:chgData name="Training Consultant LT" userId="S::trainingconsultant@litethinking.com::6ba9bd70-1619-4783-9427-b79639a4e571" providerId="AD" clId="Web-{D048ED07-A5C3-15F5-FF85-0E5B7E28B0C0}" dt="2024-07-13T13:15:52.345" v="1580"/>
          <ac:picMkLst>
            <pc:docMk/>
            <pc:sldMk cId="2791079163" sldId="367"/>
            <ac:picMk id="5" creationId="{8604AB0A-FF33-B4BD-EBA5-2246A16B7E8F}"/>
          </ac:picMkLst>
        </pc:picChg>
      </pc:sldChg>
      <pc:sldChg chg="addSp delSp modSp add replId">
        <pc:chgData name="Training Consultant LT" userId="S::trainingconsultant@litethinking.com::6ba9bd70-1619-4783-9427-b79639a4e571" providerId="AD" clId="Web-{D048ED07-A5C3-15F5-FF85-0E5B7E28B0C0}" dt="2024-07-13T13:27:19.056" v="1803" actId="1076"/>
        <pc:sldMkLst>
          <pc:docMk/>
          <pc:sldMk cId="1080676347" sldId="368"/>
        </pc:sldMkLst>
        <pc:spChg chg="mod">
          <ac:chgData name="Training Consultant LT" userId="S::trainingconsultant@litethinking.com::6ba9bd70-1619-4783-9427-b79639a4e571" providerId="AD" clId="Web-{D048ED07-A5C3-15F5-FF85-0E5B7E28B0C0}" dt="2024-07-13T13:27:18.040" v="1802"/>
          <ac:spMkLst>
            <pc:docMk/>
            <pc:sldMk cId="1080676347" sldId="368"/>
            <ac:spMk id="3" creationId="{14D5FBC2-FF50-A518-A996-24E4FF62BBD7}"/>
          </ac:spMkLst>
        </pc:spChg>
        <pc:spChg chg="mod">
          <ac:chgData name="Training Consultant LT" userId="S::trainingconsultant@litethinking.com::6ba9bd70-1619-4783-9427-b79639a4e571" providerId="AD" clId="Web-{D048ED07-A5C3-15F5-FF85-0E5B7E28B0C0}" dt="2024-07-13T13:27:18.040" v="1802"/>
          <ac:spMkLst>
            <pc:docMk/>
            <pc:sldMk cId="1080676347" sldId="368"/>
            <ac:spMk id="4" creationId="{BFBE8927-AB93-4154-9F6B-FF04F9F97C20}"/>
          </ac:spMkLst>
        </pc:spChg>
        <pc:spChg chg="add del">
          <ac:chgData name="Training Consultant LT" userId="S::trainingconsultant@litethinking.com::6ba9bd70-1619-4783-9427-b79639a4e571" providerId="AD" clId="Web-{D048ED07-A5C3-15F5-FF85-0E5B7E28B0C0}" dt="2024-07-13T13:27:18.040" v="1802"/>
          <ac:spMkLst>
            <pc:docMk/>
            <pc:sldMk cId="1080676347" sldId="368"/>
            <ac:spMk id="48" creationId="{100EDD19-6802-4EC3-95CE-CFFAB042CFD6}"/>
          </ac:spMkLst>
        </pc:spChg>
        <pc:spChg chg="add del">
          <ac:chgData name="Training Consultant LT" userId="S::trainingconsultant@litethinking.com::6ba9bd70-1619-4783-9427-b79639a4e571" providerId="AD" clId="Web-{D048ED07-A5C3-15F5-FF85-0E5B7E28B0C0}" dt="2024-07-13T13:27:18.040" v="1802"/>
          <ac:spMkLst>
            <pc:docMk/>
            <pc:sldMk cId="1080676347" sldId="368"/>
            <ac:spMk id="50" creationId="{DB17E863-922E-4C26-BD64-E8FD41D28661}"/>
          </ac:spMkLst>
        </pc:spChg>
        <pc:spChg chg="add del">
          <ac:chgData name="Training Consultant LT" userId="S::trainingconsultant@litethinking.com::6ba9bd70-1619-4783-9427-b79639a4e571" providerId="AD" clId="Web-{D048ED07-A5C3-15F5-FF85-0E5B7E28B0C0}" dt="2024-07-13T13:27:11.102" v="1800"/>
          <ac:spMkLst>
            <pc:docMk/>
            <pc:sldMk cId="1080676347" sldId="368"/>
            <ac:spMk id="55" creationId="{66E48AFA-8884-4F68-A44F-D2C1E8609C5A}"/>
          </ac:spMkLst>
        </pc:spChg>
        <pc:spChg chg="add del">
          <ac:chgData name="Training Consultant LT" userId="S::trainingconsultant@litethinking.com::6ba9bd70-1619-4783-9427-b79639a4e571" providerId="AD" clId="Web-{D048ED07-A5C3-15F5-FF85-0E5B7E28B0C0}" dt="2024-07-13T13:27:11.102" v="1800"/>
          <ac:spMkLst>
            <pc:docMk/>
            <pc:sldMk cId="1080676347" sldId="368"/>
            <ac:spMk id="57" creationId="{969D19A6-08CB-498C-93EC-3FFB021FC68A}"/>
          </ac:spMkLst>
        </pc:spChg>
        <pc:picChg chg="add mod ord">
          <ac:chgData name="Training Consultant LT" userId="S::trainingconsultant@litethinking.com::6ba9bd70-1619-4783-9427-b79639a4e571" providerId="AD" clId="Web-{D048ED07-A5C3-15F5-FF85-0E5B7E28B0C0}" dt="2024-07-13T13:27:19.056" v="1803" actId="1076"/>
          <ac:picMkLst>
            <pc:docMk/>
            <pc:sldMk cId="1080676347" sldId="368"/>
            <ac:picMk id="5" creationId="{32173812-E762-2E09-5EDE-7DBDB4C2579E}"/>
          </ac:picMkLst>
        </pc:picChg>
      </pc:sldChg>
      <pc:sldChg chg="addSp delSp modSp add replId">
        <pc:chgData name="Training Consultant LT" userId="S::trainingconsultant@litethinking.com::6ba9bd70-1619-4783-9427-b79639a4e571" providerId="AD" clId="Web-{D048ED07-A5C3-15F5-FF85-0E5B7E28B0C0}" dt="2024-07-13T13:33:38.976" v="1830" actId="1076"/>
        <pc:sldMkLst>
          <pc:docMk/>
          <pc:sldMk cId="3468819813" sldId="369"/>
        </pc:sldMkLst>
        <pc:spChg chg="mod">
          <ac:chgData name="Training Consultant LT" userId="S::trainingconsultant@litethinking.com::6ba9bd70-1619-4783-9427-b79639a4e571" providerId="AD" clId="Web-{D048ED07-A5C3-15F5-FF85-0E5B7E28B0C0}" dt="2024-07-13T13:33:15.381" v="1824" actId="20577"/>
          <ac:spMkLst>
            <pc:docMk/>
            <pc:sldMk cId="3468819813" sldId="369"/>
            <ac:spMk id="3" creationId="{14D5FBC2-FF50-A518-A996-24E4FF62BBD7}"/>
          </ac:spMkLst>
        </pc:spChg>
        <pc:picChg chg="del">
          <ac:chgData name="Training Consultant LT" userId="S::trainingconsultant@litethinking.com::6ba9bd70-1619-4783-9427-b79639a4e571" providerId="AD" clId="Web-{D048ED07-A5C3-15F5-FF85-0E5B7E28B0C0}" dt="2024-07-13T13:33:16.991" v="1825"/>
          <ac:picMkLst>
            <pc:docMk/>
            <pc:sldMk cId="3468819813" sldId="369"/>
            <ac:picMk id="5" creationId="{32173812-E762-2E09-5EDE-7DBDB4C2579E}"/>
          </ac:picMkLst>
        </pc:picChg>
        <pc:picChg chg="add mod">
          <ac:chgData name="Training Consultant LT" userId="S::trainingconsultant@litethinking.com::6ba9bd70-1619-4783-9427-b79639a4e571" providerId="AD" clId="Web-{D048ED07-A5C3-15F5-FF85-0E5B7E28B0C0}" dt="2024-07-13T13:33:38.976" v="1830" actId="1076"/>
          <ac:picMkLst>
            <pc:docMk/>
            <pc:sldMk cId="3468819813" sldId="369"/>
            <ac:picMk id="6" creationId="{42081E18-D0EC-D124-8D6E-2FA8D477D7F6}"/>
          </ac:picMkLst>
        </pc:picChg>
      </pc:sldChg>
      <pc:sldChg chg="modSp add ord replId">
        <pc:chgData name="Training Consultant LT" userId="S::trainingconsultant@litethinking.com::6ba9bd70-1619-4783-9427-b79639a4e571" providerId="AD" clId="Web-{D048ED07-A5C3-15F5-FF85-0E5B7E28B0C0}" dt="2024-07-13T13:49:20.992" v="2128" actId="20577"/>
        <pc:sldMkLst>
          <pc:docMk/>
          <pc:sldMk cId="2129267565" sldId="370"/>
        </pc:sldMkLst>
        <pc:spChg chg="mod">
          <ac:chgData name="Training Consultant LT" userId="S::trainingconsultant@litethinking.com::6ba9bd70-1619-4783-9427-b79639a4e571" providerId="AD" clId="Web-{D048ED07-A5C3-15F5-FF85-0E5B7E28B0C0}" dt="2024-07-13T13:49:20.992" v="2128" actId="20577"/>
          <ac:spMkLst>
            <pc:docMk/>
            <pc:sldMk cId="2129267565" sldId="370"/>
            <ac:spMk id="3" creationId="{14D5FBC2-FF50-A518-A996-24E4FF62BBD7}"/>
          </ac:spMkLst>
        </pc:spChg>
      </pc:sldChg>
      <pc:sldChg chg="modSp add replId">
        <pc:chgData name="Training Consultant LT" userId="S::trainingconsultant@litethinking.com::6ba9bd70-1619-4783-9427-b79639a4e571" providerId="AD" clId="Web-{D048ED07-A5C3-15F5-FF85-0E5B7E28B0C0}" dt="2024-07-13T13:56:21.370" v="2441" actId="20577"/>
        <pc:sldMkLst>
          <pc:docMk/>
          <pc:sldMk cId="3303777872" sldId="371"/>
        </pc:sldMkLst>
        <pc:spChg chg="mod">
          <ac:chgData name="Training Consultant LT" userId="S::trainingconsultant@litethinking.com::6ba9bd70-1619-4783-9427-b79639a4e571" providerId="AD" clId="Web-{D048ED07-A5C3-15F5-FF85-0E5B7E28B0C0}" dt="2024-07-13T13:56:21.370" v="2441" actId="20577"/>
          <ac:spMkLst>
            <pc:docMk/>
            <pc:sldMk cId="3303777872" sldId="371"/>
            <ac:spMk id="3" creationId="{14D5FBC2-FF50-A518-A996-24E4FF62BBD7}"/>
          </ac:spMkLst>
        </pc:spChg>
        <pc:spChg chg="mod">
          <ac:chgData name="Training Consultant LT" userId="S::trainingconsultant@litethinking.com::6ba9bd70-1619-4783-9427-b79639a4e571" providerId="AD" clId="Web-{D048ED07-A5C3-15F5-FF85-0E5B7E28B0C0}" dt="2024-07-13T13:51:41.571" v="2144" actId="20577"/>
          <ac:spMkLst>
            <pc:docMk/>
            <pc:sldMk cId="3303777872" sldId="371"/>
            <ac:spMk id="4" creationId="{BFBE8927-AB93-4154-9F6B-FF04F9F97C20}"/>
          </ac:spMkLst>
        </pc:spChg>
      </pc:sldChg>
      <pc:sldChg chg="modSp add replId">
        <pc:chgData name="Training Consultant LT" userId="S::trainingconsultant@litethinking.com::6ba9bd70-1619-4783-9427-b79639a4e571" providerId="AD" clId="Web-{D048ED07-A5C3-15F5-FF85-0E5B7E28B0C0}" dt="2024-07-13T15:56:22.755" v="2449" actId="20577"/>
        <pc:sldMkLst>
          <pc:docMk/>
          <pc:sldMk cId="2819169748" sldId="372"/>
        </pc:sldMkLst>
        <pc:spChg chg="mod">
          <ac:chgData name="Training Consultant LT" userId="S::trainingconsultant@litethinking.com::6ba9bd70-1619-4783-9427-b79639a4e571" providerId="AD" clId="Web-{D048ED07-A5C3-15F5-FF85-0E5B7E28B0C0}" dt="2024-07-13T15:56:22.755" v="2449" actId="20577"/>
          <ac:spMkLst>
            <pc:docMk/>
            <pc:sldMk cId="2819169748" sldId="372"/>
            <ac:spMk id="8" creationId="{8105C53F-4F3B-4B1D-929F-3D10788483FA}"/>
          </ac:spMkLst>
        </pc:spChg>
      </pc:sldChg>
      <pc:sldChg chg="modSp add replId">
        <pc:chgData name="Training Consultant LT" userId="S::trainingconsultant@litethinking.com::6ba9bd70-1619-4783-9427-b79639a4e571" providerId="AD" clId="Web-{D048ED07-A5C3-15F5-FF85-0E5B7E28B0C0}" dt="2024-07-13T16:52:42.752" v="2543" actId="1076"/>
        <pc:sldMkLst>
          <pc:docMk/>
          <pc:sldMk cId="3750095270" sldId="373"/>
        </pc:sldMkLst>
        <pc:spChg chg="mod">
          <ac:chgData name="Training Consultant LT" userId="S::trainingconsultant@litethinking.com::6ba9bd70-1619-4783-9427-b79639a4e571" providerId="AD" clId="Web-{D048ED07-A5C3-15F5-FF85-0E5B7E28B0C0}" dt="2024-07-13T16:52:42.752" v="2543" actId="1076"/>
          <ac:spMkLst>
            <pc:docMk/>
            <pc:sldMk cId="3750095270" sldId="373"/>
            <ac:spMk id="4" creationId="{BFBE8927-AB93-4154-9F6B-FF04F9F97C20}"/>
          </ac:spMkLst>
        </pc:spChg>
        <pc:spChg chg="mod">
          <ac:chgData name="Training Consultant LT" userId="S::trainingconsultant@litethinking.com::6ba9bd70-1619-4783-9427-b79639a4e571" providerId="AD" clId="Web-{D048ED07-A5C3-15F5-FF85-0E5B7E28B0C0}" dt="2024-07-13T16:52:30.767" v="2539" actId="1076"/>
          <ac:spMkLst>
            <pc:docMk/>
            <pc:sldMk cId="3750095270" sldId="373"/>
            <ac:spMk id="8" creationId="{8F74AF76-4921-A730-227E-61546114D3A5}"/>
          </ac:spMkLst>
        </pc:spChg>
        <pc:picChg chg="mod">
          <ac:chgData name="Training Consultant LT" userId="S::trainingconsultant@litethinking.com::6ba9bd70-1619-4783-9427-b79639a4e571" providerId="AD" clId="Web-{D048ED07-A5C3-15F5-FF85-0E5B7E28B0C0}" dt="2024-07-13T16:52:36.908" v="2540" actId="1076"/>
          <ac:picMkLst>
            <pc:docMk/>
            <pc:sldMk cId="3750095270" sldId="373"/>
            <ac:picMk id="10" creationId="{F329F5C8-B70F-C626-8648-1CB0D20BC17B}"/>
          </ac:picMkLst>
        </pc:picChg>
      </pc:sldChg>
      <pc:sldChg chg="addSp delSp modSp add replId">
        <pc:chgData name="Training Consultant LT" userId="S::trainingconsultant@litethinking.com::6ba9bd70-1619-4783-9427-b79639a4e571" providerId="AD" clId="Web-{D048ED07-A5C3-15F5-FF85-0E5B7E28B0C0}" dt="2024-07-13T16:03:09.998" v="2491" actId="1076"/>
        <pc:sldMkLst>
          <pc:docMk/>
          <pc:sldMk cId="1310473742" sldId="374"/>
        </pc:sldMkLst>
        <pc:spChg chg="del">
          <ac:chgData name="Training Consultant LT" userId="S::trainingconsultant@litethinking.com::6ba9bd70-1619-4783-9427-b79639a4e571" providerId="AD" clId="Web-{D048ED07-A5C3-15F5-FF85-0E5B7E28B0C0}" dt="2024-07-13T16:03:07.498" v="2490"/>
          <ac:spMkLst>
            <pc:docMk/>
            <pc:sldMk cId="1310473742" sldId="374"/>
            <ac:spMk id="8" creationId="{8F74AF76-4921-A730-227E-61546114D3A5}"/>
          </ac:spMkLst>
        </pc:spChg>
        <pc:picChg chg="del">
          <ac:chgData name="Training Consultant LT" userId="S::trainingconsultant@litethinking.com::6ba9bd70-1619-4783-9427-b79639a4e571" providerId="AD" clId="Web-{D048ED07-A5C3-15F5-FF85-0E5B7E28B0C0}" dt="2024-07-13T16:02:57.092" v="2487"/>
          <ac:picMkLst>
            <pc:docMk/>
            <pc:sldMk cId="1310473742" sldId="374"/>
            <ac:picMk id="3" creationId="{0EDAF4BB-4521-28C4-6A37-C9D4FF1A54FD}"/>
          </ac:picMkLst>
        </pc:picChg>
        <pc:picChg chg="add mod">
          <ac:chgData name="Training Consultant LT" userId="S::trainingconsultant@litethinking.com::6ba9bd70-1619-4783-9427-b79639a4e571" providerId="AD" clId="Web-{D048ED07-A5C3-15F5-FF85-0E5B7E28B0C0}" dt="2024-07-13T16:03:09.998" v="2491" actId="1076"/>
          <ac:picMkLst>
            <pc:docMk/>
            <pc:sldMk cId="1310473742" sldId="374"/>
            <ac:picMk id="5" creationId="{1E3AD765-C07D-F866-A154-3A4439D5362F}"/>
          </ac:picMkLst>
        </pc:picChg>
      </pc:sldChg>
      <pc:sldChg chg="add del replId">
        <pc:chgData name="Training Consultant LT" userId="S::trainingconsultant@litethinking.com::6ba9bd70-1619-4783-9427-b79639a4e571" providerId="AD" clId="Web-{D048ED07-A5C3-15F5-FF85-0E5B7E28B0C0}" dt="2024-07-13T15:57:33.100" v="2476"/>
        <pc:sldMkLst>
          <pc:docMk/>
          <pc:sldMk cId="2893588300" sldId="374"/>
        </pc:sldMkLst>
      </pc:sldChg>
      <pc:sldChg chg="addSp delSp modSp add replId">
        <pc:chgData name="Training Consultant LT" userId="S::trainingconsultant@litethinking.com::6ba9bd70-1619-4783-9427-b79639a4e571" providerId="AD" clId="Web-{D048ED07-A5C3-15F5-FF85-0E5B7E28B0C0}" dt="2024-07-13T16:12:32.986" v="2506" actId="1076"/>
        <pc:sldMkLst>
          <pc:docMk/>
          <pc:sldMk cId="2263015362" sldId="375"/>
        </pc:sldMkLst>
        <pc:picChg chg="add mod">
          <ac:chgData name="Training Consultant LT" userId="S::trainingconsultant@litethinking.com::6ba9bd70-1619-4783-9427-b79639a4e571" providerId="AD" clId="Web-{D048ED07-A5C3-15F5-FF85-0E5B7E28B0C0}" dt="2024-07-13T16:12:31.236" v="2503" actId="1076"/>
          <ac:picMkLst>
            <pc:docMk/>
            <pc:sldMk cId="2263015362" sldId="375"/>
            <ac:picMk id="3" creationId="{C5E48697-8B0C-26CF-6702-54F47F3CEEC4}"/>
          </ac:picMkLst>
        </pc:picChg>
        <pc:picChg chg="del">
          <ac:chgData name="Training Consultant LT" userId="S::trainingconsultant@litethinking.com::6ba9bd70-1619-4783-9427-b79639a4e571" providerId="AD" clId="Web-{D048ED07-A5C3-15F5-FF85-0E5B7E28B0C0}" dt="2024-07-13T16:06:18.752" v="2493"/>
          <ac:picMkLst>
            <pc:docMk/>
            <pc:sldMk cId="2263015362" sldId="375"/>
            <ac:picMk id="5" creationId="{1E3AD765-C07D-F866-A154-3A4439D5362F}"/>
          </ac:picMkLst>
        </pc:picChg>
        <pc:picChg chg="add mod">
          <ac:chgData name="Training Consultant LT" userId="S::trainingconsultant@litethinking.com::6ba9bd70-1619-4783-9427-b79639a4e571" providerId="AD" clId="Web-{D048ED07-A5C3-15F5-FF85-0E5B7E28B0C0}" dt="2024-07-13T16:12:32.986" v="2506" actId="1076"/>
          <ac:picMkLst>
            <pc:docMk/>
            <pc:sldMk cId="2263015362" sldId="375"/>
            <ac:picMk id="6" creationId="{81F4405C-A358-C062-A453-FA50AA067A48}"/>
          </ac:picMkLst>
        </pc:picChg>
      </pc:sldChg>
      <pc:sldChg chg="addSp delSp modSp add replId">
        <pc:chgData name="Training Consultant LT" userId="S::trainingconsultant@litethinking.com::6ba9bd70-1619-4783-9427-b79639a4e571" providerId="AD" clId="Web-{D048ED07-A5C3-15F5-FF85-0E5B7E28B0C0}" dt="2024-07-13T16:28:48.310" v="2521" actId="1076"/>
        <pc:sldMkLst>
          <pc:docMk/>
          <pc:sldMk cId="1150530552" sldId="376"/>
        </pc:sldMkLst>
        <pc:spChg chg="mod">
          <ac:chgData name="Training Consultant LT" userId="S::trainingconsultant@litethinking.com::6ba9bd70-1619-4783-9427-b79639a4e571" providerId="AD" clId="Web-{D048ED07-A5C3-15F5-FF85-0E5B7E28B0C0}" dt="2024-07-13T16:28:40.841" v="2518" actId="1076"/>
          <ac:spMkLst>
            <pc:docMk/>
            <pc:sldMk cId="1150530552" sldId="376"/>
            <ac:spMk id="4" creationId="{BFBE8927-AB93-4154-9F6B-FF04F9F97C20}"/>
          </ac:spMkLst>
        </pc:spChg>
        <pc:picChg chg="del">
          <ac:chgData name="Training Consultant LT" userId="S::trainingconsultant@litethinking.com::6ba9bd70-1619-4783-9427-b79639a4e571" providerId="AD" clId="Web-{D048ED07-A5C3-15F5-FF85-0E5B7E28B0C0}" dt="2024-07-13T16:28:38.310" v="2516"/>
          <ac:picMkLst>
            <pc:docMk/>
            <pc:sldMk cId="1150530552" sldId="376"/>
            <ac:picMk id="3" creationId="{C5E48697-8B0C-26CF-6702-54F47F3CEEC4}"/>
          </ac:picMkLst>
        </pc:picChg>
        <pc:picChg chg="add mod">
          <ac:chgData name="Training Consultant LT" userId="S::trainingconsultant@litethinking.com::6ba9bd70-1619-4783-9427-b79639a4e571" providerId="AD" clId="Web-{D048ED07-A5C3-15F5-FF85-0E5B7E28B0C0}" dt="2024-07-13T16:28:48.310" v="2521" actId="1076"/>
          <ac:picMkLst>
            <pc:docMk/>
            <pc:sldMk cId="1150530552" sldId="376"/>
            <ac:picMk id="5" creationId="{337FFA1F-DC6C-0939-8CF3-0C86A3F01ABD}"/>
          </ac:picMkLst>
        </pc:picChg>
        <pc:picChg chg="del">
          <ac:chgData name="Training Consultant LT" userId="S::trainingconsultant@litethinking.com::6ba9bd70-1619-4783-9427-b79639a4e571" providerId="AD" clId="Web-{D048ED07-A5C3-15F5-FF85-0E5B7E28B0C0}" dt="2024-07-13T16:28:38.685" v="2517"/>
          <ac:picMkLst>
            <pc:docMk/>
            <pc:sldMk cId="1150530552" sldId="376"/>
            <ac:picMk id="6" creationId="{81F4405C-A358-C062-A453-FA50AA067A48}"/>
          </ac:picMkLst>
        </pc:picChg>
      </pc:sldChg>
      <pc:sldChg chg="addSp delSp modSp add replId">
        <pc:chgData name="Training Consultant LT" userId="S::trainingconsultant@litethinking.com::6ba9bd70-1619-4783-9427-b79639a4e571" providerId="AD" clId="Web-{D048ED07-A5C3-15F5-FF85-0E5B7E28B0C0}" dt="2024-07-13T16:55:05.225" v="2548"/>
        <pc:sldMkLst>
          <pc:docMk/>
          <pc:sldMk cId="3061058721" sldId="377"/>
        </pc:sldMkLst>
        <pc:spChg chg="del">
          <ac:chgData name="Training Consultant LT" userId="S::trainingconsultant@litethinking.com::6ba9bd70-1619-4783-9427-b79639a4e571" providerId="AD" clId="Web-{D048ED07-A5C3-15F5-FF85-0E5B7E28B0C0}" dt="2024-07-13T16:54:56.912" v="2545"/>
          <ac:spMkLst>
            <pc:docMk/>
            <pc:sldMk cId="3061058721" sldId="377"/>
            <ac:spMk id="8" creationId="{8F74AF76-4921-A730-227E-61546114D3A5}"/>
          </ac:spMkLst>
        </pc:spChg>
        <pc:picChg chg="add mod">
          <ac:chgData name="Training Consultant LT" userId="S::trainingconsultant@litethinking.com::6ba9bd70-1619-4783-9427-b79639a4e571" providerId="AD" clId="Web-{D048ED07-A5C3-15F5-FF85-0E5B7E28B0C0}" dt="2024-07-13T16:55:04.193" v="2547" actId="1076"/>
          <ac:picMkLst>
            <pc:docMk/>
            <pc:sldMk cId="3061058721" sldId="377"/>
            <ac:picMk id="3" creationId="{5F5BBEB7-832E-37F7-0F3E-79D6109DEEA1}"/>
          </ac:picMkLst>
        </pc:picChg>
        <pc:picChg chg="del">
          <ac:chgData name="Training Consultant LT" userId="S::trainingconsultant@litethinking.com::6ba9bd70-1619-4783-9427-b79639a4e571" providerId="AD" clId="Web-{D048ED07-A5C3-15F5-FF85-0E5B7E28B0C0}" dt="2024-07-13T16:55:05.225" v="2548"/>
          <ac:picMkLst>
            <pc:docMk/>
            <pc:sldMk cId="3061058721" sldId="377"/>
            <ac:picMk id="10" creationId="{F329F5C8-B70F-C626-8648-1CB0D20BC17B}"/>
          </ac:picMkLst>
        </pc:picChg>
      </pc:sldChg>
      <pc:sldChg chg="modSp add del ord replId">
        <pc:chgData name="Training Consultant LT" userId="S::trainingconsultant@litethinking.com::6ba9bd70-1619-4783-9427-b79639a4e571" providerId="AD" clId="Web-{D048ED07-A5C3-15F5-FF85-0E5B7E28B0C0}" dt="2024-07-13T16:57:50.952" v="2556"/>
        <pc:sldMkLst>
          <pc:docMk/>
          <pc:sldMk cId="144345618" sldId="378"/>
        </pc:sldMkLst>
        <pc:spChg chg="mod">
          <ac:chgData name="Training Consultant LT" userId="S::trainingconsultant@litethinking.com::6ba9bd70-1619-4783-9427-b79639a4e571" providerId="AD" clId="Web-{D048ED07-A5C3-15F5-FF85-0E5B7E28B0C0}" dt="2024-07-13T16:56:28.508" v="2551" actId="20577"/>
          <ac:spMkLst>
            <pc:docMk/>
            <pc:sldMk cId="144345618" sldId="378"/>
            <ac:spMk id="4" creationId="{BFBE8927-AB93-4154-9F6B-FF04F9F97C20}"/>
          </ac:spMkLst>
        </pc:spChg>
        <pc:spChg chg="mod">
          <ac:chgData name="Training Consultant LT" userId="S::trainingconsultant@litethinking.com::6ba9bd70-1619-4783-9427-b79639a4e571" providerId="AD" clId="Web-{D048ED07-A5C3-15F5-FF85-0E5B7E28B0C0}" dt="2024-07-13T16:56:53.525" v="2554" actId="20577"/>
          <ac:spMkLst>
            <pc:docMk/>
            <pc:sldMk cId="144345618" sldId="378"/>
            <ac:spMk id="8" creationId="{8F74AF76-4921-A730-227E-61546114D3A5}"/>
          </ac:spMkLst>
        </pc:spChg>
      </pc:sldChg>
      <pc:sldChg chg="add replId">
        <pc:chgData name="Training Consultant LT" userId="S::trainingconsultant@litethinking.com::6ba9bd70-1619-4783-9427-b79639a4e571" providerId="AD" clId="Web-{D048ED07-A5C3-15F5-FF85-0E5B7E28B0C0}" dt="2024-07-13T16:57:36.764" v="2555"/>
        <pc:sldMkLst>
          <pc:docMk/>
          <pc:sldMk cId="3772947572" sldId="379"/>
        </pc:sldMkLst>
      </pc:sldChg>
      <pc:sldChg chg="modSp add replId">
        <pc:chgData name="Training Consultant LT" userId="S::trainingconsultant@litethinking.com::6ba9bd70-1619-4783-9427-b79639a4e571" providerId="AD" clId="Web-{D048ED07-A5C3-15F5-FF85-0E5B7E28B0C0}" dt="2024-07-13T17:09:30.865" v="2669" actId="20577"/>
        <pc:sldMkLst>
          <pc:docMk/>
          <pc:sldMk cId="3633549272" sldId="380"/>
        </pc:sldMkLst>
        <pc:spChg chg="mod">
          <ac:chgData name="Training Consultant LT" userId="S::trainingconsultant@litethinking.com::6ba9bd70-1619-4783-9427-b79639a4e571" providerId="AD" clId="Web-{D048ED07-A5C3-15F5-FF85-0E5B7E28B0C0}" dt="2024-07-13T17:06:50.454" v="2643" actId="20577"/>
          <ac:spMkLst>
            <pc:docMk/>
            <pc:sldMk cId="3633549272" sldId="380"/>
            <ac:spMk id="4" creationId="{BFBE8927-AB93-4154-9F6B-FF04F9F97C20}"/>
          </ac:spMkLst>
        </pc:spChg>
        <pc:spChg chg="mod">
          <ac:chgData name="Training Consultant LT" userId="S::trainingconsultant@litethinking.com::6ba9bd70-1619-4783-9427-b79639a4e571" providerId="AD" clId="Web-{D048ED07-A5C3-15F5-FF85-0E5B7E28B0C0}" dt="2024-07-13T17:09:30.865" v="2669" actId="20577"/>
          <ac:spMkLst>
            <pc:docMk/>
            <pc:sldMk cId="3633549272" sldId="380"/>
            <ac:spMk id="8" creationId="{8F74AF76-4921-A730-227E-61546114D3A5}"/>
          </ac:spMkLst>
        </pc:spChg>
      </pc:sldChg>
      <pc:sldChg chg="modSp add replId">
        <pc:chgData name="Training Consultant LT" userId="S::trainingconsultant@litethinking.com::6ba9bd70-1619-4783-9427-b79639a4e571" providerId="AD" clId="Web-{D048ED07-A5C3-15F5-FF85-0E5B7E28B0C0}" dt="2024-07-13T17:13:40.029" v="2704" actId="20577"/>
        <pc:sldMkLst>
          <pc:docMk/>
          <pc:sldMk cId="2859477293" sldId="381"/>
        </pc:sldMkLst>
        <pc:spChg chg="mod">
          <ac:chgData name="Training Consultant LT" userId="S::trainingconsultant@litethinking.com::6ba9bd70-1619-4783-9427-b79639a4e571" providerId="AD" clId="Web-{D048ED07-A5C3-15F5-FF85-0E5B7E28B0C0}" dt="2024-07-13T17:10:09.366" v="2687" actId="20577"/>
          <ac:spMkLst>
            <pc:docMk/>
            <pc:sldMk cId="2859477293" sldId="381"/>
            <ac:spMk id="4" creationId="{BFBE8927-AB93-4154-9F6B-FF04F9F97C20}"/>
          </ac:spMkLst>
        </pc:spChg>
        <pc:spChg chg="mod">
          <ac:chgData name="Training Consultant LT" userId="S::trainingconsultant@litethinking.com::6ba9bd70-1619-4783-9427-b79639a4e571" providerId="AD" clId="Web-{D048ED07-A5C3-15F5-FF85-0E5B7E28B0C0}" dt="2024-07-13T17:13:40.029" v="2704" actId="20577"/>
          <ac:spMkLst>
            <pc:docMk/>
            <pc:sldMk cId="2859477293" sldId="381"/>
            <ac:spMk id="8" creationId="{8F74AF76-4921-A730-227E-61546114D3A5}"/>
          </ac:spMkLst>
        </pc:spChg>
      </pc:sldChg>
    </pc:docChg>
  </pc:docChgLst>
  <pc:docChgLst>
    <pc:chgData name="Training Consultant LT" userId="S::trainingconsultant@litethinking.com::6ba9bd70-1619-4783-9427-b79639a4e571" providerId="AD" clId="Web-{B47777C0-5387-9C10-5379-9738196E216A}"/>
    <pc:docChg chg="addSld delSld modSld sldOrd">
      <pc:chgData name="Training Consultant LT" userId="S::trainingconsultant@litethinking.com::6ba9bd70-1619-4783-9427-b79639a4e571" providerId="AD" clId="Web-{B47777C0-5387-9C10-5379-9738196E216A}" dt="2024-07-13T19:12:19.048" v="237" actId="20577"/>
      <pc:docMkLst>
        <pc:docMk/>
      </pc:docMkLst>
      <pc:sldChg chg="modSp">
        <pc:chgData name="Training Consultant LT" userId="S::trainingconsultant@litethinking.com::6ba9bd70-1619-4783-9427-b79639a4e571" providerId="AD" clId="Web-{B47777C0-5387-9C10-5379-9738196E216A}" dt="2024-07-13T19:12:19.048" v="237" actId="20577"/>
        <pc:sldMkLst>
          <pc:docMk/>
          <pc:sldMk cId="4210400933" sldId="256"/>
        </pc:sldMkLst>
        <pc:spChg chg="mod">
          <ac:chgData name="Training Consultant LT" userId="S::trainingconsultant@litethinking.com::6ba9bd70-1619-4783-9427-b79639a4e571" providerId="AD" clId="Web-{B47777C0-5387-9C10-5379-9738196E216A}" dt="2024-07-13T19:12:19.048" v="237" actId="20577"/>
          <ac:spMkLst>
            <pc:docMk/>
            <pc:sldMk cId="4210400933" sldId="256"/>
            <ac:spMk id="6" creationId="{43C64285-2440-4190-9B29-1640D5B1B949}"/>
          </ac:spMkLst>
        </pc:spChg>
      </pc:sldChg>
      <pc:sldChg chg="del">
        <pc:chgData name="Training Consultant LT" userId="S::trainingconsultant@litethinking.com::6ba9bd70-1619-4783-9427-b79639a4e571" providerId="AD" clId="Web-{B47777C0-5387-9C10-5379-9738196E216A}" dt="2024-07-13T17:25:59.151" v="187"/>
        <pc:sldMkLst>
          <pc:docMk/>
          <pc:sldMk cId="739780029" sldId="286"/>
        </pc:sldMkLst>
      </pc:sldChg>
      <pc:sldChg chg="del">
        <pc:chgData name="Training Consultant LT" userId="S::trainingconsultant@litethinking.com::6ba9bd70-1619-4783-9427-b79639a4e571" providerId="AD" clId="Web-{B47777C0-5387-9C10-5379-9738196E216A}" dt="2024-07-13T17:25:57.979" v="186"/>
        <pc:sldMkLst>
          <pc:docMk/>
          <pc:sldMk cId="1433781631" sldId="328"/>
        </pc:sldMkLst>
      </pc:sldChg>
      <pc:sldChg chg="del">
        <pc:chgData name="Training Consultant LT" userId="S::trainingconsultant@litethinking.com::6ba9bd70-1619-4783-9427-b79639a4e571" providerId="AD" clId="Web-{B47777C0-5387-9C10-5379-9738196E216A}" dt="2024-07-13T17:26:04.542" v="196"/>
        <pc:sldMkLst>
          <pc:docMk/>
          <pc:sldMk cId="717038985" sldId="330"/>
        </pc:sldMkLst>
      </pc:sldChg>
      <pc:sldChg chg="del">
        <pc:chgData name="Training Consultant LT" userId="S::trainingconsultant@litethinking.com::6ba9bd70-1619-4783-9427-b79639a4e571" providerId="AD" clId="Web-{B47777C0-5387-9C10-5379-9738196E216A}" dt="2024-07-13T17:25:59.166" v="188"/>
        <pc:sldMkLst>
          <pc:docMk/>
          <pc:sldMk cId="285655023" sldId="332"/>
        </pc:sldMkLst>
      </pc:sldChg>
      <pc:sldChg chg="del">
        <pc:chgData name="Training Consultant LT" userId="S::trainingconsultant@litethinking.com::6ba9bd70-1619-4783-9427-b79639a4e571" providerId="AD" clId="Web-{B47777C0-5387-9C10-5379-9738196E216A}" dt="2024-07-13T17:25:59.979" v="189"/>
        <pc:sldMkLst>
          <pc:docMk/>
          <pc:sldMk cId="1882734089" sldId="333"/>
        </pc:sldMkLst>
      </pc:sldChg>
      <pc:sldChg chg="del">
        <pc:chgData name="Training Consultant LT" userId="S::trainingconsultant@litethinking.com::6ba9bd70-1619-4783-9427-b79639a4e571" providerId="AD" clId="Web-{B47777C0-5387-9C10-5379-9738196E216A}" dt="2024-07-13T17:25:59.995" v="190"/>
        <pc:sldMkLst>
          <pc:docMk/>
          <pc:sldMk cId="3945314071" sldId="334"/>
        </pc:sldMkLst>
      </pc:sldChg>
      <pc:sldChg chg="del">
        <pc:chgData name="Training Consultant LT" userId="S::trainingconsultant@litethinking.com::6ba9bd70-1619-4783-9427-b79639a4e571" providerId="AD" clId="Web-{B47777C0-5387-9C10-5379-9738196E216A}" dt="2024-07-13T17:26:00.354" v="191"/>
        <pc:sldMkLst>
          <pc:docMk/>
          <pc:sldMk cId="844692601" sldId="335"/>
        </pc:sldMkLst>
      </pc:sldChg>
      <pc:sldChg chg="del">
        <pc:chgData name="Training Consultant LT" userId="S::trainingconsultant@litethinking.com::6ba9bd70-1619-4783-9427-b79639a4e571" providerId="AD" clId="Web-{B47777C0-5387-9C10-5379-9738196E216A}" dt="2024-07-13T17:26:00.635" v="192"/>
        <pc:sldMkLst>
          <pc:docMk/>
          <pc:sldMk cId="3157646830" sldId="336"/>
        </pc:sldMkLst>
      </pc:sldChg>
      <pc:sldChg chg="del">
        <pc:chgData name="Training Consultant LT" userId="S::trainingconsultant@litethinking.com::6ba9bd70-1619-4783-9427-b79639a4e571" providerId="AD" clId="Web-{B47777C0-5387-9C10-5379-9738196E216A}" dt="2024-07-13T17:26:01.057" v="193"/>
        <pc:sldMkLst>
          <pc:docMk/>
          <pc:sldMk cId="2092959136" sldId="337"/>
        </pc:sldMkLst>
      </pc:sldChg>
      <pc:sldChg chg="del">
        <pc:chgData name="Training Consultant LT" userId="S::trainingconsultant@litethinking.com::6ba9bd70-1619-4783-9427-b79639a4e571" providerId="AD" clId="Web-{B47777C0-5387-9C10-5379-9738196E216A}" dt="2024-07-13T17:26:02.963" v="194"/>
        <pc:sldMkLst>
          <pc:docMk/>
          <pc:sldMk cId="2939419534" sldId="338"/>
        </pc:sldMkLst>
      </pc:sldChg>
      <pc:sldChg chg="del">
        <pc:chgData name="Training Consultant LT" userId="S::trainingconsultant@litethinking.com::6ba9bd70-1619-4783-9427-b79639a4e571" providerId="AD" clId="Web-{B47777C0-5387-9C10-5379-9738196E216A}" dt="2024-07-13T17:26:03.729" v="195"/>
        <pc:sldMkLst>
          <pc:docMk/>
          <pc:sldMk cId="941572710" sldId="339"/>
        </pc:sldMkLst>
      </pc:sldChg>
      <pc:sldChg chg="del">
        <pc:chgData name="Training Consultant LT" userId="S::trainingconsultant@litethinking.com::6ba9bd70-1619-4783-9427-b79639a4e571" providerId="AD" clId="Web-{B47777C0-5387-9C10-5379-9738196E216A}" dt="2024-07-13T17:26:05.510" v="197"/>
        <pc:sldMkLst>
          <pc:docMk/>
          <pc:sldMk cId="1706237357" sldId="341"/>
        </pc:sldMkLst>
      </pc:sldChg>
      <pc:sldChg chg="del">
        <pc:chgData name="Training Consultant LT" userId="S::trainingconsultant@litethinking.com::6ba9bd70-1619-4783-9427-b79639a4e571" providerId="AD" clId="Web-{B47777C0-5387-9C10-5379-9738196E216A}" dt="2024-07-13T17:26:06.057" v="198"/>
        <pc:sldMkLst>
          <pc:docMk/>
          <pc:sldMk cId="1598634448" sldId="342"/>
        </pc:sldMkLst>
      </pc:sldChg>
      <pc:sldChg chg="del">
        <pc:chgData name="Training Consultant LT" userId="S::trainingconsultant@litethinking.com::6ba9bd70-1619-4783-9427-b79639a4e571" providerId="AD" clId="Web-{B47777C0-5387-9C10-5379-9738196E216A}" dt="2024-07-13T17:26:07.104" v="199"/>
        <pc:sldMkLst>
          <pc:docMk/>
          <pc:sldMk cId="2087812162" sldId="343"/>
        </pc:sldMkLst>
      </pc:sldChg>
      <pc:sldChg chg="del">
        <pc:chgData name="Training Consultant LT" userId="S::trainingconsultant@litethinking.com::6ba9bd70-1619-4783-9427-b79639a4e571" providerId="AD" clId="Web-{B47777C0-5387-9C10-5379-9738196E216A}" dt="2024-07-13T17:26:08.339" v="200"/>
        <pc:sldMkLst>
          <pc:docMk/>
          <pc:sldMk cId="3944035137" sldId="344"/>
        </pc:sldMkLst>
      </pc:sldChg>
      <pc:sldChg chg="del">
        <pc:chgData name="Training Consultant LT" userId="S::trainingconsultant@litethinking.com::6ba9bd70-1619-4783-9427-b79639a4e571" providerId="AD" clId="Web-{B47777C0-5387-9C10-5379-9738196E216A}" dt="2024-07-13T17:26:08.948" v="201"/>
        <pc:sldMkLst>
          <pc:docMk/>
          <pc:sldMk cId="3310291589" sldId="345"/>
        </pc:sldMkLst>
      </pc:sldChg>
      <pc:sldChg chg="del">
        <pc:chgData name="Training Consultant LT" userId="S::trainingconsultant@litethinking.com::6ba9bd70-1619-4783-9427-b79639a4e571" providerId="AD" clId="Web-{B47777C0-5387-9C10-5379-9738196E216A}" dt="2024-07-13T17:26:09.464" v="202"/>
        <pc:sldMkLst>
          <pc:docMk/>
          <pc:sldMk cId="3615534026" sldId="346"/>
        </pc:sldMkLst>
      </pc:sldChg>
      <pc:sldChg chg="del">
        <pc:chgData name="Training Consultant LT" userId="S::trainingconsultant@litethinking.com::6ba9bd70-1619-4783-9427-b79639a4e571" providerId="AD" clId="Web-{B47777C0-5387-9C10-5379-9738196E216A}" dt="2024-07-13T17:26:09.948" v="203"/>
        <pc:sldMkLst>
          <pc:docMk/>
          <pc:sldMk cId="946925886" sldId="347"/>
        </pc:sldMkLst>
      </pc:sldChg>
      <pc:sldChg chg="del">
        <pc:chgData name="Training Consultant LT" userId="S::trainingconsultant@litethinking.com::6ba9bd70-1619-4783-9427-b79639a4e571" providerId="AD" clId="Web-{B47777C0-5387-9C10-5379-9738196E216A}" dt="2024-07-13T17:26:10.573" v="204"/>
        <pc:sldMkLst>
          <pc:docMk/>
          <pc:sldMk cId="3068746691" sldId="348"/>
        </pc:sldMkLst>
      </pc:sldChg>
      <pc:sldChg chg="del">
        <pc:chgData name="Training Consultant LT" userId="S::trainingconsultant@litethinking.com::6ba9bd70-1619-4783-9427-b79639a4e571" providerId="AD" clId="Web-{B47777C0-5387-9C10-5379-9738196E216A}" dt="2024-07-13T17:26:11.683" v="205"/>
        <pc:sldMkLst>
          <pc:docMk/>
          <pc:sldMk cId="1220068805" sldId="349"/>
        </pc:sldMkLst>
      </pc:sldChg>
      <pc:sldChg chg="del">
        <pc:chgData name="Training Consultant LT" userId="S::trainingconsultant@litethinking.com::6ba9bd70-1619-4783-9427-b79639a4e571" providerId="AD" clId="Web-{B47777C0-5387-9C10-5379-9738196E216A}" dt="2024-07-13T17:25:57.182" v="185"/>
        <pc:sldMkLst>
          <pc:docMk/>
          <pc:sldMk cId="696853053" sldId="356"/>
        </pc:sldMkLst>
      </pc:sldChg>
      <pc:sldChg chg="del">
        <pc:chgData name="Training Consultant LT" userId="S::trainingconsultant@litethinking.com::6ba9bd70-1619-4783-9427-b79639a4e571" providerId="AD" clId="Web-{B47777C0-5387-9C10-5379-9738196E216A}" dt="2024-07-13T17:25:56.823" v="184"/>
        <pc:sldMkLst>
          <pc:docMk/>
          <pc:sldMk cId="3772947572" sldId="379"/>
        </pc:sldMkLst>
      </pc:sldChg>
      <pc:sldChg chg="modSp add replId">
        <pc:chgData name="Training Consultant LT" userId="S::trainingconsultant@litethinking.com::6ba9bd70-1619-4783-9427-b79639a4e571" providerId="AD" clId="Web-{B47777C0-5387-9C10-5379-9738196E216A}" dt="2024-07-13T17:20:11.823" v="48" actId="1076"/>
        <pc:sldMkLst>
          <pc:docMk/>
          <pc:sldMk cId="2740470753" sldId="382"/>
        </pc:sldMkLst>
        <pc:spChg chg="mod">
          <ac:chgData name="Training Consultant LT" userId="S::trainingconsultant@litethinking.com::6ba9bd70-1619-4783-9427-b79639a4e571" providerId="AD" clId="Web-{B47777C0-5387-9C10-5379-9738196E216A}" dt="2024-07-13T17:18:26.303" v="28" actId="20577"/>
          <ac:spMkLst>
            <pc:docMk/>
            <pc:sldMk cId="2740470753" sldId="382"/>
            <ac:spMk id="4" creationId="{BFBE8927-AB93-4154-9F6B-FF04F9F97C20}"/>
          </ac:spMkLst>
        </pc:spChg>
        <pc:spChg chg="mod">
          <ac:chgData name="Training Consultant LT" userId="S::trainingconsultant@litethinking.com::6ba9bd70-1619-4783-9427-b79639a4e571" providerId="AD" clId="Web-{B47777C0-5387-9C10-5379-9738196E216A}" dt="2024-07-13T17:20:08.932" v="47" actId="1076"/>
          <ac:spMkLst>
            <pc:docMk/>
            <pc:sldMk cId="2740470753" sldId="382"/>
            <ac:spMk id="8" creationId="{8F74AF76-4921-A730-227E-61546114D3A5}"/>
          </ac:spMkLst>
        </pc:spChg>
        <pc:picChg chg="mod">
          <ac:chgData name="Training Consultant LT" userId="S::trainingconsultant@litethinking.com::6ba9bd70-1619-4783-9427-b79639a4e571" providerId="AD" clId="Web-{B47777C0-5387-9C10-5379-9738196E216A}" dt="2024-07-13T17:20:11.823" v="48" actId="1076"/>
          <ac:picMkLst>
            <pc:docMk/>
            <pc:sldMk cId="2740470753" sldId="382"/>
            <ac:picMk id="10" creationId="{F329F5C8-B70F-C626-8648-1CB0D20BC17B}"/>
          </ac:picMkLst>
        </pc:picChg>
      </pc:sldChg>
      <pc:sldChg chg="modSp add replId">
        <pc:chgData name="Training Consultant LT" userId="S::trainingconsultant@litethinking.com::6ba9bd70-1619-4783-9427-b79639a4e571" providerId="AD" clId="Web-{B47777C0-5387-9C10-5379-9738196E216A}" dt="2024-07-13T17:21:45.701" v="97" actId="20577"/>
        <pc:sldMkLst>
          <pc:docMk/>
          <pc:sldMk cId="4243440636" sldId="383"/>
        </pc:sldMkLst>
        <pc:spChg chg="mod">
          <ac:chgData name="Training Consultant LT" userId="S::trainingconsultant@litethinking.com::6ba9bd70-1619-4783-9427-b79639a4e571" providerId="AD" clId="Web-{B47777C0-5387-9C10-5379-9738196E216A}" dt="2024-07-13T17:21:01.371" v="89" actId="20577"/>
          <ac:spMkLst>
            <pc:docMk/>
            <pc:sldMk cId="4243440636" sldId="383"/>
            <ac:spMk id="4" creationId="{BFBE8927-AB93-4154-9F6B-FF04F9F97C20}"/>
          </ac:spMkLst>
        </pc:spChg>
        <pc:spChg chg="mod">
          <ac:chgData name="Training Consultant LT" userId="S::trainingconsultant@litethinking.com::6ba9bd70-1619-4783-9427-b79639a4e571" providerId="AD" clId="Web-{B47777C0-5387-9C10-5379-9738196E216A}" dt="2024-07-13T17:21:45.701" v="97" actId="20577"/>
          <ac:spMkLst>
            <pc:docMk/>
            <pc:sldMk cId="4243440636" sldId="383"/>
            <ac:spMk id="8" creationId="{8F74AF76-4921-A730-227E-61546114D3A5}"/>
          </ac:spMkLst>
        </pc:spChg>
      </pc:sldChg>
      <pc:sldChg chg="modSp add replId">
        <pc:chgData name="Training Consultant LT" userId="S::trainingconsultant@litethinking.com::6ba9bd70-1619-4783-9427-b79639a4e571" providerId="AD" clId="Web-{B47777C0-5387-9C10-5379-9738196E216A}" dt="2024-07-13T17:23:10.009" v="107" actId="1076"/>
        <pc:sldMkLst>
          <pc:docMk/>
          <pc:sldMk cId="1241743076" sldId="384"/>
        </pc:sldMkLst>
        <pc:spChg chg="mod">
          <ac:chgData name="Training Consultant LT" userId="S::trainingconsultant@litethinking.com::6ba9bd70-1619-4783-9427-b79639a4e571" providerId="AD" clId="Web-{B47777C0-5387-9C10-5379-9738196E216A}" dt="2024-07-13T17:23:10.009" v="107" actId="1076"/>
          <ac:spMkLst>
            <pc:docMk/>
            <pc:sldMk cId="1241743076" sldId="384"/>
            <ac:spMk id="4" creationId="{BFBE8927-AB93-4154-9F6B-FF04F9F97C20}"/>
          </ac:spMkLst>
        </pc:spChg>
        <pc:spChg chg="mod">
          <ac:chgData name="Training Consultant LT" userId="S::trainingconsultant@litethinking.com::6ba9bd70-1619-4783-9427-b79639a4e571" providerId="AD" clId="Web-{B47777C0-5387-9C10-5379-9738196E216A}" dt="2024-07-13T17:23:03.509" v="106" actId="20577"/>
          <ac:spMkLst>
            <pc:docMk/>
            <pc:sldMk cId="1241743076" sldId="384"/>
            <ac:spMk id="8" creationId="{8F74AF76-4921-A730-227E-61546114D3A5}"/>
          </ac:spMkLst>
        </pc:spChg>
      </pc:sldChg>
      <pc:sldChg chg="modSp add ord replId">
        <pc:chgData name="Training Consultant LT" userId="S::trainingconsultant@litethinking.com::6ba9bd70-1619-4783-9427-b79639a4e571" providerId="AD" clId="Web-{B47777C0-5387-9C10-5379-9738196E216A}" dt="2024-07-13T17:25:10.024" v="164"/>
        <pc:sldMkLst>
          <pc:docMk/>
          <pc:sldMk cId="167611985" sldId="385"/>
        </pc:sldMkLst>
        <pc:spChg chg="mod">
          <ac:chgData name="Training Consultant LT" userId="S::trainingconsultant@litethinking.com::6ba9bd70-1619-4783-9427-b79639a4e571" providerId="AD" clId="Web-{B47777C0-5387-9C10-5379-9738196E216A}" dt="2024-07-13T17:23:48.984" v="146" actId="1076"/>
          <ac:spMkLst>
            <pc:docMk/>
            <pc:sldMk cId="167611985" sldId="385"/>
            <ac:spMk id="4" creationId="{BFBE8927-AB93-4154-9F6B-FF04F9F97C20}"/>
          </ac:spMkLst>
        </pc:spChg>
        <pc:spChg chg="mod">
          <ac:chgData name="Training Consultant LT" userId="S::trainingconsultant@litethinking.com::6ba9bd70-1619-4783-9427-b79639a4e571" providerId="AD" clId="Web-{B47777C0-5387-9C10-5379-9738196E216A}" dt="2024-07-13T17:25:10.024" v="164"/>
          <ac:spMkLst>
            <pc:docMk/>
            <pc:sldMk cId="167611985" sldId="385"/>
            <ac:spMk id="8" creationId="{8F74AF76-4921-A730-227E-61546114D3A5}"/>
          </ac:spMkLst>
        </pc:spChg>
      </pc:sldChg>
      <pc:sldChg chg="modSp add replId">
        <pc:chgData name="Training Consultant LT" userId="S::trainingconsultant@litethinking.com::6ba9bd70-1619-4783-9427-b79639a4e571" providerId="AD" clId="Web-{B47777C0-5387-9C10-5379-9738196E216A}" dt="2024-07-13T17:28:01.421" v="215" actId="20577"/>
        <pc:sldMkLst>
          <pc:docMk/>
          <pc:sldMk cId="3216274282" sldId="386"/>
        </pc:sldMkLst>
        <pc:spChg chg="mod">
          <ac:chgData name="Training Consultant LT" userId="S::trainingconsultant@litethinking.com::6ba9bd70-1619-4783-9427-b79639a4e571" providerId="AD" clId="Web-{B47777C0-5387-9C10-5379-9738196E216A}" dt="2024-07-13T17:25:49.307" v="183" actId="20577"/>
          <ac:spMkLst>
            <pc:docMk/>
            <pc:sldMk cId="3216274282" sldId="386"/>
            <ac:spMk id="4" creationId="{BFBE8927-AB93-4154-9F6B-FF04F9F97C20}"/>
          </ac:spMkLst>
        </pc:spChg>
        <pc:spChg chg="mod">
          <ac:chgData name="Training Consultant LT" userId="S::trainingconsultant@litethinking.com::6ba9bd70-1619-4783-9427-b79639a4e571" providerId="AD" clId="Web-{B47777C0-5387-9C10-5379-9738196E216A}" dt="2024-07-13T17:28:01.421" v="215" actId="20577"/>
          <ac:spMkLst>
            <pc:docMk/>
            <pc:sldMk cId="3216274282" sldId="386"/>
            <ac:spMk id="8" creationId="{8F74AF76-4921-A730-227E-61546114D3A5}"/>
          </ac:spMkLst>
        </pc:spChg>
      </pc:sldChg>
      <pc:sldChg chg="modSp add ord replId">
        <pc:chgData name="Training Consultant LT" userId="S::trainingconsultant@litethinking.com::6ba9bd70-1619-4783-9427-b79639a4e571" providerId="AD" clId="Web-{B47777C0-5387-9C10-5379-9738196E216A}" dt="2024-07-13T17:28:48.345" v="230" actId="20577"/>
        <pc:sldMkLst>
          <pc:docMk/>
          <pc:sldMk cId="1176810658" sldId="387"/>
        </pc:sldMkLst>
        <pc:spChg chg="mod">
          <ac:chgData name="Training Consultant LT" userId="S::trainingconsultant@litethinking.com::6ba9bd70-1619-4783-9427-b79639a4e571" providerId="AD" clId="Web-{B47777C0-5387-9C10-5379-9738196E216A}" dt="2024-07-13T17:28:26.625" v="219" actId="20577"/>
          <ac:spMkLst>
            <pc:docMk/>
            <pc:sldMk cId="1176810658" sldId="387"/>
            <ac:spMk id="4" creationId="{BFBE8927-AB93-4154-9F6B-FF04F9F97C20}"/>
          </ac:spMkLst>
        </pc:spChg>
        <pc:spChg chg="mod">
          <ac:chgData name="Training Consultant LT" userId="S::trainingconsultant@litethinking.com::6ba9bd70-1619-4783-9427-b79639a4e571" providerId="AD" clId="Web-{B47777C0-5387-9C10-5379-9738196E216A}" dt="2024-07-13T17:28:48.345" v="230" actId="20577"/>
          <ac:spMkLst>
            <pc:docMk/>
            <pc:sldMk cId="1176810658" sldId="387"/>
            <ac:spMk id="8" creationId="{8F74AF76-4921-A730-227E-61546114D3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9833E-23A1-476E-B81A-DD8C7524F54E}" type="datetimeFigureOut">
              <a:rPr lang="es-CO" smtClean="0"/>
              <a:t>13/07/2024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3B2B5-66EC-428B-AF32-1E2977CE6030}" type="slidenum">
              <a:rPr lang="es-CO" smtClean="0"/>
              <a:t>‹Nº›</a:t>
            </a:fld>
            <a:endParaRPr lang="es-CO"/>
          </a:p>
        </p:txBody>
      </p:sp>
    </p:spTree>
    <p:extLst>
      <p:ext uri="{BB962C8B-B14F-4D97-AF65-F5344CB8AC3E}">
        <p14:creationId xmlns:p14="http://schemas.microsoft.com/office/powerpoint/2010/main" val="950567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5DC8F2-C6ED-4F89-B05B-3B0501B081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26534E8-613E-4161-A482-D7C5FDB85C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31E0ECB-474B-4607-8D56-A55DC9A13609}"/>
              </a:ext>
            </a:extLst>
          </p:cNvPr>
          <p:cNvSpPr>
            <a:spLocks noGrp="1"/>
          </p:cNvSpPr>
          <p:nvPr>
            <p:ph type="dt" sz="half" idx="10"/>
          </p:nvPr>
        </p:nvSpPr>
        <p:spPr/>
        <p:txBody>
          <a:bodyPr/>
          <a:lstStyle/>
          <a:p>
            <a:fld id="{8498C17C-E190-4136-9605-EAFAB21C209E}" type="datetimeFigureOut">
              <a:rPr lang="es-CO" smtClean="0"/>
              <a:t>13/07/2024</a:t>
            </a:fld>
            <a:endParaRPr lang="es-CO"/>
          </a:p>
        </p:txBody>
      </p:sp>
      <p:sp>
        <p:nvSpPr>
          <p:cNvPr id="5" name="Marcador de pie de página 4">
            <a:extLst>
              <a:ext uri="{FF2B5EF4-FFF2-40B4-BE49-F238E27FC236}">
                <a16:creationId xmlns:a16="http://schemas.microsoft.com/office/drawing/2014/main" id="{A6801DF0-09E1-415F-A9EB-1F838DF005C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966FEAA-E080-4CBA-A59D-FF4A5A0327A8}"/>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271357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A4B89-8623-4AA7-BB20-4A261BBD919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C673654-29EC-42E6-8669-19BC98C513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8A9F40F-52AF-4260-B00C-22D0750F259D}"/>
              </a:ext>
            </a:extLst>
          </p:cNvPr>
          <p:cNvSpPr>
            <a:spLocks noGrp="1"/>
          </p:cNvSpPr>
          <p:nvPr>
            <p:ph type="dt" sz="half" idx="10"/>
          </p:nvPr>
        </p:nvSpPr>
        <p:spPr/>
        <p:txBody>
          <a:bodyPr/>
          <a:lstStyle/>
          <a:p>
            <a:fld id="{8498C17C-E190-4136-9605-EAFAB21C209E}" type="datetimeFigureOut">
              <a:rPr lang="es-CO" smtClean="0"/>
              <a:t>13/07/2024</a:t>
            </a:fld>
            <a:endParaRPr lang="es-CO"/>
          </a:p>
        </p:txBody>
      </p:sp>
      <p:sp>
        <p:nvSpPr>
          <p:cNvPr id="5" name="Marcador de pie de página 4">
            <a:extLst>
              <a:ext uri="{FF2B5EF4-FFF2-40B4-BE49-F238E27FC236}">
                <a16:creationId xmlns:a16="http://schemas.microsoft.com/office/drawing/2014/main" id="{0025335D-BF74-40D7-83EC-BA1784DBEA3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4AA1A70-1933-4D8D-8EAA-7C60535BBB64}"/>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43581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E8D700-D9BF-4E3B-83FD-E58457B4535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C8BA926-31F5-4BBB-A1B4-5C3817BC57E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4AE1400-1016-4BFB-B1E3-DFF5CC671DC9}"/>
              </a:ext>
            </a:extLst>
          </p:cNvPr>
          <p:cNvSpPr>
            <a:spLocks noGrp="1"/>
          </p:cNvSpPr>
          <p:nvPr>
            <p:ph type="dt" sz="half" idx="10"/>
          </p:nvPr>
        </p:nvSpPr>
        <p:spPr/>
        <p:txBody>
          <a:bodyPr/>
          <a:lstStyle/>
          <a:p>
            <a:fld id="{8498C17C-E190-4136-9605-EAFAB21C209E}" type="datetimeFigureOut">
              <a:rPr lang="es-CO" smtClean="0"/>
              <a:t>13/07/2024</a:t>
            </a:fld>
            <a:endParaRPr lang="es-CO"/>
          </a:p>
        </p:txBody>
      </p:sp>
      <p:sp>
        <p:nvSpPr>
          <p:cNvPr id="5" name="Marcador de pie de página 4">
            <a:extLst>
              <a:ext uri="{FF2B5EF4-FFF2-40B4-BE49-F238E27FC236}">
                <a16:creationId xmlns:a16="http://schemas.microsoft.com/office/drawing/2014/main" id="{94225F5A-4392-4F9A-AC08-F4F40FF3777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C0B94AD-C701-42E7-9AA0-86FBD6B002F6}"/>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321912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3D237E-A9B4-44E3-8A50-C67A725A4F8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5A084F8-3327-4C37-A522-2EE1FF9294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02E8014-7337-4EAC-9A30-F0B5781F8DBD}"/>
              </a:ext>
            </a:extLst>
          </p:cNvPr>
          <p:cNvSpPr>
            <a:spLocks noGrp="1"/>
          </p:cNvSpPr>
          <p:nvPr>
            <p:ph type="dt" sz="half" idx="10"/>
          </p:nvPr>
        </p:nvSpPr>
        <p:spPr/>
        <p:txBody>
          <a:bodyPr/>
          <a:lstStyle/>
          <a:p>
            <a:fld id="{8498C17C-E190-4136-9605-EAFAB21C209E}" type="datetimeFigureOut">
              <a:rPr lang="es-CO" smtClean="0"/>
              <a:t>13/07/2024</a:t>
            </a:fld>
            <a:endParaRPr lang="es-CO"/>
          </a:p>
        </p:txBody>
      </p:sp>
      <p:sp>
        <p:nvSpPr>
          <p:cNvPr id="5" name="Marcador de pie de página 4">
            <a:extLst>
              <a:ext uri="{FF2B5EF4-FFF2-40B4-BE49-F238E27FC236}">
                <a16:creationId xmlns:a16="http://schemas.microsoft.com/office/drawing/2014/main" id="{9298091D-197E-4704-99C2-A9AA1220401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5C789D1-1D08-42A3-8781-50A9CC282E4E}"/>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262101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9B9BB-9BB4-4211-BF47-02836E8933B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9ABB4A-620D-4C70-9D7F-523FD2C17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28434D2-3DFC-44F7-BFEF-3673B7191F87}"/>
              </a:ext>
            </a:extLst>
          </p:cNvPr>
          <p:cNvSpPr>
            <a:spLocks noGrp="1"/>
          </p:cNvSpPr>
          <p:nvPr>
            <p:ph type="dt" sz="half" idx="10"/>
          </p:nvPr>
        </p:nvSpPr>
        <p:spPr/>
        <p:txBody>
          <a:bodyPr/>
          <a:lstStyle/>
          <a:p>
            <a:fld id="{8498C17C-E190-4136-9605-EAFAB21C209E}" type="datetimeFigureOut">
              <a:rPr lang="es-CO" smtClean="0"/>
              <a:t>13/07/2024</a:t>
            </a:fld>
            <a:endParaRPr lang="es-CO"/>
          </a:p>
        </p:txBody>
      </p:sp>
      <p:sp>
        <p:nvSpPr>
          <p:cNvPr id="5" name="Marcador de pie de página 4">
            <a:extLst>
              <a:ext uri="{FF2B5EF4-FFF2-40B4-BE49-F238E27FC236}">
                <a16:creationId xmlns:a16="http://schemas.microsoft.com/office/drawing/2014/main" id="{4ED4CA6C-FC1B-4EA1-9DCE-AF9DE91406F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A5B3372-5AB5-405A-A7A9-4CA303B3F993}"/>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1093000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BDF08-584B-4F0B-B0B3-327704D3B26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51CD686-3B24-4EC3-83BB-94BA7DC82B5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362BBDB-C0F3-40C0-BCF0-3A2DDC23000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27AFBE7-F8A8-40AF-BA5C-E97A33430BE6}"/>
              </a:ext>
            </a:extLst>
          </p:cNvPr>
          <p:cNvSpPr>
            <a:spLocks noGrp="1"/>
          </p:cNvSpPr>
          <p:nvPr>
            <p:ph type="dt" sz="half" idx="10"/>
          </p:nvPr>
        </p:nvSpPr>
        <p:spPr/>
        <p:txBody>
          <a:bodyPr/>
          <a:lstStyle/>
          <a:p>
            <a:fld id="{8498C17C-E190-4136-9605-EAFAB21C209E}" type="datetimeFigureOut">
              <a:rPr lang="es-CO" smtClean="0"/>
              <a:t>13/07/2024</a:t>
            </a:fld>
            <a:endParaRPr lang="es-CO"/>
          </a:p>
        </p:txBody>
      </p:sp>
      <p:sp>
        <p:nvSpPr>
          <p:cNvPr id="6" name="Marcador de pie de página 5">
            <a:extLst>
              <a:ext uri="{FF2B5EF4-FFF2-40B4-BE49-F238E27FC236}">
                <a16:creationId xmlns:a16="http://schemas.microsoft.com/office/drawing/2014/main" id="{3E227C10-ABA1-407A-93BF-CA2F8E671EE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73A43A6-6CD7-452F-958A-5A1B9BFF101E}"/>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95868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5C307-618A-492F-B2E7-68A7DD57E02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AFD69F8-A1B2-4146-9ABD-CCE0BE88F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438F14B-595B-41F8-8676-C2AD821818B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E9ECB0A-C4DD-4D1B-A22E-2F7072B82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00706A-0D2E-4B8A-88F0-157A8FCDABF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C829067-A134-467D-97F2-4CDB4200F0E8}"/>
              </a:ext>
            </a:extLst>
          </p:cNvPr>
          <p:cNvSpPr>
            <a:spLocks noGrp="1"/>
          </p:cNvSpPr>
          <p:nvPr>
            <p:ph type="dt" sz="half" idx="10"/>
          </p:nvPr>
        </p:nvSpPr>
        <p:spPr/>
        <p:txBody>
          <a:bodyPr/>
          <a:lstStyle/>
          <a:p>
            <a:fld id="{8498C17C-E190-4136-9605-EAFAB21C209E}" type="datetimeFigureOut">
              <a:rPr lang="es-CO" smtClean="0"/>
              <a:t>13/07/2024</a:t>
            </a:fld>
            <a:endParaRPr lang="es-CO"/>
          </a:p>
        </p:txBody>
      </p:sp>
      <p:sp>
        <p:nvSpPr>
          <p:cNvPr id="8" name="Marcador de pie de página 7">
            <a:extLst>
              <a:ext uri="{FF2B5EF4-FFF2-40B4-BE49-F238E27FC236}">
                <a16:creationId xmlns:a16="http://schemas.microsoft.com/office/drawing/2014/main" id="{1317949B-B423-4E12-BA2B-C2145782E86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349504F-52D5-449C-9366-83D101D29671}"/>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354809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EE297-1EFB-4BED-9DB8-FD426B76C47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6A26ECC-80A5-4D43-86D0-87545CCD9088}"/>
              </a:ext>
            </a:extLst>
          </p:cNvPr>
          <p:cNvSpPr>
            <a:spLocks noGrp="1"/>
          </p:cNvSpPr>
          <p:nvPr>
            <p:ph type="dt" sz="half" idx="10"/>
          </p:nvPr>
        </p:nvSpPr>
        <p:spPr/>
        <p:txBody>
          <a:bodyPr/>
          <a:lstStyle/>
          <a:p>
            <a:fld id="{8498C17C-E190-4136-9605-EAFAB21C209E}" type="datetimeFigureOut">
              <a:rPr lang="es-CO" smtClean="0"/>
              <a:t>13/07/2024</a:t>
            </a:fld>
            <a:endParaRPr lang="es-CO"/>
          </a:p>
        </p:txBody>
      </p:sp>
      <p:sp>
        <p:nvSpPr>
          <p:cNvPr id="4" name="Marcador de pie de página 3">
            <a:extLst>
              <a:ext uri="{FF2B5EF4-FFF2-40B4-BE49-F238E27FC236}">
                <a16:creationId xmlns:a16="http://schemas.microsoft.com/office/drawing/2014/main" id="{CCE863B6-E0D7-4A57-B61C-7CD995921173}"/>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52A7B6B-4ADE-428B-8DFC-B9166248CCF2}"/>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5169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4BACB0-5E64-477B-80CE-02F7F296C1EC}"/>
              </a:ext>
            </a:extLst>
          </p:cNvPr>
          <p:cNvSpPr>
            <a:spLocks noGrp="1"/>
          </p:cNvSpPr>
          <p:nvPr>
            <p:ph type="dt" sz="half" idx="10"/>
          </p:nvPr>
        </p:nvSpPr>
        <p:spPr/>
        <p:txBody>
          <a:bodyPr/>
          <a:lstStyle/>
          <a:p>
            <a:fld id="{8498C17C-E190-4136-9605-EAFAB21C209E}" type="datetimeFigureOut">
              <a:rPr lang="es-CO" smtClean="0"/>
              <a:t>13/07/2024</a:t>
            </a:fld>
            <a:endParaRPr lang="es-CO"/>
          </a:p>
        </p:txBody>
      </p:sp>
      <p:sp>
        <p:nvSpPr>
          <p:cNvPr id="3" name="Marcador de pie de página 2">
            <a:extLst>
              <a:ext uri="{FF2B5EF4-FFF2-40B4-BE49-F238E27FC236}">
                <a16:creationId xmlns:a16="http://schemas.microsoft.com/office/drawing/2014/main" id="{4AE548CC-A2FD-47BF-86A0-5FD2BAC5231C}"/>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957BC02-493B-4499-9F0E-A2209A80D063}"/>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22587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8A1D3-3CF3-4E5F-8FCA-7F0F8EC6292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8C74FA-9335-4F1F-A66F-9E59E1277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11DF404-0CC5-4BB6-8D66-409F10EBF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1489CA5-6414-42EC-8A3C-6913C9AF44FF}"/>
              </a:ext>
            </a:extLst>
          </p:cNvPr>
          <p:cNvSpPr>
            <a:spLocks noGrp="1"/>
          </p:cNvSpPr>
          <p:nvPr>
            <p:ph type="dt" sz="half" idx="10"/>
          </p:nvPr>
        </p:nvSpPr>
        <p:spPr/>
        <p:txBody>
          <a:bodyPr/>
          <a:lstStyle/>
          <a:p>
            <a:fld id="{8498C17C-E190-4136-9605-EAFAB21C209E}" type="datetimeFigureOut">
              <a:rPr lang="es-CO" smtClean="0"/>
              <a:t>13/07/2024</a:t>
            </a:fld>
            <a:endParaRPr lang="es-CO"/>
          </a:p>
        </p:txBody>
      </p:sp>
      <p:sp>
        <p:nvSpPr>
          <p:cNvPr id="6" name="Marcador de pie de página 5">
            <a:extLst>
              <a:ext uri="{FF2B5EF4-FFF2-40B4-BE49-F238E27FC236}">
                <a16:creationId xmlns:a16="http://schemas.microsoft.com/office/drawing/2014/main" id="{F1F9017F-D0EB-4907-81FB-C691DBCF38B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E88EC84-15CD-467E-8BF2-0F40E4291B3D}"/>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186730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7DA63D-DD9C-45C0-B956-06ED26322DD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0A61187-2197-4773-B574-48D76BDDD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39CB0F7-78DF-4D90-A851-EEDF85FA6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46AFA1-C40A-407A-9AE7-5DD8D27D6EC9}"/>
              </a:ext>
            </a:extLst>
          </p:cNvPr>
          <p:cNvSpPr>
            <a:spLocks noGrp="1"/>
          </p:cNvSpPr>
          <p:nvPr>
            <p:ph type="dt" sz="half" idx="10"/>
          </p:nvPr>
        </p:nvSpPr>
        <p:spPr/>
        <p:txBody>
          <a:bodyPr/>
          <a:lstStyle/>
          <a:p>
            <a:fld id="{8498C17C-E190-4136-9605-EAFAB21C209E}" type="datetimeFigureOut">
              <a:rPr lang="es-CO" smtClean="0"/>
              <a:t>13/07/2024</a:t>
            </a:fld>
            <a:endParaRPr lang="es-CO"/>
          </a:p>
        </p:txBody>
      </p:sp>
      <p:sp>
        <p:nvSpPr>
          <p:cNvPr id="6" name="Marcador de pie de página 5">
            <a:extLst>
              <a:ext uri="{FF2B5EF4-FFF2-40B4-BE49-F238E27FC236}">
                <a16:creationId xmlns:a16="http://schemas.microsoft.com/office/drawing/2014/main" id="{F19312AE-7F58-4257-AF2B-B410189271C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92C4ED3-A68E-4549-A33C-08322D9D87B3}"/>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259039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5EB65F-DE30-49C4-BECA-E3D158EF1C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C5C73D8-5FA5-41E4-BCA0-3306BA617D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60EE9EC-6292-44BE-AEF3-18339FA6C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8C17C-E190-4136-9605-EAFAB21C209E}" type="datetimeFigureOut">
              <a:rPr lang="es-CO" smtClean="0"/>
              <a:t>13/07/2024</a:t>
            </a:fld>
            <a:endParaRPr lang="es-CO"/>
          </a:p>
        </p:txBody>
      </p:sp>
      <p:sp>
        <p:nvSpPr>
          <p:cNvPr id="5" name="Marcador de pie de página 4">
            <a:extLst>
              <a:ext uri="{FF2B5EF4-FFF2-40B4-BE49-F238E27FC236}">
                <a16:creationId xmlns:a16="http://schemas.microsoft.com/office/drawing/2014/main" id="{7CDBF052-B8E7-4EF7-B8AA-0BDAE71DD8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53F2B1F-4D39-4E77-84A9-5199ACF348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8E5A3-2136-4211-B31C-A5E6730C8815}" type="slidenum">
              <a:rPr lang="es-CO" smtClean="0"/>
              <a:t>‹Nº›</a:t>
            </a:fld>
            <a:endParaRPr lang="es-CO"/>
          </a:p>
        </p:txBody>
      </p:sp>
    </p:spTree>
    <p:extLst>
      <p:ext uri="{BB962C8B-B14F-4D97-AF65-F5344CB8AC3E}">
        <p14:creationId xmlns:p14="http://schemas.microsoft.com/office/powerpoint/2010/main" val="155774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signin.aws.amazon.com/signup?request_type=register"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 grupo de personas haciendo gestos con la cara de un niño&#10;&#10;Descripción generada automáticamente con confianza baja">
            <a:extLst>
              <a:ext uri="{FF2B5EF4-FFF2-40B4-BE49-F238E27FC236}">
                <a16:creationId xmlns:a16="http://schemas.microsoft.com/office/drawing/2014/main" id="{8D90162F-3F74-4CCA-B970-229C7B79AC6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5" y="0"/>
            <a:ext cx="12187790" cy="6858000"/>
          </a:xfrm>
          <a:prstGeom prst="rect">
            <a:avLst/>
          </a:prstGeom>
        </p:spPr>
      </p:pic>
      <p:sp>
        <p:nvSpPr>
          <p:cNvPr id="6" name="CuadroTexto 5">
            <a:extLst>
              <a:ext uri="{FF2B5EF4-FFF2-40B4-BE49-F238E27FC236}">
                <a16:creationId xmlns:a16="http://schemas.microsoft.com/office/drawing/2014/main" id="{43C64285-2440-4190-9B29-1640D5B1B949}"/>
              </a:ext>
            </a:extLst>
          </p:cNvPr>
          <p:cNvSpPr txBox="1"/>
          <p:nvPr/>
        </p:nvSpPr>
        <p:spPr>
          <a:xfrm>
            <a:off x="3554365" y="5232589"/>
            <a:ext cx="8069004" cy="1200329"/>
          </a:xfrm>
          <a:prstGeom prst="rect">
            <a:avLst/>
          </a:prstGeom>
          <a:noFill/>
        </p:spPr>
        <p:txBody>
          <a:bodyPr wrap="none" lIns="91440" tIns="45720" rIns="91440" bIns="45720" rtlCol="0" anchor="t">
            <a:spAutoFit/>
          </a:bodyPr>
          <a:lstStyle/>
          <a:p>
            <a:pPr algn="r"/>
            <a:r>
              <a:rPr lang="es-CO" sz="3600" b="1" dirty="0">
                <a:solidFill>
                  <a:schemeClr val="bg1"/>
                </a:solidFill>
                <a:ea typeface="+mn-lt"/>
                <a:cs typeface="+mn-lt"/>
              </a:rPr>
              <a:t>Arquitectura basada en sistemas de colas</a:t>
            </a:r>
            <a:endParaRPr lang="es-ES" b="1" dirty="0">
              <a:solidFill>
                <a:schemeClr val="bg1"/>
              </a:solidFill>
            </a:endParaRPr>
          </a:p>
          <a:p>
            <a:pPr algn="r"/>
            <a:r>
              <a:rPr lang="es-CO" sz="3600" dirty="0">
                <a:solidFill>
                  <a:schemeClr val="bg1"/>
                </a:solidFill>
                <a:latin typeface="Segoe UI Black"/>
                <a:ea typeface="Segoe UI Black"/>
              </a:rPr>
              <a:t>[</a:t>
            </a:r>
            <a:r>
              <a:rPr lang="es-CO" sz="3600" dirty="0" err="1">
                <a:solidFill>
                  <a:schemeClr val="bg1"/>
                </a:solidFill>
                <a:latin typeface="Segoe UI Black"/>
                <a:ea typeface="Segoe UI Black"/>
              </a:rPr>
              <a:t>Activemq</a:t>
            </a:r>
            <a:r>
              <a:rPr lang="es-CO" sz="3600" dirty="0">
                <a:solidFill>
                  <a:schemeClr val="bg1"/>
                </a:solidFill>
                <a:latin typeface="Segoe UI Black"/>
                <a:ea typeface="Segoe UI Black"/>
              </a:rPr>
              <a:t> - SQS]</a:t>
            </a:r>
            <a:endParaRPr lang="es-CO" sz="3600" dirty="0" err="1">
              <a:solidFill>
                <a:schemeClr val="bg1"/>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4210400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4376971" y="2410959"/>
            <a:ext cx="4067139" cy="1015663"/>
          </a:xfrm>
          <a:prstGeom prst="rect">
            <a:avLst/>
          </a:prstGeom>
          <a:noFill/>
        </p:spPr>
        <p:txBody>
          <a:bodyPr wrap="none" lIns="91440" tIns="45720" rIns="91440" bIns="45720" rtlCol="0" anchor="t">
            <a:spAutoFit/>
          </a:bodyPr>
          <a:lstStyle/>
          <a:p>
            <a:r>
              <a:rPr lang="es-ES" sz="6000" b="1">
                <a:latin typeface="Segoe UI Black"/>
                <a:ea typeface="Segoe UI Black"/>
              </a:rPr>
              <a:t>Estructura</a:t>
            </a:r>
            <a:endParaRPr lang="es-ES" err="1"/>
          </a:p>
        </p:txBody>
      </p:sp>
    </p:spTree>
    <p:extLst>
      <p:ext uri="{BB962C8B-B14F-4D97-AF65-F5344CB8AC3E}">
        <p14:creationId xmlns:p14="http://schemas.microsoft.com/office/powerpoint/2010/main" val="277262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a:ea typeface="+mn-lt"/>
                <a:cs typeface="+mn-lt"/>
              </a:rPr>
              <a:t>Protocolos</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indent="-228600" algn="just">
              <a:lnSpc>
                <a:spcPct val="90000"/>
              </a:lnSpc>
              <a:spcAft>
                <a:spcPts val="600"/>
              </a:spcAft>
              <a:buFont typeface="Arial" panose="020B0604020202020204" pitchFamily="34" charset="0"/>
              <a:buChar char="•"/>
            </a:pPr>
            <a:r>
              <a:rPr lang="en-US" sz="2800">
                <a:latin typeface="Segoe UI Light"/>
                <a:cs typeface="Segoe UI Light"/>
              </a:rPr>
              <a:t>Apache </a:t>
            </a:r>
            <a:r>
              <a:rPr lang="en-US" sz="2800" err="1">
                <a:latin typeface="Segoe UI Light"/>
                <a:cs typeface="Segoe UI Light"/>
              </a:rPr>
              <a:t>Activemq</a:t>
            </a:r>
            <a:r>
              <a:rPr lang="en-US" sz="2800">
                <a:latin typeface="Segoe UI Light"/>
                <a:cs typeface="Segoe UI Light"/>
              </a:rPr>
              <a:t> </a:t>
            </a:r>
            <a:r>
              <a:rPr lang="en-US" sz="2800" err="1">
                <a:latin typeface="Segoe UI Light"/>
                <a:cs typeface="Segoe UI Light"/>
              </a:rPr>
              <a:t>tiene</a:t>
            </a:r>
            <a:r>
              <a:rPr lang="en-US" sz="2800">
                <a:latin typeface="Segoe UI Light"/>
                <a:cs typeface="Segoe UI Light"/>
              </a:rPr>
              <a:t> un </a:t>
            </a:r>
            <a:r>
              <a:rPr lang="en-US" sz="2800" err="1">
                <a:latin typeface="Segoe UI Light"/>
                <a:cs typeface="Segoe UI Light"/>
              </a:rPr>
              <a:t>nucleo</a:t>
            </a:r>
            <a:r>
              <a:rPr lang="en-US" sz="2800">
                <a:latin typeface="Segoe UI Light"/>
                <a:cs typeface="Segoe UI Light"/>
              </a:rPr>
              <a:t> que </a:t>
            </a:r>
            <a:r>
              <a:rPr lang="en-US" sz="2800" err="1">
                <a:latin typeface="Segoe UI Light"/>
                <a:cs typeface="Segoe UI Light"/>
              </a:rPr>
              <a:t>proporciona</a:t>
            </a:r>
            <a:r>
              <a:rPr lang="en-US" sz="2800">
                <a:latin typeface="Segoe UI Light"/>
                <a:cs typeface="Segoe UI Light"/>
              </a:rPr>
              <a:t> </a:t>
            </a:r>
            <a:r>
              <a:rPr lang="en-US" sz="2800" err="1">
                <a:latin typeface="Segoe UI Light"/>
                <a:cs typeface="Segoe UI Light"/>
              </a:rPr>
              <a:t>una</a:t>
            </a:r>
            <a:r>
              <a:rPr lang="en-US" sz="2800">
                <a:latin typeface="Segoe UI Light"/>
                <a:cs typeface="Segoe UI Light"/>
              </a:rPr>
              <a:t> base </a:t>
            </a:r>
            <a:r>
              <a:rPr lang="en-US" sz="2800" err="1">
                <a:latin typeface="Segoe UI Light"/>
                <a:cs typeface="Segoe UI Light"/>
              </a:rPr>
              <a:t>sobre</a:t>
            </a:r>
            <a:r>
              <a:rPr lang="en-US" sz="2800">
                <a:latin typeface="Segoe UI Light"/>
                <a:cs typeface="Segoe UI Light"/>
              </a:rPr>
              <a:t> la </a:t>
            </a:r>
            <a:r>
              <a:rPr lang="en-US" sz="2800" err="1">
                <a:latin typeface="Segoe UI Light"/>
                <a:cs typeface="Segoe UI Light"/>
              </a:rPr>
              <a:t>cual</a:t>
            </a:r>
            <a:r>
              <a:rPr lang="en-US" sz="2800">
                <a:latin typeface="Segoe UI Light"/>
                <a:cs typeface="Segoe UI Light"/>
              </a:rPr>
              <a:t> se </a:t>
            </a:r>
            <a:r>
              <a:rPr lang="en-US" sz="2800" err="1">
                <a:latin typeface="Segoe UI Light"/>
                <a:cs typeface="Segoe UI Light"/>
              </a:rPr>
              <a:t>puede</a:t>
            </a:r>
            <a:r>
              <a:rPr lang="en-US" sz="2800">
                <a:latin typeface="Segoe UI Light"/>
                <a:cs typeface="Segoe UI Light"/>
              </a:rPr>
              <a:t> </a:t>
            </a:r>
            <a:r>
              <a:rPr lang="en-US" sz="2800" err="1">
                <a:latin typeface="Segoe UI Light"/>
                <a:cs typeface="Segoe UI Light"/>
              </a:rPr>
              <a:t>implementar</a:t>
            </a:r>
            <a:r>
              <a:rPr lang="en-US" sz="2800">
                <a:latin typeface="Segoe UI Light"/>
                <a:cs typeface="Segoe UI Light"/>
              </a:rPr>
              <a:t> </a:t>
            </a:r>
            <a:r>
              <a:rPr lang="en-US" sz="2800" err="1">
                <a:latin typeface="Segoe UI Light"/>
                <a:cs typeface="Segoe UI Light"/>
              </a:rPr>
              <a:t>otros</a:t>
            </a:r>
            <a:r>
              <a:rPr lang="en-US" sz="2800">
                <a:latin typeface="Segoe UI Light"/>
                <a:cs typeface="Segoe UI Light"/>
              </a:rPr>
              <a:t> </a:t>
            </a:r>
            <a:r>
              <a:rPr lang="en-US" sz="2800" err="1">
                <a:latin typeface="Segoe UI Light"/>
                <a:cs typeface="Segoe UI Light"/>
              </a:rPr>
              <a:t>protocolos</a:t>
            </a:r>
            <a:r>
              <a:rPr lang="en-US" sz="2800">
                <a:latin typeface="Segoe UI Light"/>
                <a:cs typeface="Segoe UI Light"/>
              </a:rPr>
              <a:t>.</a:t>
            </a:r>
            <a:endParaRPr lang="en-US" sz="2800">
              <a:latin typeface="Segoe UI Light"/>
              <a:ea typeface="+mn-lt"/>
              <a:cs typeface="Segoe UI Ligh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indent="-228600" algn="just">
              <a:lnSpc>
                <a:spcPct val="90000"/>
              </a:lnSpc>
              <a:spcAft>
                <a:spcPts val="600"/>
              </a:spcAft>
              <a:buFont typeface="Arial" panose="020B0604020202020204" pitchFamily="34" charset="0"/>
              <a:buChar char="•"/>
            </a:pPr>
            <a:r>
              <a:rPr lang="en-US" sz="2800">
                <a:latin typeface="Segoe UI Light"/>
                <a:cs typeface="Segoe UI Light"/>
              </a:rPr>
              <a:t>El broker </a:t>
            </a:r>
            <a:r>
              <a:rPr lang="en-US" sz="2800" err="1">
                <a:latin typeface="Segoe UI Light"/>
                <a:cs typeface="Segoe UI Light"/>
              </a:rPr>
              <a:t>incluye</a:t>
            </a:r>
            <a:r>
              <a:rPr lang="en-US" sz="2800">
                <a:latin typeface="Segoe UI Light"/>
                <a:cs typeface="Segoe UI Light"/>
              </a:rPr>
              <a:t> </a:t>
            </a:r>
            <a:r>
              <a:rPr lang="en-US" sz="2800" err="1">
                <a:latin typeface="Segoe UI Light"/>
                <a:cs typeface="Segoe UI Light"/>
              </a:rPr>
              <a:t>una</a:t>
            </a:r>
            <a:r>
              <a:rPr lang="en-US" sz="2800">
                <a:latin typeface="Segoe UI Light"/>
                <a:cs typeface="Segoe UI Light"/>
              </a:rPr>
              <a:t> </a:t>
            </a:r>
            <a:r>
              <a:rPr lang="en-US" sz="2800" b="1" i="1" err="1">
                <a:latin typeface="Segoe UI Semibold"/>
                <a:cs typeface="Segoe UI Light"/>
              </a:rPr>
              <a:t>implementacion</a:t>
            </a:r>
            <a:r>
              <a:rPr lang="en-US" sz="2800" b="1" i="1">
                <a:latin typeface="Segoe UI Semibold"/>
                <a:cs typeface="Segoe UI Light"/>
              </a:rPr>
              <a:t> de </a:t>
            </a:r>
            <a:r>
              <a:rPr lang="en-US" sz="2800" b="1" i="1" err="1">
                <a:latin typeface="Segoe UI Semibold"/>
                <a:cs typeface="Segoe UI Light"/>
              </a:rPr>
              <a:t>cliente</a:t>
            </a:r>
            <a:r>
              <a:rPr lang="en-US" sz="2800">
                <a:latin typeface="Segoe UI Semibold"/>
                <a:cs typeface="Segoe UI Light"/>
              </a:rPr>
              <a:t> (</a:t>
            </a:r>
            <a:r>
              <a:rPr lang="en-US" sz="2800" b="1">
                <a:latin typeface="Segoe UI Semibold"/>
                <a:cs typeface="Segoe UI Light"/>
              </a:rPr>
              <a:t>Core API</a:t>
            </a:r>
            <a:r>
              <a:rPr lang="en-US" sz="2800">
                <a:latin typeface="Segoe UI Semibold"/>
                <a:cs typeface="Segoe UI Light"/>
              </a:rPr>
              <a:t>)</a:t>
            </a:r>
            <a:r>
              <a:rPr lang="en-US" sz="2800">
                <a:latin typeface="Segoe UI Light"/>
                <a:cs typeface="Segoe UI Light"/>
              </a:rPr>
              <a:t> que </a:t>
            </a:r>
            <a:r>
              <a:rPr lang="en-US" sz="2800" err="1">
                <a:latin typeface="Segoe UI Light"/>
                <a:cs typeface="Segoe UI Light"/>
              </a:rPr>
              <a:t>interactua</a:t>
            </a:r>
            <a:r>
              <a:rPr lang="en-US" sz="2800">
                <a:latin typeface="Segoe UI Light"/>
                <a:cs typeface="Segoe UI Light"/>
              </a:rPr>
              <a:t> </a:t>
            </a:r>
            <a:r>
              <a:rPr lang="en-US" sz="2800" err="1">
                <a:latin typeface="Segoe UI Light"/>
                <a:cs typeface="Segoe UI Light"/>
              </a:rPr>
              <a:t>directamente</a:t>
            </a:r>
            <a:r>
              <a:rPr lang="en-US" sz="2800">
                <a:latin typeface="Segoe UI Light"/>
                <a:cs typeface="Segoe UI Light"/>
              </a:rPr>
              <a:t> con </a:t>
            </a:r>
            <a:r>
              <a:rPr lang="en-US" sz="2800" err="1">
                <a:latin typeface="Segoe UI Light"/>
                <a:cs typeface="Segoe UI Light"/>
              </a:rPr>
              <a:t>este</a:t>
            </a:r>
            <a:r>
              <a:rPr lang="en-US" sz="2800">
                <a:latin typeface="Segoe UI Light"/>
                <a:cs typeface="Segoe UI Light"/>
              </a:rPr>
              <a:t> </a:t>
            </a:r>
            <a:r>
              <a:rPr lang="en-US" sz="2800" err="1">
                <a:latin typeface="Segoe UI Light"/>
                <a:cs typeface="Segoe UI Light"/>
              </a:rPr>
              <a:t>nucleo</a:t>
            </a:r>
            <a:r>
              <a:rPr lang="en-US" sz="2800">
                <a:latin typeface="Segoe UI Light"/>
                <a:cs typeface="Segoe UI Light"/>
              </a:rPr>
              <a:t>, a traves de </a:t>
            </a:r>
            <a:r>
              <a:rPr lang="en-US" sz="2800" err="1">
                <a:latin typeface="Segoe UI Light"/>
                <a:cs typeface="Segoe UI Light"/>
              </a:rPr>
              <a:t>su</a:t>
            </a:r>
            <a:r>
              <a:rPr lang="en-US" sz="2800">
                <a:latin typeface="Segoe UI Light"/>
                <a:cs typeface="Segoe UI Light"/>
              </a:rPr>
              <a:t> </a:t>
            </a:r>
            <a:r>
              <a:rPr lang="en-US" sz="2800" err="1">
                <a:latin typeface="Segoe UI Light"/>
                <a:cs typeface="Segoe UI Light"/>
              </a:rPr>
              <a:t>propio</a:t>
            </a:r>
            <a:r>
              <a:rPr lang="en-US" sz="2800">
                <a:latin typeface="Segoe UI Light"/>
                <a:cs typeface="Segoe UI Light"/>
              </a:rPr>
              <a:t> </a:t>
            </a:r>
            <a:r>
              <a:rPr lang="en-US" sz="2800" err="1">
                <a:latin typeface="Segoe UI Light"/>
                <a:cs typeface="Segoe UI Light"/>
              </a:rPr>
              <a:t>protocolo</a:t>
            </a:r>
            <a:r>
              <a:rPr lang="en-US" sz="2800">
                <a:latin typeface="Segoe UI Light"/>
                <a:cs typeface="Segoe UI Light"/>
              </a:rPr>
              <a:t> </a:t>
            </a:r>
            <a:r>
              <a:rPr lang="en-US" sz="2800" b="1">
                <a:latin typeface="Segoe UI Semibold"/>
                <a:cs typeface="Segoe UI Light"/>
              </a:rPr>
              <a:t>(core protocol)</a:t>
            </a: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algn="just">
              <a:lnSpc>
                <a:spcPct val="90000"/>
              </a:lnSpc>
              <a:spcAft>
                <a:spcPts val="600"/>
              </a:spcAft>
            </a:pPr>
            <a:endParaRPr lang="en-US" sz="2800">
              <a:latin typeface="Segoe UI Light"/>
              <a:ea typeface="+mn-lt"/>
              <a:cs typeface="Segoe UI Light"/>
            </a:endParaRPr>
          </a:p>
          <a:p>
            <a:pPr marL="0" lvl="1" algn="just">
              <a:lnSpc>
                <a:spcPct val="90000"/>
              </a:lnSpc>
              <a:spcAft>
                <a:spcPts val="600"/>
              </a:spcAft>
            </a:pPr>
            <a:endParaRPr lang="en-US" sz="2800">
              <a:ea typeface="+mn-lt"/>
              <a:cs typeface="+mn-l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296341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a:ea typeface="+mn-lt"/>
                <a:cs typeface="+mn-lt"/>
              </a:rPr>
              <a:t>Protocolos</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742950" lvl="1" indent="-457200" algn="just">
              <a:lnSpc>
                <a:spcPct val="90000"/>
              </a:lnSpc>
              <a:spcAft>
                <a:spcPts val="600"/>
              </a:spcAft>
              <a:buFont typeface="Arial,Sans-Serif"/>
              <a:buChar char="•"/>
            </a:pPr>
            <a:r>
              <a:rPr lang="en-US" sz="2800">
                <a:latin typeface="Segoe UI Light"/>
                <a:cs typeface="Segoe UI Light"/>
              </a:rPr>
              <a:t>El broker </a:t>
            </a:r>
            <a:r>
              <a:rPr lang="en-US" sz="2800" err="1">
                <a:latin typeface="Segoe UI Light"/>
                <a:cs typeface="Segoe UI Light"/>
              </a:rPr>
              <a:t>tiene</a:t>
            </a:r>
            <a:r>
              <a:rPr lang="en-US" sz="2800">
                <a:latin typeface="Segoe UI Light"/>
                <a:cs typeface="Segoe UI Light"/>
              </a:rPr>
              <a:t> </a:t>
            </a:r>
            <a:r>
              <a:rPr lang="en-US" sz="2800" err="1">
                <a:latin typeface="Segoe UI Light"/>
                <a:cs typeface="Segoe UI Light"/>
              </a:rPr>
              <a:t>una</a:t>
            </a:r>
            <a:r>
              <a:rPr lang="en-US" sz="2800">
                <a:latin typeface="Segoe UI Light"/>
                <a:cs typeface="Segoe UI Light"/>
              </a:rPr>
              <a:t> </a:t>
            </a:r>
            <a:r>
              <a:rPr lang="en-US" sz="2800" err="1">
                <a:latin typeface="Segoe UI Light"/>
                <a:cs typeface="Segoe UI Light"/>
              </a:rPr>
              <a:t>arquitectura</a:t>
            </a:r>
            <a:r>
              <a:rPr lang="en-US" sz="2800">
                <a:latin typeface="Segoe UI Light"/>
                <a:cs typeface="Segoe UI Light"/>
              </a:rPr>
              <a:t> de </a:t>
            </a:r>
            <a:r>
              <a:rPr lang="en-US" sz="2800" err="1">
                <a:latin typeface="Segoe UI Light"/>
                <a:cs typeface="Segoe UI Light"/>
              </a:rPr>
              <a:t>protocolos</a:t>
            </a:r>
            <a:r>
              <a:rPr lang="en-US" sz="2800">
                <a:latin typeface="Segoe UI Light"/>
                <a:cs typeface="Segoe UI Light"/>
              </a:rPr>
              <a:t> </a:t>
            </a:r>
            <a:r>
              <a:rPr lang="en-US" sz="2800" err="1">
                <a:latin typeface="Segoe UI Light"/>
                <a:cs typeface="Segoe UI Light"/>
              </a:rPr>
              <a:t>conectables</a:t>
            </a:r>
            <a:r>
              <a:rPr lang="en-US" sz="2800">
                <a:latin typeface="Segoe UI Light"/>
                <a:cs typeface="Segoe UI Light"/>
              </a:rPr>
              <a:t> y </a:t>
            </a:r>
            <a:r>
              <a:rPr lang="en-US" sz="2800" err="1">
                <a:latin typeface="Segoe UI Light"/>
                <a:cs typeface="Segoe UI Light"/>
              </a:rPr>
              <a:t>proporciona</a:t>
            </a:r>
            <a:r>
              <a:rPr lang="en-US" sz="2800">
                <a:latin typeface="Segoe UI Light"/>
                <a:cs typeface="Segoe UI Light"/>
              </a:rPr>
              <a:t> las </a:t>
            </a:r>
            <a:r>
              <a:rPr lang="en-US" sz="2800" err="1">
                <a:latin typeface="Segoe UI Light"/>
                <a:cs typeface="Segoe UI Light"/>
              </a:rPr>
              <a:t>siguientes</a:t>
            </a:r>
            <a:r>
              <a:rPr lang="en-US" sz="2800">
                <a:latin typeface="Segoe UI Light"/>
                <a:cs typeface="Segoe UI Light"/>
              </a:rPr>
              <a:t> </a:t>
            </a:r>
            <a:r>
              <a:rPr lang="en-US" sz="2800" err="1">
                <a:latin typeface="Segoe UI Light"/>
                <a:cs typeface="Segoe UI Light"/>
              </a:rPr>
              <a:t>implementaciones</a:t>
            </a:r>
            <a:r>
              <a:rPr lang="en-US" sz="2800">
                <a:latin typeface="Segoe UI Light"/>
                <a:cs typeface="Segoe UI Light"/>
              </a:rPr>
              <a:t>: </a:t>
            </a:r>
          </a:p>
          <a:p>
            <a:pPr marL="1828800" lvl="5" indent="-228600" algn="just">
              <a:lnSpc>
                <a:spcPct val="90000"/>
              </a:lnSpc>
              <a:spcAft>
                <a:spcPts val="600"/>
              </a:spcAft>
              <a:buFont typeface="Wingdings"/>
              <a:buChar char="§"/>
            </a:pPr>
            <a:r>
              <a:rPr lang="en-US" sz="2400">
                <a:latin typeface="Segoe UI Light"/>
                <a:cs typeface="Segoe UI Light"/>
              </a:rPr>
              <a:t>AMQP (v. 1.0)</a:t>
            </a:r>
          </a:p>
          <a:p>
            <a:pPr marL="1828800" lvl="5" indent="-228600" algn="just">
              <a:lnSpc>
                <a:spcPct val="90000"/>
              </a:lnSpc>
              <a:spcAft>
                <a:spcPts val="600"/>
              </a:spcAft>
              <a:buFont typeface="Wingdings"/>
              <a:buChar char="§"/>
            </a:pPr>
            <a:r>
              <a:rPr lang="en-US" sz="2400" err="1">
                <a:latin typeface="Segoe UI Light"/>
                <a:cs typeface="Segoe UI Light"/>
              </a:rPr>
              <a:t>Openwire</a:t>
            </a:r>
            <a:r>
              <a:rPr lang="en-US" sz="2400">
                <a:latin typeface="Segoe UI Light"/>
                <a:cs typeface="Segoe UI Light"/>
              </a:rPr>
              <a:t> (</a:t>
            </a:r>
            <a:r>
              <a:rPr lang="en-US" sz="2400" err="1">
                <a:latin typeface="Segoe UI Light"/>
                <a:cs typeface="Segoe UI Light"/>
              </a:rPr>
              <a:t>protocolo</a:t>
            </a:r>
            <a:r>
              <a:rPr lang="en-US" sz="2400">
                <a:latin typeface="Segoe UI Light"/>
                <a:cs typeface="Segoe UI Light"/>
              </a:rPr>
              <a:t> de </a:t>
            </a:r>
            <a:r>
              <a:rPr lang="en-US" sz="2400" err="1">
                <a:latin typeface="Segoe UI Light"/>
                <a:cs typeface="Segoe UI Light"/>
              </a:rPr>
              <a:t>mensajes</a:t>
            </a:r>
            <a:r>
              <a:rPr lang="en-US" sz="2400">
                <a:latin typeface="Segoe UI Light"/>
                <a:cs typeface="Segoe UI Light"/>
              </a:rPr>
              <a:t> </a:t>
            </a:r>
            <a:r>
              <a:rPr lang="en-US" sz="2400" err="1">
                <a:latin typeface="Segoe UI Light"/>
                <a:cs typeface="Segoe UI Light"/>
              </a:rPr>
              <a:t>nativo</a:t>
            </a:r>
            <a:r>
              <a:rPr lang="en-US" sz="2400">
                <a:latin typeface="Segoe UI Light"/>
                <a:cs typeface="Segoe UI Light"/>
              </a:rPr>
              <a:t> de ActiveMQ)</a:t>
            </a:r>
            <a:endParaRPr lang="en-US" sz="2400">
              <a:cs typeface="Calibri"/>
            </a:endParaRPr>
          </a:p>
          <a:p>
            <a:pPr marL="1828800" lvl="5" indent="-228600" algn="just">
              <a:lnSpc>
                <a:spcPct val="90000"/>
              </a:lnSpc>
              <a:spcAft>
                <a:spcPts val="600"/>
              </a:spcAft>
              <a:buFont typeface="Wingdings"/>
              <a:buChar char="§"/>
            </a:pPr>
            <a:r>
              <a:rPr lang="en-US" sz="2400">
                <a:latin typeface="Segoe UI Light"/>
                <a:cs typeface="Segoe UI Light"/>
              </a:rPr>
              <a:t>MQTT (v. 3.1.  3.1.1   5.0)</a:t>
            </a:r>
          </a:p>
          <a:p>
            <a:pPr marL="1828800" lvl="5" indent="-228600" algn="just">
              <a:lnSpc>
                <a:spcPct val="90000"/>
              </a:lnSpc>
              <a:spcAft>
                <a:spcPts val="600"/>
              </a:spcAft>
              <a:buFont typeface="Wingdings"/>
              <a:buChar char="§"/>
            </a:pPr>
            <a:r>
              <a:rPr lang="en-US" sz="2400">
                <a:latin typeface="Segoe UI Light"/>
                <a:cs typeface="Segoe UI Light"/>
              </a:rPr>
              <a:t>STOMP (v. 1.0  1.1   1.2)</a:t>
            </a:r>
          </a:p>
          <a:p>
            <a:pPr marL="1828800" lvl="5" indent="-228600" algn="just">
              <a:lnSpc>
                <a:spcPct val="90000"/>
              </a:lnSpc>
              <a:spcAft>
                <a:spcPts val="600"/>
              </a:spcAft>
              <a:buFont typeface="Wingdings"/>
              <a:buChar char="§"/>
            </a:pPr>
            <a:r>
              <a:rPr lang="en-US" sz="2400" err="1">
                <a:latin typeface="Segoe UI Light"/>
                <a:cs typeface="Segoe UI Light"/>
              </a:rPr>
              <a:t>HornetQ</a:t>
            </a:r>
            <a:r>
              <a:rPr lang="en-US" sz="2400">
                <a:latin typeface="Segoe UI Light"/>
                <a:cs typeface="Segoe UI Light"/>
              </a:rPr>
              <a:t> (</a:t>
            </a:r>
            <a:r>
              <a:rPr lang="en-US" sz="2400" err="1">
                <a:latin typeface="Segoe UI Light"/>
                <a:cs typeface="Segoe UI Light"/>
              </a:rPr>
              <a:t>clientes</a:t>
            </a:r>
            <a:r>
              <a:rPr lang="en-US" sz="2400">
                <a:latin typeface="Segoe UI Light"/>
                <a:cs typeface="Segoe UI Light"/>
              </a:rPr>
              <a:t> </a:t>
            </a:r>
            <a:r>
              <a:rPr lang="en-US" sz="2400" err="1">
                <a:latin typeface="Segoe UI Light"/>
                <a:cs typeface="Segoe UI Light"/>
              </a:rPr>
              <a:t>HornetQ</a:t>
            </a:r>
            <a:r>
              <a:rPr lang="en-US" sz="2400">
                <a:latin typeface="Segoe UI Light"/>
                <a:cs typeface="Segoe UI Light"/>
              </a:rPr>
              <a:t>)</a:t>
            </a:r>
          </a:p>
          <a:p>
            <a:pPr marL="1657350" lvl="3" indent="-285750" algn="just">
              <a:lnSpc>
                <a:spcPct val="90000"/>
              </a:lnSpc>
              <a:spcAft>
                <a:spcPts val="600"/>
              </a:spcAft>
              <a:buFont typeface="Arial"/>
              <a:buChar char="•"/>
            </a:pPr>
            <a:endParaRPr lang="en-US" sz="2800">
              <a:ea typeface="+mn-lt"/>
              <a:cs typeface="+mn-lt"/>
            </a:endParaRPr>
          </a:p>
          <a:p>
            <a:pPr lvl="1" indent="-457200" algn="just">
              <a:lnSpc>
                <a:spcPct val="90000"/>
              </a:lnSpc>
              <a:spcAft>
                <a:spcPts val="600"/>
              </a:spcAft>
              <a:buFont typeface="Arial"/>
              <a:buChar char="•"/>
            </a:pPr>
            <a:r>
              <a:rPr lang="en-US" sz="2800">
                <a:latin typeface="Segoe UI Light"/>
                <a:ea typeface="+mn-lt"/>
                <a:cs typeface="Segoe UI Light"/>
              </a:rPr>
              <a:t>JMS y Jakarta messaging son APIs </a:t>
            </a:r>
            <a:r>
              <a:rPr lang="en-US" sz="2800" err="1">
                <a:latin typeface="Segoe UI Light"/>
                <a:ea typeface="+mn-lt"/>
                <a:cs typeface="Segoe UI Light"/>
              </a:rPr>
              <a:t>estandares</a:t>
            </a:r>
            <a:r>
              <a:rPr lang="en-US" sz="2800">
                <a:latin typeface="Segoe UI Light"/>
                <a:ea typeface="+mn-lt"/>
                <a:cs typeface="Segoe UI Light"/>
              </a:rPr>
              <a:t> que </a:t>
            </a:r>
            <a:r>
              <a:rPr lang="en-US" sz="2800" err="1">
                <a:latin typeface="Segoe UI Light"/>
                <a:ea typeface="+mn-lt"/>
                <a:cs typeface="Segoe UI Light"/>
              </a:rPr>
              <a:t>estan</a:t>
            </a:r>
            <a:r>
              <a:rPr lang="en-US" sz="2800">
                <a:latin typeface="Segoe UI Light"/>
                <a:ea typeface="+mn-lt"/>
                <a:cs typeface="Segoe UI Light"/>
              </a:rPr>
              <a:t> </a:t>
            </a:r>
            <a:r>
              <a:rPr lang="en-US" sz="2800" err="1">
                <a:latin typeface="Segoe UI Light"/>
                <a:ea typeface="+mn-lt"/>
                <a:cs typeface="Segoe UI Light"/>
              </a:rPr>
              <a:t>directamente</a:t>
            </a:r>
            <a:r>
              <a:rPr lang="en-US" sz="2800">
                <a:latin typeface="Segoe UI Light"/>
                <a:ea typeface="+mn-lt"/>
                <a:cs typeface="Segoe UI Light"/>
              </a:rPr>
              <a:t> </a:t>
            </a:r>
            <a:r>
              <a:rPr lang="en-US" sz="2800" err="1">
                <a:latin typeface="Segoe UI Light"/>
                <a:ea typeface="+mn-lt"/>
                <a:cs typeface="Segoe UI Light"/>
              </a:rPr>
              <a:t>implementadas</a:t>
            </a:r>
            <a:r>
              <a:rPr lang="en-US" sz="2800">
                <a:latin typeface="Segoe UI Light"/>
                <a:ea typeface="+mn-lt"/>
                <a:cs typeface="Segoe UI Light"/>
              </a:rPr>
              <a:t>.</a:t>
            </a:r>
          </a:p>
          <a:p>
            <a:pPr lvl="1" indent="-457200" algn="just">
              <a:lnSpc>
                <a:spcPct val="90000"/>
              </a:lnSpc>
              <a:spcAft>
                <a:spcPts val="600"/>
              </a:spcAft>
              <a:buFont typeface="Arial"/>
              <a:buChar char="•"/>
            </a:pPr>
            <a:endParaRPr lang="en-US" sz="2800">
              <a:latin typeface="Segoe UI Light"/>
              <a:cs typeface="Segoe UI Light"/>
            </a:endParaRPr>
          </a:p>
          <a:p>
            <a:pPr marL="0" lvl="1" algn="just">
              <a:lnSpc>
                <a:spcPct val="90000"/>
              </a:lnSpc>
              <a:spcAft>
                <a:spcPts val="600"/>
              </a:spcAft>
            </a:pPr>
            <a:endParaRPr lang="en-US" sz="2800">
              <a:latin typeface="Calibri" panose="020F0502020204030204"/>
              <a:ea typeface="+mn-lt"/>
              <a:cs typeface="Calibri" panose="020F0502020204030204"/>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386497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err="1">
                <a:ea typeface="+mn-lt"/>
                <a:cs typeface="+mn-lt"/>
              </a:rPr>
              <a:t>Persistencia</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742950" lvl="1" indent="-457200" algn="just">
              <a:lnSpc>
                <a:spcPct val="90000"/>
              </a:lnSpc>
              <a:spcAft>
                <a:spcPts val="600"/>
              </a:spcAft>
              <a:buFont typeface="Arial,Sans-Serif"/>
              <a:buChar char="•"/>
            </a:pPr>
            <a:r>
              <a:rPr lang="en-US" sz="2800">
                <a:latin typeface="Segoe UI Light"/>
                <a:cs typeface="Segoe UI Light"/>
              </a:rPr>
              <a:t>Para </a:t>
            </a:r>
            <a:r>
              <a:rPr lang="en-US" sz="2800" err="1">
                <a:latin typeface="Segoe UI Light"/>
                <a:cs typeface="Segoe UI Light"/>
              </a:rPr>
              <a:t>almacenar</a:t>
            </a:r>
            <a:r>
              <a:rPr lang="en-US" sz="2800">
                <a:latin typeface="Segoe UI Light"/>
                <a:cs typeface="Segoe UI Light"/>
              </a:rPr>
              <a:t> </a:t>
            </a:r>
            <a:r>
              <a:rPr lang="en-US" sz="2800" err="1">
                <a:latin typeface="Segoe UI Light"/>
                <a:cs typeface="Segoe UI Light"/>
              </a:rPr>
              <a:t>los</a:t>
            </a:r>
            <a:r>
              <a:rPr lang="en-US" sz="2800">
                <a:latin typeface="Segoe UI Light"/>
                <a:cs typeface="Segoe UI Light"/>
              </a:rPr>
              <a:t> </a:t>
            </a:r>
            <a:r>
              <a:rPr lang="en-US" sz="2800" err="1">
                <a:latin typeface="Segoe UI Light"/>
                <a:cs typeface="Segoe UI Light"/>
              </a:rPr>
              <a:t>mensaje</a:t>
            </a:r>
            <a:r>
              <a:rPr lang="en-US" sz="2800">
                <a:latin typeface="Segoe UI Light"/>
                <a:cs typeface="Segoe UI Light"/>
              </a:rPr>
              <a:t>, </a:t>
            </a:r>
            <a:r>
              <a:rPr lang="en-US" sz="2800" err="1">
                <a:latin typeface="Segoe UI Light"/>
                <a:cs typeface="Segoe UI Light"/>
              </a:rPr>
              <a:t>Activemq</a:t>
            </a:r>
            <a:r>
              <a:rPr lang="en-US" sz="2800">
                <a:latin typeface="Segoe UI Light"/>
                <a:cs typeface="Segoe UI Light"/>
              </a:rPr>
              <a:t> </a:t>
            </a:r>
            <a:r>
              <a:rPr lang="en-US" sz="2800" err="1">
                <a:latin typeface="Segoe UI Light"/>
                <a:cs typeface="Segoe UI Light"/>
              </a:rPr>
              <a:t>incluye</a:t>
            </a:r>
            <a:r>
              <a:rPr lang="en-US" sz="2800">
                <a:latin typeface="Segoe UI Light"/>
                <a:cs typeface="Segoe UI Light"/>
              </a:rPr>
              <a:t> dos </a:t>
            </a:r>
            <a:r>
              <a:rPr lang="en-US" sz="2800" err="1">
                <a:latin typeface="Segoe UI Light"/>
                <a:cs typeface="Segoe UI Light"/>
              </a:rPr>
              <a:t>sistemas</a:t>
            </a:r>
            <a:r>
              <a:rPr lang="en-US" sz="2800">
                <a:latin typeface="Segoe UI Light"/>
                <a:cs typeface="Segoe UI Light"/>
              </a:rPr>
              <a:t>: </a:t>
            </a:r>
          </a:p>
          <a:p>
            <a:pPr marL="1828800" lvl="5" indent="-228600" algn="just">
              <a:lnSpc>
                <a:spcPct val="90000"/>
              </a:lnSpc>
              <a:spcAft>
                <a:spcPts val="600"/>
              </a:spcAft>
              <a:buFont typeface="Wingdings,Sans-Serif"/>
              <a:buChar char="§"/>
            </a:pPr>
            <a:r>
              <a:rPr lang="en-US" sz="2400">
                <a:latin typeface="Arial"/>
                <a:cs typeface="Arial"/>
              </a:rPr>
              <a:t>File Journal: </a:t>
            </a:r>
            <a:r>
              <a:rPr lang="en-US" sz="2800">
                <a:latin typeface="Segoe UI Light"/>
                <a:cs typeface="Segoe UI Light"/>
              </a:rPr>
              <a:t>Sistema de </a:t>
            </a:r>
            <a:r>
              <a:rPr lang="en-US" sz="2800" err="1">
                <a:latin typeface="Segoe UI Light"/>
                <a:cs typeface="Segoe UI Light"/>
              </a:rPr>
              <a:t>archivos</a:t>
            </a:r>
            <a:r>
              <a:rPr lang="en-US" sz="2800">
                <a:latin typeface="Segoe UI Light"/>
                <a:cs typeface="Segoe UI Light"/>
              </a:rPr>
              <a:t> con journaling (default)</a:t>
            </a:r>
          </a:p>
          <a:p>
            <a:pPr marL="1828800" lvl="5" indent="-228600" algn="just">
              <a:lnSpc>
                <a:spcPct val="90000"/>
              </a:lnSpc>
              <a:spcAft>
                <a:spcPts val="600"/>
              </a:spcAft>
              <a:buFont typeface="Wingdings,Sans-Serif"/>
              <a:buChar char="§"/>
            </a:pPr>
            <a:r>
              <a:rPr lang="en-US" sz="2400">
                <a:latin typeface="Arial"/>
                <a:cs typeface="Arial"/>
              </a:rPr>
              <a:t>JDBC Store: </a:t>
            </a:r>
            <a:r>
              <a:rPr lang="en-US" sz="2800">
                <a:latin typeface="Segoe UI Light"/>
                <a:cs typeface="Segoe UI Light"/>
              </a:rPr>
              <a:t>Base de </a:t>
            </a:r>
            <a:r>
              <a:rPr lang="en-US" sz="2800" err="1">
                <a:latin typeface="Segoe UI Light"/>
                <a:cs typeface="Segoe UI Light"/>
              </a:rPr>
              <a:t>datos</a:t>
            </a:r>
            <a:r>
              <a:rPr lang="en-US" sz="2800">
                <a:latin typeface="Segoe UI Light"/>
                <a:cs typeface="Segoe UI Light"/>
              </a:rPr>
              <a:t> a traves de JDBC</a:t>
            </a:r>
          </a:p>
          <a:p>
            <a:pPr marL="1828800" lvl="5" indent="-228600" algn="just">
              <a:lnSpc>
                <a:spcPct val="90000"/>
              </a:lnSpc>
              <a:spcAft>
                <a:spcPts val="600"/>
              </a:spcAft>
              <a:buFont typeface="Wingdings,Sans-Serif"/>
              <a:buChar char="§"/>
            </a:pPr>
            <a:endParaRPr lang="en-US" sz="2800">
              <a:latin typeface="Segoe UI Light"/>
              <a:cs typeface="Segoe UI Light"/>
            </a:endParaRPr>
          </a:p>
          <a:p>
            <a:pPr marL="742950" lvl="1" indent="-457200" algn="just">
              <a:lnSpc>
                <a:spcPct val="90000"/>
              </a:lnSpc>
              <a:spcAft>
                <a:spcPts val="600"/>
              </a:spcAft>
              <a:buFont typeface="Arial,Sans-Serif"/>
              <a:buChar char="•"/>
            </a:pPr>
            <a:r>
              <a:rPr lang="en-US" sz="2800" err="1">
                <a:latin typeface="Segoe UI Light"/>
                <a:cs typeface="Segoe UI Light"/>
              </a:rPr>
              <a:t>Cuando</a:t>
            </a:r>
            <a:r>
              <a:rPr lang="en-US" sz="2800">
                <a:latin typeface="Segoe UI Light"/>
                <a:cs typeface="Segoe UI Light"/>
              </a:rPr>
              <a:t> no es </a:t>
            </a:r>
            <a:r>
              <a:rPr lang="en-US" sz="2800" err="1">
                <a:latin typeface="Segoe UI Light"/>
                <a:cs typeface="Segoe UI Light"/>
              </a:rPr>
              <a:t>posible</a:t>
            </a:r>
            <a:r>
              <a:rPr lang="en-US" sz="2800">
                <a:latin typeface="Segoe UI Light"/>
                <a:cs typeface="Segoe UI Light"/>
              </a:rPr>
              <a:t> </a:t>
            </a:r>
            <a:r>
              <a:rPr lang="en-US" sz="2800" err="1">
                <a:latin typeface="Segoe UI Light"/>
                <a:cs typeface="Segoe UI Light"/>
              </a:rPr>
              <a:t>almacenar</a:t>
            </a:r>
            <a:r>
              <a:rPr lang="en-US" sz="2800">
                <a:latin typeface="Segoe UI Light"/>
                <a:cs typeface="Segoe UI Light"/>
              </a:rPr>
              <a:t> las colas </a:t>
            </a:r>
            <a:r>
              <a:rPr lang="en-US" sz="2800" err="1">
                <a:latin typeface="Segoe UI Light"/>
                <a:cs typeface="Segoe UI Light"/>
              </a:rPr>
              <a:t>en</a:t>
            </a:r>
            <a:r>
              <a:rPr lang="en-US" sz="2800">
                <a:latin typeface="Segoe UI Light"/>
                <a:cs typeface="Segoe UI Light"/>
              </a:rPr>
              <a:t> la </a:t>
            </a:r>
            <a:r>
              <a:rPr lang="en-US" sz="2800" err="1">
                <a:latin typeface="Segoe UI Light"/>
                <a:cs typeface="Segoe UI Light"/>
              </a:rPr>
              <a:t>memoria</a:t>
            </a:r>
            <a:r>
              <a:rPr lang="en-US" sz="2800">
                <a:latin typeface="Segoe UI Light"/>
                <a:cs typeface="Segoe UI Light"/>
              </a:rPr>
              <a:t>. Apache ActiveMQ </a:t>
            </a:r>
            <a:r>
              <a:rPr lang="en-US" sz="2800" err="1">
                <a:latin typeface="Segoe UI Light"/>
                <a:cs typeface="Segoe UI Light"/>
              </a:rPr>
              <a:t>guarda</a:t>
            </a:r>
            <a:r>
              <a:rPr lang="en-US" sz="2800">
                <a:latin typeface="Segoe UI Light"/>
                <a:cs typeface="Segoe UI Light"/>
              </a:rPr>
              <a:t> </a:t>
            </a:r>
            <a:r>
              <a:rPr lang="en-US" sz="2800" err="1">
                <a:latin typeface="Segoe UI Light"/>
                <a:cs typeface="Segoe UI Light"/>
              </a:rPr>
              <a:t>los</a:t>
            </a:r>
            <a:r>
              <a:rPr lang="en-US" sz="2800">
                <a:latin typeface="Segoe UI Light"/>
                <a:cs typeface="Segoe UI Light"/>
              </a:rPr>
              <a:t> </a:t>
            </a:r>
            <a:r>
              <a:rPr lang="en-US" sz="2800" err="1">
                <a:latin typeface="Segoe UI Light"/>
                <a:cs typeface="Segoe UI Light"/>
              </a:rPr>
              <a:t>mensajes</a:t>
            </a:r>
            <a:r>
              <a:rPr lang="en-US" sz="2800">
                <a:latin typeface="Segoe UI Light"/>
                <a:cs typeface="Segoe UI Light"/>
              </a:rPr>
              <a:t> (</a:t>
            </a:r>
            <a:r>
              <a:rPr lang="en-US" sz="2800" b="1">
                <a:latin typeface="Segoe UI Light"/>
                <a:cs typeface="Segoe UI Light"/>
              </a:rPr>
              <a:t>paging</a:t>
            </a:r>
            <a:r>
              <a:rPr lang="en-US" sz="2800">
                <a:latin typeface="Segoe UI Light"/>
                <a:cs typeface="Segoe UI Light"/>
              </a:rPr>
              <a:t>) </a:t>
            </a:r>
            <a:r>
              <a:rPr lang="en-US" sz="2800" err="1">
                <a:latin typeface="Segoe UI Light"/>
                <a:cs typeface="Segoe UI Light"/>
              </a:rPr>
              <a:t>en</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sistema</a:t>
            </a:r>
            <a:r>
              <a:rPr lang="en-US" sz="2800">
                <a:latin typeface="Segoe UI Light"/>
                <a:cs typeface="Segoe UI Light"/>
              </a:rPr>
              <a:t> de </a:t>
            </a:r>
            <a:r>
              <a:rPr lang="en-US" sz="2800" err="1">
                <a:latin typeface="Segoe UI Light"/>
                <a:cs typeface="Segoe UI Light"/>
              </a:rPr>
              <a:t>persistencia</a:t>
            </a:r>
            <a:endParaRPr lang="en-US" err="1">
              <a:latin typeface="Calibri" panose="020F0502020204030204"/>
              <a:ea typeface="Calibri" panose="020F0502020204030204"/>
              <a:cs typeface="Calibri" panose="020F0502020204030204"/>
            </a:endParaRPr>
          </a:p>
          <a:p>
            <a:pPr lvl="1" indent="-457200" algn="just">
              <a:lnSpc>
                <a:spcPct val="90000"/>
              </a:lnSpc>
              <a:spcAft>
                <a:spcPts val="600"/>
              </a:spcAft>
              <a:buFont typeface="Arial"/>
              <a:buChar char="•"/>
            </a:pPr>
            <a:endParaRPr lang="en-US" sz="2800">
              <a:latin typeface="Segoe UI Light"/>
              <a:cs typeface="Segoe UI Light"/>
            </a:endParaRPr>
          </a:p>
          <a:p>
            <a:pPr marL="0" lvl="1" algn="just">
              <a:lnSpc>
                <a:spcPct val="90000"/>
              </a:lnSpc>
              <a:spcAft>
                <a:spcPts val="600"/>
              </a:spcAft>
            </a:pPr>
            <a:endParaRPr lang="en-US" sz="2800">
              <a:latin typeface="Calibri" panose="020F0502020204030204"/>
              <a:ea typeface="+mn-lt"/>
              <a:cs typeface="Calibri" panose="020F0502020204030204"/>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137715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err="1">
                <a:ea typeface="+mn-lt"/>
                <a:cs typeface="+mn-lt"/>
              </a:rPr>
              <a:t>Direccionamiento</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742950" lvl="1" indent="-457200" algn="just">
              <a:lnSpc>
                <a:spcPct val="90000"/>
              </a:lnSpc>
              <a:spcAft>
                <a:spcPts val="600"/>
              </a:spcAft>
              <a:buFont typeface="Arial,Sans-Serif"/>
              <a:buChar char="•"/>
            </a:pPr>
            <a:r>
              <a:rPr lang="en-US" sz="2800">
                <a:latin typeface="Segoe UI Light"/>
                <a:cs typeface="Segoe UI Light"/>
              </a:rPr>
              <a:t>En </a:t>
            </a:r>
            <a:r>
              <a:rPr lang="en-US" sz="2800" err="1">
                <a:latin typeface="Segoe UI Light"/>
                <a:cs typeface="Segoe UI Light"/>
              </a:rPr>
              <a:t>una</a:t>
            </a:r>
            <a:r>
              <a:rPr lang="en-US" sz="2800">
                <a:latin typeface="Segoe UI Light"/>
                <a:cs typeface="Segoe UI Light"/>
              </a:rPr>
              <a:t> </a:t>
            </a:r>
            <a:r>
              <a:rPr lang="en-US" sz="2800" err="1">
                <a:latin typeface="Segoe UI Light"/>
                <a:cs typeface="Segoe UI Light"/>
              </a:rPr>
              <a:t>semantica</a:t>
            </a:r>
            <a:r>
              <a:rPr lang="en-US" sz="2800">
                <a:latin typeface="Segoe UI Light"/>
                <a:cs typeface="Segoe UI Light"/>
              </a:rPr>
              <a:t> </a:t>
            </a:r>
            <a:r>
              <a:rPr lang="en-US" sz="2800" err="1">
                <a:latin typeface="Segoe UI Light"/>
                <a:cs typeface="Segoe UI Light"/>
              </a:rPr>
              <a:t>unificada</a:t>
            </a:r>
            <a:r>
              <a:rPr lang="en-US" sz="2800">
                <a:latin typeface="Segoe UI Light"/>
                <a:cs typeface="Segoe UI Light"/>
              </a:rPr>
              <a:t>, con </a:t>
            </a:r>
            <a:r>
              <a:rPr lang="en-US" sz="2800" err="1">
                <a:latin typeface="Segoe UI Light"/>
                <a:cs typeface="Segoe UI Light"/>
              </a:rPr>
              <a:t>todos</a:t>
            </a:r>
            <a:r>
              <a:rPr lang="en-US" sz="2800">
                <a:latin typeface="Segoe UI Light"/>
                <a:cs typeface="Segoe UI Light"/>
              </a:rPr>
              <a:t> </a:t>
            </a:r>
            <a:r>
              <a:rPr lang="en-US" sz="2800" err="1">
                <a:latin typeface="Segoe UI Light"/>
                <a:cs typeface="Segoe UI Light"/>
              </a:rPr>
              <a:t>los</a:t>
            </a:r>
            <a:r>
              <a:rPr lang="en-US" sz="2800">
                <a:latin typeface="Segoe UI Light"/>
                <a:cs typeface="Segoe UI Light"/>
              </a:rPr>
              <a:t> </a:t>
            </a:r>
            <a:r>
              <a:rPr lang="en-US" sz="2800" err="1">
                <a:latin typeface="Segoe UI Light"/>
                <a:cs typeface="Segoe UI Light"/>
              </a:rPr>
              <a:t>protocolos</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broker define:</a:t>
            </a:r>
            <a:endParaRPr lang="en-US"/>
          </a:p>
          <a:p>
            <a:pPr marL="1657350" lvl="3" indent="-457200" algn="just">
              <a:lnSpc>
                <a:spcPct val="90000"/>
              </a:lnSpc>
              <a:spcAft>
                <a:spcPts val="600"/>
              </a:spcAft>
              <a:buFont typeface="Arial"/>
              <a:buChar char="•"/>
            </a:pPr>
            <a:r>
              <a:rPr lang="en-US" sz="2000">
                <a:latin typeface="Segoe UI Light"/>
                <a:cs typeface="Segoe UI Light"/>
              </a:rPr>
              <a:t>Address</a:t>
            </a:r>
          </a:p>
          <a:p>
            <a:pPr marL="1657350" lvl="3" indent="-457200" algn="just">
              <a:lnSpc>
                <a:spcPct val="90000"/>
              </a:lnSpc>
              <a:spcAft>
                <a:spcPts val="600"/>
              </a:spcAft>
              <a:buFont typeface="Arial"/>
              <a:buChar char="•"/>
            </a:pPr>
            <a:r>
              <a:rPr lang="en-US" sz="2000">
                <a:latin typeface="Segoe UI Light"/>
                <a:ea typeface="+mn-lt"/>
                <a:cs typeface="Segoe UI Light"/>
              </a:rPr>
              <a:t>Queue</a:t>
            </a:r>
          </a:p>
          <a:p>
            <a:pPr marL="1657350" lvl="3" indent="-457200" algn="just">
              <a:lnSpc>
                <a:spcPct val="90000"/>
              </a:lnSpc>
              <a:spcAft>
                <a:spcPts val="600"/>
              </a:spcAft>
              <a:buFont typeface="Arial"/>
              <a:buChar char="•"/>
            </a:pPr>
            <a:r>
              <a:rPr lang="en-US" sz="2000">
                <a:latin typeface="Segoe UI Light"/>
                <a:ea typeface="+mn-lt"/>
                <a:cs typeface="Segoe UI Light"/>
              </a:rPr>
              <a:t>Routing</a:t>
            </a:r>
          </a:p>
          <a:p>
            <a:pPr marL="1657350" lvl="3" indent="-457200" algn="just">
              <a:lnSpc>
                <a:spcPct val="90000"/>
              </a:lnSpc>
              <a:spcAft>
                <a:spcPts val="600"/>
              </a:spcAft>
              <a:buFont typeface="Arial"/>
              <a:buChar char="•"/>
            </a:pPr>
            <a:endParaRPr lang="en-US" sz="2800">
              <a:latin typeface="Segoe UI Light"/>
              <a:ea typeface="+mn-lt"/>
              <a:cs typeface="Segoe UI Light"/>
            </a:endParaRPr>
          </a:p>
          <a:p>
            <a:pPr lvl="1" indent="-457200" algn="just">
              <a:lnSpc>
                <a:spcPct val="90000"/>
              </a:lnSpc>
              <a:spcAft>
                <a:spcPts val="600"/>
              </a:spcAft>
              <a:buFont typeface="Arial"/>
              <a:buChar char="•"/>
            </a:pPr>
            <a:endParaRPr lang="en-US" sz="2800">
              <a:latin typeface="Segoe UI Light"/>
              <a:ea typeface="+mn-lt"/>
              <a:cs typeface="Segoe UI Light"/>
            </a:endParaRPr>
          </a:p>
          <a:p>
            <a:pPr marL="0" lvl="1" algn="just">
              <a:lnSpc>
                <a:spcPct val="90000"/>
              </a:lnSpc>
              <a:spcAft>
                <a:spcPts val="600"/>
              </a:spcAft>
            </a:pPr>
            <a:endParaRPr lang="en-US" sz="2800">
              <a:latin typeface="Calibri" panose="020F0502020204030204"/>
              <a:ea typeface="+mn-lt"/>
              <a:cs typeface="Calibri" panose="020F0502020204030204"/>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pic>
        <p:nvPicPr>
          <p:cNvPr id="5" name="Imagen 4" descr="Diagrama&#10;&#10;Descripción generada automáticamente">
            <a:extLst>
              <a:ext uri="{FF2B5EF4-FFF2-40B4-BE49-F238E27FC236}">
                <a16:creationId xmlns:a16="http://schemas.microsoft.com/office/drawing/2014/main" id="{8604AB0A-FF33-B4BD-EBA5-2246A16B7E8F}"/>
              </a:ext>
            </a:extLst>
          </p:cNvPr>
          <p:cNvPicPr>
            <a:picLocks noChangeAspect="1"/>
          </p:cNvPicPr>
          <p:nvPr/>
        </p:nvPicPr>
        <p:blipFill>
          <a:blip r:embed="rId3"/>
          <a:stretch>
            <a:fillRect/>
          </a:stretch>
        </p:blipFill>
        <p:spPr>
          <a:xfrm>
            <a:off x="1046009" y="4021181"/>
            <a:ext cx="9325752" cy="2562225"/>
          </a:xfrm>
          <a:prstGeom prst="rect">
            <a:avLst/>
          </a:prstGeom>
        </p:spPr>
      </p:pic>
    </p:spTree>
    <p:extLst>
      <p:ext uri="{BB962C8B-B14F-4D97-AF65-F5344CB8AC3E}">
        <p14:creationId xmlns:p14="http://schemas.microsoft.com/office/powerpoint/2010/main" val="885228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err="1">
                <a:ea typeface="+mn-lt"/>
                <a:cs typeface="+mn-lt"/>
              </a:rPr>
              <a:t>Direccionamiento</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742950" lvl="1" indent="-457200" algn="just">
              <a:lnSpc>
                <a:spcPct val="90000"/>
              </a:lnSpc>
              <a:spcAft>
                <a:spcPts val="600"/>
              </a:spcAft>
              <a:buFont typeface="Arial,Sans-Serif"/>
              <a:buChar char="•"/>
            </a:pPr>
            <a:r>
              <a:rPr lang="en-US" sz="2800" b="1">
                <a:latin typeface="Segoe UI Semibold"/>
                <a:cs typeface="Segoe UI Light"/>
              </a:rPr>
              <a:t>Address</a:t>
            </a:r>
            <a:r>
              <a:rPr lang="en-US" sz="2800">
                <a:latin typeface="Segoe UI Light"/>
                <a:cs typeface="Segoe UI Light"/>
              </a:rPr>
              <a:t>:  Es </a:t>
            </a:r>
            <a:r>
              <a:rPr lang="en-US" sz="2800" err="1">
                <a:latin typeface="Segoe UI Light"/>
                <a:cs typeface="Segoe UI Light"/>
              </a:rPr>
              <a:t>el</a:t>
            </a:r>
            <a:r>
              <a:rPr lang="en-US" sz="2800">
                <a:latin typeface="Segoe UI Light"/>
                <a:cs typeface="Segoe UI Light"/>
              </a:rPr>
              <a:t> endpoint del </a:t>
            </a:r>
            <a:r>
              <a:rPr lang="en-US" sz="2800" err="1">
                <a:latin typeface="Segoe UI Light"/>
                <a:cs typeface="Segoe UI Light"/>
              </a:rPr>
              <a:t>mensaje</a:t>
            </a:r>
            <a:endParaRPr lang="en-US" sz="2800" err="1">
              <a:latin typeface="Segoe UI Light"/>
              <a:ea typeface="+mn-lt"/>
              <a:cs typeface="Segoe UI Light"/>
            </a:endParaRPr>
          </a:p>
          <a:p>
            <a:pPr marL="742950" lvl="1" indent="-457200" algn="just">
              <a:lnSpc>
                <a:spcPct val="90000"/>
              </a:lnSpc>
              <a:spcAft>
                <a:spcPts val="600"/>
              </a:spcAft>
              <a:buFont typeface="Arial,Sans-Serif"/>
              <a:buChar char="•"/>
            </a:pPr>
            <a:r>
              <a:rPr lang="en-US" sz="2800" b="1">
                <a:latin typeface="Segoe UI Semibold"/>
                <a:cs typeface="Segoe UI Light"/>
              </a:rPr>
              <a:t>Queue</a:t>
            </a:r>
            <a:r>
              <a:rPr lang="en-US" sz="2800">
                <a:latin typeface="Segoe UI Light"/>
                <a:cs typeface="Segoe UI Light"/>
              </a:rPr>
              <a:t>: El </a:t>
            </a:r>
            <a:r>
              <a:rPr lang="en-US" sz="2800" err="1">
                <a:latin typeface="Segoe UI Light"/>
                <a:cs typeface="Segoe UI Light"/>
              </a:rPr>
              <a:t>mensaje</a:t>
            </a:r>
            <a:r>
              <a:rPr lang="en-US" sz="2800">
                <a:latin typeface="Segoe UI Light"/>
                <a:cs typeface="Segoe UI Light"/>
              </a:rPr>
              <a:t> es </a:t>
            </a:r>
            <a:r>
              <a:rPr lang="en-US" sz="2800" err="1">
                <a:latin typeface="Segoe UI Light"/>
                <a:cs typeface="Segoe UI Light"/>
              </a:rPr>
              <a:t>enviado</a:t>
            </a:r>
            <a:r>
              <a:rPr lang="en-US" sz="2800">
                <a:latin typeface="Segoe UI Light"/>
                <a:cs typeface="Segoe UI Light"/>
              </a:rPr>
              <a:t> a </a:t>
            </a:r>
            <a:r>
              <a:rPr lang="en-US" sz="2800" err="1">
                <a:latin typeface="Segoe UI Light"/>
                <a:cs typeface="Segoe UI Light"/>
              </a:rPr>
              <a:t>una</a:t>
            </a:r>
            <a:r>
              <a:rPr lang="en-US" sz="2800">
                <a:latin typeface="Segoe UI Light"/>
                <a:cs typeface="Segoe UI Light"/>
              </a:rPr>
              <a:t> o </a:t>
            </a:r>
            <a:r>
              <a:rPr lang="en-US" sz="2800" err="1">
                <a:latin typeface="Segoe UI Light"/>
                <a:cs typeface="Segoe UI Light"/>
              </a:rPr>
              <a:t>varias</a:t>
            </a:r>
            <a:r>
              <a:rPr lang="en-US" sz="2800">
                <a:latin typeface="Segoe UI Light"/>
                <a:cs typeface="Segoe UI Light"/>
              </a:rPr>
              <a:t> colas</a:t>
            </a:r>
          </a:p>
          <a:p>
            <a:pPr marL="742950" lvl="1" indent="-457200" algn="just">
              <a:lnSpc>
                <a:spcPct val="90000"/>
              </a:lnSpc>
              <a:spcAft>
                <a:spcPts val="600"/>
              </a:spcAft>
              <a:buFont typeface="Arial,Sans-Serif"/>
              <a:buChar char="•"/>
            </a:pPr>
            <a:r>
              <a:rPr lang="en-US" sz="2800" b="1">
                <a:latin typeface="Segoe UI Semibold"/>
                <a:cs typeface="Segoe UI Light"/>
              </a:rPr>
              <a:t>Routing</a:t>
            </a:r>
            <a:r>
              <a:rPr lang="en-US" sz="2800">
                <a:latin typeface="Segoe UI Light"/>
                <a:ea typeface="+mn-lt"/>
                <a:cs typeface="Segoe UI Light"/>
              </a:rPr>
              <a:t>: El </a:t>
            </a:r>
            <a:r>
              <a:rPr lang="en-US" sz="2800" err="1">
                <a:latin typeface="Segoe UI Light"/>
                <a:ea typeface="+mn-lt"/>
                <a:cs typeface="Segoe UI Light"/>
              </a:rPr>
              <a:t>como</a:t>
            </a:r>
            <a:r>
              <a:rPr lang="en-US" sz="2800">
                <a:latin typeface="Segoe UI Light"/>
                <a:ea typeface="+mn-lt"/>
                <a:cs typeface="Segoe UI Light"/>
              </a:rPr>
              <a:t> se </a:t>
            </a:r>
            <a:r>
              <a:rPr lang="en-US" sz="2800" err="1">
                <a:latin typeface="Segoe UI Light"/>
                <a:ea typeface="+mn-lt"/>
                <a:cs typeface="Segoe UI Light"/>
              </a:rPr>
              <a:t>envian</a:t>
            </a:r>
            <a:r>
              <a:rPr lang="en-US" sz="2800">
                <a:latin typeface="Segoe UI Light"/>
                <a:ea typeface="+mn-lt"/>
                <a:cs typeface="Segoe UI Light"/>
              </a:rPr>
              <a:t> </a:t>
            </a:r>
            <a:r>
              <a:rPr lang="en-US" sz="2800" err="1">
                <a:latin typeface="Segoe UI Light"/>
                <a:ea typeface="+mn-lt"/>
                <a:cs typeface="Segoe UI Light"/>
              </a:rPr>
              <a:t>los</a:t>
            </a:r>
            <a:r>
              <a:rPr lang="en-US" sz="2800">
                <a:latin typeface="Segoe UI Light"/>
                <a:ea typeface="+mn-lt"/>
                <a:cs typeface="Segoe UI Light"/>
              </a:rPr>
              <a:t> </a:t>
            </a:r>
            <a:r>
              <a:rPr lang="en-US" sz="2800" err="1">
                <a:latin typeface="Segoe UI Light"/>
                <a:ea typeface="+mn-lt"/>
                <a:cs typeface="Segoe UI Light"/>
              </a:rPr>
              <a:t>mensajes</a:t>
            </a:r>
            <a:r>
              <a:rPr lang="en-US" sz="2800">
                <a:latin typeface="Segoe UI Light"/>
                <a:ea typeface="+mn-lt"/>
                <a:cs typeface="Segoe UI Light"/>
              </a:rPr>
              <a:t> a las colas </a:t>
            </a:r>
            <a:r>
              <a:rPr lang="en-US" sz="2800" err="1">
                <a:latin typeface="Segoe UI Light"/>
                <a:ea typeface="+mn-lt"/>
                <a:cs typeface="Segoe UI Light"/>
              </a:rPr>
              <a:t>asociadas</a:t>
            </a:r>
            <a:r>
              <a:rPr lang="en-US" sz="2800">
                <a:latin typeface="Segoe UI Light"/>
                <a:ea typeface="+mn-lt"/>
                <a:cs typeface="Segoe UI Light"/>
              </a:rPr>
              <a:t> al "Address"</a:t>
            </a:r>
          </a:p>
          <a:p>
            <a:pPr marL="2114550" lvl="4" indent="-457200" algn="just">
              <a:lnSpc>
                <a:spcPct val="90000"/>
              </a:lnSpc>
              <a:spcAft>
                <a:spcPts val="600"/>
              </a:spcAft>
              <a:buFont typeface="Arial"/>
              <a:buChar char="•"/>
            </a:pPr>
            <a:r>
              <a:rPr lang="en-US" sz="2800" b="1" u="sng">
                <a:latin typeface="Segoe UI Light"/>
                <a:ea typeface="+mn-lt"/>
                <a:cs typeface="Segoe UI Light"/>
              </a:rPr>
              <a:t>Anycast</a:t>
            </a:r>
            <a:r>
              <a:rPr lang="en-US" sz="2800">
                <a:latin typeface="Segoe UI Light"/>
                <a:ea typeface="+mn-lt"/>
                <a:cs typeface="Segoe UI Light"/>
              </a:rPr>
              <a:t>: Una cola</a:t>
            </a:r>
          </a:p>
          <a:p>
            <a:pPr marL="2114550" lvl="4" indent="-457200" algn="just">
              <a:lnSpc>
                <a:spcPct val="90000"/>
              </a:lnSpc>
              <a:spcAft>
                <a:spcPts val="600"/>
              </a:spcAft>
              <a:buFont typeface="Arial"/>
              <a:buChar char="•"/>
            </a:pPr>
            <a:r>
              <a:rPr lang="en-US" sz="2800" b="1" u="sng">
                <a:latin typeface="Segoe UI Light"/>
                <a:ea typeface="+mn-lt"/>
                <a:cs typeface="Segoe UI Light"/>
              </a:rPr>
              <a:t>Multicast</a:t>
            </a:r>
            <a:r>
              <a:rPr lang="en-US" sz="2800">
                <a:latin typeface="Segoe UI Light"/>
                <a:ea typeface="+mn-lt"/>
                <a:cs typeface="Segoe UI Light"/>
              </a:rPr>
              <a:t>: Mas de </a:t>
            </a:r>
            <a:r>
              <a:rPr lang="en-US" sz="2800" err="1">
                <a:latin typeface="Segoe UI Light"/>
                <a:ea typeface="+mn-lt"/>
                <a:cs typeface="Segoe UI Light"/>
              </a:rPr>
              <a:t>una</a:t>
            </a:r>
            <a:r>
              <a:rPr lang="en-US" sz="2800">
                <a:latin typeface="Segoe UI Light"/>
                <a:ea typeface="+mn-lt"/>
                <a:cs typeface="Segoe UI Light"/>
              </a:rPr>
              <a:t> cola</a:t>
            </a:r>
          </a:p>
          <a:p>
            <a:pPr marL="742950" lvl="1" indent="-457200" algn="just">
              <a:lnSpc>
                <a:spcPct val="90000"/>
              </a:lnSpc>
              <a:spcAft>
                <a:spcPts val="600"/>
              </a:spcAft>
              <a:buFont typeface="Arial,Sans-Serif"/>
              <a:buChar char="•"/>
            </a:pPr>
            <a:endParaRPr lang="en-US" sz="2800">
              <a:latin typeface="Segoe UI Light"/>
              <a:ea typeface="+mn-lt"/>
              <a:cs typeface="Segoe UI Light"/>
            </a:endParaRPr>
          </a:p>
          <a:p>
            <a:pPr marL="1657350" lvl="3" indent="-457200" algn="just">
              <a:lnSpc>
                <a:spcPct val="90000"/>
              </a:lnSpc>
              <a:spcAft>
                <a:spcPts val="600"/>
              </a:spcAft>
              <a:buFont typeface="Arial"/>
              <a:buChar char="•"/>
            </a:pPr>
            <a:endParaRPr lang="en-US" sz="2800">
              <a:latin typeface="Segoe UI Light"/>
              <a:ea typeface="+mn-lt"/>
              <a:cs typeface="Segoe UI Light"/>
            </a:endParaRPr>
          </a:p>
          <a:p>
            <a:pPr lvl="1" indent="-457200" algn="just">
              <a:lnSpc>
                <a:spcPct val="90000"/>
              </a:lnSpc>
              <a:spcAft>
                <a:spcPts val="600"/>
              </a:spcAft>
              <a:buFont typeface="Arial"/>
              <a:buChar char="•"/>
            </a:pPr>
            <a:endParaRPr lang="en-US" sz="2800">
              <a:latin typeface="Segoe UI Light"/>
              <a:ea typeface="+mn-lt"/>
              <a:cs typeface="Segoe UI Light"/>
            </a:endParaRPr>
          </a:p>
          <a:p>
            <a:pPr marL="0" lvl="1" algn="just">
              <a:lnSpc>
                <a:spcPct val="90000"/>
              </a:lnSpc>
              <a:spcAft>
                <a:spcPts val="600"/>
              </a:spcAft>
            </a:pPr>
            <a:endParaRPr lang="en-US" sz="2800">
              <a:latin typeface="Calibri" panose="020F0502020204030204"/>
              <a:ea typeface="+mn-lt"/>
              <a:cs typeface="Calibri" panose="020F0502020204030204"/>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279107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err="1">
                <a:ea typeface="+mn-lt"/>
                <a:cs typeface="+mn-lt"/>
              </a:rPr>
              <a:t>Direccionamiento</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742950" lvl="1" indent="-457200" algn="just">
              <a:lnSpc>
                <a:spcPct val="90000"/>
              </a:lnSpc>
              <a:spcAft>
                <a:spcPts val="600"/>
              </a:spcAft>
              <a:buFont typeface="Arial,Sans-Serif"/>
              <a:buChar char="•"/>
            </a:pPr>
            <a:r>
              <a:rPr lang="en-US" sz="2800" b="1">
                <a:latin typeface="Segoe UI Semibold"/>
                <a:cs typeface="Segoe UI Light"/>
              </a:rPr>
              <a:t>Anycast</a:t>
            </a:r>
            <a:r>
              <a:rPr lang="en-US" sz="2800">
                <a:latin typeface="Segoe UI Light"/>
                <a:cs typeface="Segoe UI Light"/>
              </a:rPr>
              <a:t>:  </a:t>
            </a:r>
            <a:r>
              <a:rPr lang="en-US" sz="2800" err="1">
                <a:latin typeface="Segoe UI Light"/>
                <a:cs typeface="Segoe UI Light"/>
              </a:rPr>
              <a:t>Mensajeria</a:t>
            </a:r>
            <a:r>
              <a:rPr lang="en-US" sz="2800">
                <a:latin typeface="Segoe UI Light"/>
                <a:cs typeface="Segoe UI Light"/>
              </a:rPr>
              <a:t> punto a punto</a:t>
            </a:r>
            <a:endParaRPr lang="en-US" sz="2800">
              <a:latin typeface="Segoe UI Light"/>
              <a:ea typeface="Calibri"/>
              <a:cs typeface="Segoe UI Light"/>
            </a:endParaRPr>
          </a:p>
          <a:p>
            <a:pPr marL="742950" lvl="1" indent="-457200" algn="just">
              <a:lnSpc>
                <a:spcPct val="90000"/>
              </a:lnSpc>
              <a:spcAft>
                <a:spcPts val="600"/>
              </a:spcAft>
              <a:buFont typeface="Arial,Sans-Serif"/>
              <a:buChar char="•"/>
            </a:pPr>
            <a:endParaRPr lang="en-US" sz="2800">
              <a:latin typeface="Segoe UI Light"/>
              <a:ea typeface="Calibri"/>
              <a:cs typeface="Segoe UI Light"/>
            </a:endParaRPr>
          </a:p>
          <a:p>
            <a:pPr marL="742950" lvl="1" indent="-457200" algn="just">
              <a:lnSpc>
                <a:spcPct val="90000"/>
              </a:lnSpc>
              <a:spcAft>
                <a:spcPts val="600"/>
              </a:spcAft>
              <a:buFont typeface="Arial,Sans-Serif"/>
              <a:buChar char="•"/>
            </a:pPr>
            <a:endParaRPr lang="en-US" sz="2800">
              <a:latin typeface="Segoe UI Light"/>
              <a:ea typeface="+mn-lt"/>
              <a:cs typeface="Segoe UI Light"/>
            </a:endParaRPr>
          </a:p>
          <a:p>
            <a:pPr marL="1657350" lvl="3" indent="-457200" algn="just">
              <a:lnSpc>
                <a:spcPct val="90000"/>
              </a:lnSpc>
              <a:spcAft>
                <a:spcPts val="600"/>
              </a:spcAft>
              <a:buFont typeface="Arial"/>
              <a:buChar char="•"/>
            </a:pPr>
            <a:endParaRPr lang="en-US" sz="2800">
              <a:latin typeface="Segoe UI Light"/>
              <a:ea typeface="+mn-lt"/>
              <a:cs typeface="Segoe UI Light"/>
            </a:endParaRPr>
          </a:p>
          <a:p>
            <a:pPr lvl="1" indent="-457200" algn="just">
              <a:lnSpc>
                <a:spcPct val="90000"/>
              </a:lnSpc>
              <a:spcAft>
                <a:spcPts val="600"/>
              </a:spcAft>
              <a:buFont typeface="Arial"/>
              <a:buChar char="•"/>
            </a:pPr>
            <a:endParaRPr lang="en-US" sz="2800">
              <a:latin typeface="Segoe UI Light"/>
              <a:ea typeface="+mn-lt"/>
              <a:cs typeface="Segoe UI Light"/>
            </a:endParaRPr>
          </a:p>
          <a:p>
            <a:pPr marL="0" lvl="1" algn="just">
              <a:lnSpc>
                <a:spcPct val="90000"/>
              </a:lnSpc>
              <a:spcAft>
                <a:spcPts val="600"/>
              </a:spcAft>
            </a:pPr>
            <a:endParaRPr lang="en-US" sz="2800">
              <a:latin typeface="Calibri" panose="020F0502020204030204"/>
              <a:ea typeface="+mn-lt"/>
              <a:cs typeface="Calibri" panose="020F0502020204030204"/>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pic>
        <p:nvPicPr>
          <p:cNvPr id="5" name="Imagen 4" descr="Diagrama&#10;&#10;Descripción generada automáticamente">
            <a:extLst>
              <a:ext uri="{FF2B5EF4-FFF2-40B4-BE49-F238E27FC236}">
                <a16:creationId xmlns:a16="http://schemas.microsoft.com/office/drawing/2014/main" id="{32173812-E762-2E09-5EDE-7DBDB4C2579E}"/>
              </a:ext>
            </a:extLst>
          </p:cNvPr>
          <p:cNvPicPr>
            <a:picLocks noChangeAspect="1"/>
          </p:cNvPicPr>
          <p:nvPr/>
        </p:nvPicPr>
        <p:blipFill>
          <a:blip r:embed="rId3"/>
          <a:stretch>
            <a:fillRect/>
          </a:stretch>
        </p:blipFill>
        <p:spPr>
          <a:xfrm>
            <a:off x="414291" y="2836382"/>
            <a:ext cx="11363418" cy="2746227"/>
          </a:xfrm>
          <a:prstGeom prst="rect">
            <a:avLst/>
          </a:prstGeom>
        </p:spPr>
      </p:pic>
    </p:spTree>
    <p:extLst>
      <p:ext uri="{BB962C8B-B14F-4D97-AF65-F5344CB8AC3E}">
        <p14:creationId xmlns:p14="http://schemas.microsoft.com/office/powerpoint/2010/main" val="1080676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err="1">
                <a:ea typeface="+mn-lt"/>
                <a:cs typeface="+mn-lt"/>
              </a:rPr>
              <a:t>Direccionamiento</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742950" lvl="1" indent="-457200" algn="just">
              <a:lnSpc>
                <a:spcPct val="90000"/>
              </a:lnSpc>
              <a:spcAft>
                <a:spcPts val="600"/>
              </a:spcAft>
              <a:buFont typeface="Arial,Sans-Serif"/>
              <a:buChar char="•"/>
            </a:pPr>
            <a:r>
              <a:rPr lang="en-US" sz="2800" b="1">
                <a:latin typeface="Segoe UI Semibold"/>
                <a:cs typeface="Segoe UI Light"/>
              </a:rPr>
              <a:t>Multicast</a:t>
            </a:r>
            <a:r>
              <a:rPr lang="en-US" sz="2800">
                <a:latin typeface="Segoe UI Light"/>
                <a:cs typeface="Segoe UI Light"/>
              </a:rPr>
              <a:t>:  </a:t>
            </a:r>
            <a:r>
              <a:rPr lang="en-US" sz="2800" err="1">
                <a:latin typeface="Segoe UI Light"/>
                <a:cs typeface="Segoe UI Light"/>
              </a:rPr>
              <a:t>Mensajeria</a:t>
            </a:r>
            <a:r>
              <a:rPr lang="en-US" sz="2800">
                <a:latin typeface="Segoe UI Light"/>
                <a:cs typeface="Segoe UI Light"/>
              </a:rPr>
              <a:t> </a:t>
            </a:r>
            <a:r>
              <a:rPr lang="en-US" sz="2800" err="1">
                <a:latin typeface="Segoe UI Light"/>
                <a:cs typeface="Segoe UI Light"/>
              </a:rPr>
              <a:t>publicacion</a:t>
            </a:r>
            <a:r>
              <a:rPr lang="en-US" sz="2800">
                <a:latin typeface="Segoe UI Light"/>
                <a:cs typeface="Segoe UI Light"/>
              </a:rPr>
              <a:t> / </a:t>
            </a:r>
            <a:r>
              <a:rPr lang="en-US" sz="2800" err="1">
                <a:latin typeface="Segoe UI Light"/>
                <a:cs typeface="Segoe UI Light"/>
              </a:rPr>
              <a:t>suscripcion</a:t>
            </a:r>
            <a:endParaRPr lang="en-US" sz="2800" err="1">
              <a:latin typeface="Segoe UI Light"/>
              <a:ea typeface="Calibri"/>
              <a:cs typeface="Segoe UI Light"/>
            </a:endParaRPr>
          </a:p>
          <a:p>
            <a:pPr marL="742950" lvl="1" indent="-457200" algn="just">
              <a:lnSpc>
                <a:spcPct val="90000"/>
              </a:lnSpc>
              <a:spcAft>
                <a:spcPts val="600"/>
              </a:spcAft>
              <a:buFont typeface="Arial,Sans-Serif"/>
              <a:buChar char="•"/>
            </a:pPr>
            <a:endParaRPr lang="en-US" sz="2800">
              <a:latin typeface="Segoe UI Light"/>
              <a:ea typeface="Calibri"/>
              <a:cs typeface="Segoe UI Light"/>
            </a:endParaRPr>
          </a:p>
          <a:p>
            <a:pPr marL="742950" lvl="1" indent="-457200" algn="just">
              <a:lnSpc>
                <a:spcPct val="90000"/>
              </a:lnSpc>
              <a:spcAft>
                <a:spcPts val="600"/>
              </a:spcAft>
              <a:buFont typeface="Arial,Sans-Serif"/>
              <a:buChar char="•"/>
            </a:pPr>
            <a:endParaRPr lang="en-US" sz="2800">
              <a:latin typeface="Segoe UI Light"/>
              <a:ea typeface="+mn-lt"/>
              <a:cs typeface="Segoe UI Light"/>
            </a:endParaRPr>
          </a:p>
          <a:p>
            <a:pPr marL="1657350" lvl="3" indent="-457200" algn="just">
              <a:lnSpc>
                <a:spcPct val="90000"/>
              </a:lnSpc>
              <a:spcAft>
                <a:spcPts val="600"/>
              </a:spcAft>
              <a:buFont typeface="Arial"/>
              <a:buChar char="•"/>
            </a:pPr>
            <a:endParaRPr lang="en-US" sz="2800">
              <a:latin typeface="Segoe UI Light"/>
              <a:ea typeface="+mn-lt"/>
              <a:cs typeface="Segoe UI Light"/>
            </a:endParaRPr>
          </a:p>
          <a:p>
            <a:pPr lvl="1" indent="-457200" algn="just">
              <a:lnSpc>
                <a:spcPct val="90000"/>
              </a:lnSpc>
              <a:spcAft>
                <a:spcPts val="600"/>
              </a:spcAft>
              <a:buFont typeface="Arial"/>
              <a:buChar char="•"/>
            </a:pPr>
            <a:endParaRPr lang="en-US" sz="2800">
              <a:latin typeface="Segoe UI Light"/>
              <a:ea typeface="+mn-lt"/>
              <a:cs typeface="Segoe UI Light"/>
            </a:endParaRPr>
          </a:p>
          <a:p>
            <a:pPr marL="0" lvl="1" algn="just">
              <a:lnSpc>
                <a:spcPct val="90000"/>
              </a:lnSpc>
              <a:spcAft>
                <a:spcPts val="600"/>
              </a:spcAft>
            </a:pPr>
            <a:endParaRPr lang="en-US" sz="2800">
              <a:latin typeface="Calibri" panose="020F0502020204030204"/>
              <a:ea typeface="+mn-lt"/>
              <a:cs typeface="Calibri" panose="020F0502020204030204"/>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pic>
        <p:nvPicPr>
          <p:cNvPr id="6" name="Imagen 5" descr="Diagrama&#10;&#10;Descripción generada automáticamente">
            <a:extLst>
              <a:ext uri="{FF2B5EF4-FFF2-40B4-BE49-F238E27FC236}">
                <a16:creationId xmlns:a16="http://schemas.microsoft.com/office/drawing/2014/main" id="{42081E18-D0EC-D124-8D6E-2FA8D477D7F6}"/>
              </a:ext>
            </a:extLst>
          </p:cNvPr>
          <p:cNvPicPr>
            <a:picLocks noChangeAspect="1"/>
          </p:cNvPicPr>
          <p:nvPr/>
        </p:nvPicPr>
        <p:blipFill>
          <a:blip r:embed="rId3"/>
          <a:stretch>
            <a:fillRect/>
          </a:stretch>
        </p:blipFill>
        <p:spPr>
          <a:xfrm>
            <a:off x="622041" y="2739134"/>
            <a:ext cx="9859348" cy="3914550"/>
          </a:xfrm>
          <a:prstGeom prst="rect">
            <a:avLst/>
          </a:prstGeom>
        </p:spPr>
      </p:pic>
    </p:spTree>
    <p:extLst>
      <p:ext uri="{BB962C8B-B14F-4D97-AF65-F5344CB8AC3E}">
        <p14:creationId xmlns:p14="http://schemas.microsoft.com/office/powerpoint/2010/main" val="346881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err="1">
                <a:ea typeface="+mn-lt"/>
                <a:cs typeface="+mn-lt"/>
              </a:rPr>
              <a:t>Direccionamiento</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742950" lvl="1" indent="-457200" algn="just">
              <a:lnSpc>
                <a:spcPct val="90000"/>
              </a:lnSpc>
              <a:spcAft>
                <a:spcPts val="600"/>
              </a:spcAft>
              <a:buFont typeface="Arial,Sans-Serif"/>
              <a:buChar char="•"/>
            </a:pPr>
            <a:r>
              <a:rPr lang="en-US" sz="2800">
                <a:latin typeface="Segoe UI Light"/>
                <a:ea typeface="+mn-lt"/>
                <a:cs typeface="Segoe UI Light"/>
              </a:rPr>
              <a:t>Por </a:t>
            </a:r>
            <a:r>
              <a:rPr lang="en-US" sz="2800" err="1">
                <a:latin typeface="Segoe UI Light"/>
                <a:ea typeface="+mn-lt"/>
                <a:cs typeface="Segoe UI Light"/>
              </a:rPr>
              <a:t>defecto</a:t>
            </a:r>
            <a:r>
              <a:rPr lang="en-US" sz="2800">
                <a:latin typeface="Segoe UI Light"/>
                <a:ea typeface="+mn-lt"/>
                <a:cs typeface="Segoe UI Light"/>
              </a:rPr>
              <a:t> ActiveMQ </a:t>
            </a:r>
            <a:r>
              <a:rPr lang="en-US" sz="2800" err="1">
                <a:latin typeface="Segoe UI Light"/>
                <a:ea typeface="+mn-lt"/>
                <a:cs typeface="Segoe UI Light"/>
              </a:rPr>
              <a:t>crea</a:t>
            </a:r>
            <a:r>
              <a:rPr lang="en-US" sz="2800">
                <a:latin typeface="Segoe UI Light"/>
                <a:ea typeface="+mn-lt"/>
                <a:cs typeface="Segoe UI Light"/>
              </a:rPr>
              <a:t> </a:t>
            </a:r>
            <a:r>
              <a:rPr lang="en-US" sz="2800" b="1" err="1">
                <a:latin typeface="Segoe UI Light"/>
                <a:ea typeface="+mn-lt"/>
                <a:cs typeface="Segoe UI Light"/>
              </a:rPr>
              <a:t>automaticamente</a:t>
            </a:r>
            <a:r>
              <a:rPr lang="en-US" sz="2800" b="1">
                <a:latin typeface="Segoe UI Light"/>
                <a:ea typeface="+mn-lt"/>
                <a:cs typeface="Segoe UI Light"/>
              </a:rPr>
              <a:t> </a:t>
            </a:r>
            <a:r>
              <a:rPr lang="en-US" sz="2800">
                <a:latin typeface="Segoe UI Light"/>
                <a:ea typeface="+mn-lt"/>
                <a:cs typeface="Segoe UI Light"/>
              </a:rPr>
              <a:t>las </a:t>
            </a:r>
            <a:r>
              <a:rPr lang="en-US" sz="2800" b="1" err="1">
                <a:latin typeface="Segoe UI Light"/>
                <a:ea typeface="+mn-lt"/>
                <a:cs typeface="Segoe UI Light"/>
              </a:rPr>
              <a:t>direcciones</a:t>
            </a:r>
            <a:r>
              <a:rPr lang="en-US" sz="2800" b="1">
                <a:latin typeface="Segoe UI Light"/>
                <a:ea typeface="+mn-lt"/>
                <a:cs typeface="Segoe UI Light"/>
              </a:rPr>
              <a:t> </a:t>
            </a:r>
            <a:r>
              <a:rPr lang="en-US" sz="2800">
                <a:latin typeface="Segoe UI Light"/>
                <a:ea typeface="+mn-lt"/>
                <a:cs typeface="Segoe UI Light"/>
              </a:rPr>
              <a:t>y </a:t>
            </a:r>
            <a:r>
              <a:rPr lang="en-US" sz="2800" b="1">
                <a:latin typeface="Segoe UI Light"/>
                <a:ea typeface="+mn-lt"/>
                <a:cs typeface="Segoe UI Light"/>
              </a:rPr>
              <a:t>colas </a:t>
            </a:r>
            <a:r>
              <a:rPr lang="en-US" sz="2800">
                <a:latin typeface="Segoe UI Light"/>
                <a:ea typeface="+mn-lt"/>
                <a:cs typeface="Segoe UI Light"/>
              </a:rPr>
              <a:t>para </a:t>
            </a:r>
            <a:r>
              <a:rPr lang="en-US" sz="2800" err="1">
                <a:latin typeface="Segoe UI Light"/>
                <a:ea typeface="+mn-lt"/>
                <a:cs typeface="Segoe UI Light"/>
              </a:rPr>
              <a:t>soportar</a:t>
            </a:r>
            <a:r>
              <a:rPr lang="en-US" sz="2800">
                <a:latin typeface="Segoe UI Light"/>
                <a:ea typeface="+mn-lt"/>
                <a:cs typeface="Segoe UI Light"/>
              </a:rPr>
              <a:t> las </a:t>
            </a:r>
            <a:r>
              <a:rPr lang="en-US" sz="2800" err="1">
                <a:latin typeface="Segoe UI Light"/>
                <a:ea typeface="+mn-lt"/>
                <a:cs typeface="Segoe UI Light"/>
              </a:rPr>
              <a:t>semanticas</a:t>
            </a:r>
            <a:r>
              <a:rPr lang="en-US" sz="2800">
                <a:latin typeface="Segoe UI Light"/>
                <a:ea typeface="+mn-lt"/>
                <a:cs typeface="Segoe UI Light"/>
              </a:rPr>
              <a:t> de </a:t>
            </a:r>
            <a:r>
              <a:rPr lang="en-US" sz="2800" err="1">
                <a:latin typeface="Segoe UI Light"/>
                <a:ea typeface="+mn-lt"/>
                <a:cs typeface="Segoe UI Light"/>
              </a:rPr>
              <a:t>cualquier</a:t>
            </a:r>
            <a:r>
              <a:rPr lang="en-US" sz="2800">
                <a:latin typeface="Segoe UI Light"/>
                <a:ea typeface="+mn-lt"/>
                <a:cs typeface="Segoe UI Light"/>
              </a:rPr>
              <a:t> </a:t>
            </a:r>
            <a:r>
              <a:rPr lang="en-US" sz="2800" err="1">
                <a:latin typeface="Segoe UI Light"/>
                <a:ea typeface="+mn-lt"/>
                <a:cs typeface="Segoe UI Light"/>
              </a:rPr>
              <a:t>protocolo</a:t>
            </a:r>
            <a:r>
              <a:rPr lang="en-US" sz="2800">
                <a:latin typeface="Segoe UI Light"/>
                <a:ea typeface="+mn-lt"/>
                <a:cs typeface="Segoe UI Light"/>
              </a:rPr>
              <a:t> </a:t>
            </a:r>
            <a:r>
              <a:rPr lang="en-US" sz="2800" err="1">
                <a:latin typeface="Segoe UI Light"/>
                <a:ea typeface="+mn-lt"/>
                <a:cs typeface="Segoe UI Light"/>
              </a:rPr>
              <a:t>utilizado</a:t>
            </a:r>
            <a:r>
              <a:rPr lang="en-US" sz="2800">
                <a:latin typeface="Segoe UI Light"/>
                <a:ea typeface="+mn-lt"/>
                <a:cs typeface="Segoe UI Light"/>
              </a:rPr>
              <a:t>.</a:t>
            </a:r>
          </a:p>
          <a:p>
            <a:pPr marL="2114550" lvl="4" indent="-457200" algn="just">
              <a:lnSpc>
                <a:spcPct val="90000"/>
              </a:lnSpc>
              <a:spcAft>
                <a:spcPts val="600"/>
              </a:spcAft>
              <a:buFont typeface="Arial"/>
              <a:buChar char="•"/>
            </a:pPr>
            <a:r>
              <a:rPr lang="en-US" sz="2800" b="1" u="sng">
                <a:latin typeface="Segoe UI Semibold"/>
                <a:ea typeface="+mn-lt"/>
                <a:cs typeface="Arial"/>
              </a:rPr>
              <a:t>JMS</a:t>
            </a:r>
            <a:r>
              <a:rPr lang="en-US" sz="2800">
                <a:latin typeface="Segoe UI Light"/>
                <a:ea typeface="+mn-lt"/>
                <a:cs typeface="Segoe UI Light"/>
              </a:rPr>
              <a:t>: </a:t>
            </a:r>
            <a:r>
              <a:rPr lang="en-US" sz="2800" err="1">
                <a:latin typeface="Segoe UI Light"/>
                <a:ea typeface="+mn-lt"/>
                <a:cs typeface="Segoe UI Light"/>
              </a:rPr>
              <a:t>Utiliza</a:t>
            </a:r>
            <a:r>
              <a:rPr lang="en-US" sz="2800">
                <a:latin typeface="Segoe UI Light"/>
                <a:ea typeface="+mn-lt"/>
                <a:cs typeface="Segoe UI Light"/>
              </a:rPr>
              <a:t> </a:t>
            </a:r>
            <a:r>
              <a:rPr lang="en-US" sz="2800" b="1">
                <a:solidFill>
                  <a:schemeClr val="accent1">
                    <a:lumMod val="75000"/>
                  </a:schemeClr>
                </a:solidFill>
                <a:latin typeface="Segoe UI Semibold"/>
                <a:ea typeface="+mn-lt"/>
                <a:cs typeface="Segoe UI Light"/>
              </a:rPr>
              <a:t>queues </a:t>
            </a:r>
            <a:r>
              <a:rPr lang="en-US" sz="2800">
                <a:latin typeface="Segoe UI Light"/>
                <a:ea typeface="+mn-lt"/>
                <a:cs typeface="Segoe UI Light"/>
              </a:rPr>
              <a:t>y </a:t>
            </a:r>
            <a:r>
              <a:rPr lang="en-US" sz="2800" b="1">
                <a:solidFill>
                  <a:schemeClr val="accent1">
                    <a:lumMod val="75000"/>
                  </a:schemeClr>
                </a:solidFill>
                <a:latin typeface="Segoe UI Semibold"/>
                <a:ea typeface="+mn-lt"/>
                <a:cs typeface="Segoe UI Light"/>
              </a:rPr>
              <a:t>topics</a:t>
            </a:r>
          </a:p>
          <a:p>
            <a:pPr marL="2114550" lvl="4" indent="-457200" algn="just">
              <a:lnSpc>
                <a:spcPct val="90000"/>
              </a:lnSpc>
              <a:spcAft>
                <a:spcPts val="600"/>
              </a:spcAft>
              <a:buFont typeface="Arial,Sans-Serif"/>
              <a:buChar char="•"/>
            </a:pPr>
            <a:r>
              <a:rPr lang="en-US" sz="2800" b="1" u="sng">
                <a:latin typeface="Segoe UI Semibold"/>
                <a:ea typeface="+mn-lt"/>
                <a:cs typeface="Arial"/>
              </a:rPr>
              <a:t>STOMP</a:t>
            </a:r>
            <a:r>
              <a:rPr lang="en-US" sz="2800">
                <a:latin typeface="Arial"/>
                <a:ea typeface="+mn-lt"/>
                <a:cs typeface="Arial"/>
              </a:rPr>
              <a:t>: </a:t>
            </a:r>
            <a:r>
              <a:rPr lang="en-US" sz="2800" err="1">
                <a:latin typeface="Segoe UI Light"/>
                <a:ea typeface="+mn-lt"/>
                <a:cs typeface="Segoe UI Light"/>
              </a:rPr>
              <a:t>Utiliza</a:t>
            </a:r>
            <a:r>
              <a:rPr lang="en-US" sz="2800">
                <a:latin typeface="Segoe UI Light"/>
                <a:ea typeface="+mn-lt"/>
                <a:cs typeface="Segoe UI Light"/>
              </a:rPr>
              <a:t> </a:t>
            </a:r>
            <a:r>
              <a:rPr lang="en-US" sz="2800" b="1">
                <a:solidFill>
                  <a:schemeClr val="accent1">
                    <a:lumMod val="75000"/>
                  </a:schemeClr>
                </a:solidFill>
                <a:latin typeface="Segoe UI Semibold"/>
                <a:ea typeface="+mn-lt"/>
                <a:cs typeface="Segoe UI Light"/>
              </a:rPr>
              <a:t>generic</a:t>
            </a:r>
            <a:r>
              <a:rPr lang="en-US" sz="2800">
                <a:latin typeface="Segoe UI Light"/>
                <a:ea typeface="+mn-lt"/>
                <a:cs typeface="Segoe UI Light"/>
              </a:rPr>
              <a:t> </a:t>
            </a:r>
            <a:r>
              <a:rPr lang="en-US" sz="2800" b="1">
                <a:solidFill>
                  <a:schemeClr val="accent1">
                    <a:lumMod val="75000"/>
                  </a:schemeClr>
                </a:solidFill>
                <a:latin typeface="Segoe UI Semibold"/>
                <a:ea typeface="+mn-lt"/>
                <a:cs typeface="Segoe UI Light"/>
              </a:rPr>
              <a:t>destinations</a:t>
            </a:r>
          </a:p>
          <a:p>
            <a:pPr marL="2114550" lvl="4" indent="-457200" algn="just">
              <a:lnSpc>
                <a:spcPct val="90000"/>
              </a:lnSpc>
              <a:spcAft>
                <a:spcPts val="600"/>
              </a:spcAft>
              <a:buFont typeface="Arial,Sans-Serif"/>
              <a:buChar char="•"/>
            </a:pPr>
            <a:r>
              <a:rPr lang="en-US" sz="2800" b="1" u="sng">
                <a:latin typeface="Segoe UI Semibold"/>
                <a:ea typeface="+mn-lt"/>
                <a:cs typeface="Arial"/>
              </a:rPr>
              <a:t>MQTT</a:t>
            </a:r>
            <a:r>
              <a:rPr lang="en-US" sz="2800">
                <a:solidFill>
                  <a:srgbClr val="000000"/>
                </a:solidFill>
                <a:latin typeface="Arial"/>
                <a:ea typeface="+mn-lt"/>
                <a:cs typeface="Arial"/>
              </a:rPr>
              <a:t>: </a:t>
            </a:r>
            <a:r>
              <a:rPr lang="en-US" sz="2800" err="1">
                <a:latin typeface="Segoe UI Light"/>
                <a:ea typeface="+mn-lt"/>
                <a:cs typeface="Segoe UI Light"/>
              </a:rPr>
              <a:t>Utiliza</a:t>
            </a:r>
            <a:r>
              <a:rPr lang="en-US" sz="2800">
                <a:solidFill>
                  <a:srgbClr val="000000"/>
                </a:solidFill>
                <a:latin typeface="Arial"/>
                <a:ea typeface="+mn-lt"/>
                <a:cs typeface="Arial"/>
              </a:rPr>
              <a:t> </a:t>
            </a:r>
            <a:r>
              <a:rPr lang="en-US" sz="2800" b="1">
                <a:solidFill>
                  <a:schemeClr val="accent1">
                    <a:lumMod val="75000"/>
                  </a:schemeClr>
                </a:solidFill>
                <a:latin typeface="Arial"/>
                <a:ea typeface="+mn-lt"/>
                <a:cs typeface="Arial"/>
              </a:rPr>
              <a:t>topics</a:t>
            </a:r>
            <a:endParaRPr lang="en-US" sz="2800">
              <a:solidFill>
                <a:schemeClr val="accent1">
                  <a:lumMod val="75000"/>
                </a:schemeClr>
              </a:solidFill>
              <a:latin typeface="Arial"/>
              <a:ea typeface="+mn-lt"/>
              <a:cs typeface="Arial"/>
            </a:endParaRPr>
          </a:p>
          <a:p>
            <a:pPr marL="2114550" lvl="4" indent="-457200" algn="just">
              <a:lnSpc>
                <a:spcPct val="90000"/>
              </a:lnSpc>
              <a:spcAft>
                <a:spcPts val="600"/>
              </a:spcAft>
              <a:buFont typeface="Arial,Sans-Serif"/>
              <a:buChar char="•"/>
            </a:pPr>
            <a:r>
              <a:rPr lang="en-US" sz="2800" b="1" u="sng">
                <a:latin typeface="Segoe UI Semibold"/>
                <a:ea typeface="+mn-lt"/>
                <a:cs typeface="Arial"/>
              </a:rPr>
              <a:t>MQTT</a:t>
            </a:r>
            <a:r>
              <a:rPr lang="en-US" sz="2800">
                <a:solidFill>
                  <a:srgbClr val="000000"/>
                </a:solidFill>
                <a:latin typeface="Arial"/>
                <a:ea typeface="+mn-lt"/>
                <a:cs typeface="Arial"/>
              </a:rPr>
              <a:t>: </a:t>
            </a:r>
            <a:r>
              <a:rPr lang="en-US" sz="2800" err="1">
                <a:latin typeface="Segoe UI Light"/>
                <a:ea typeface="+mn-lt"/>
                <a:cs typeface="Segoe UI Light"/>
              </a:rPr>
              <a:t>Utiliza</a:t>
            </a:r>
            <a:r>
              <a:rPr lang="en-US" sz="2800">
                <a:solidFill>
                  <a:srgbClr val="000000"/>
                </a:solidFill>
                <a:latin typeface="Arial"/>
                <a:ea typeface="+mn-lt"/>
                <a:cs typeface="Arial"/>
              </a:rPr>
              <a:t> </a:t>
            </a:r>
            <a:r>
              <a:rPr lang="en-US" sz="2800" b="1">
                <a:solidFill>
                  <a:schemeClr val="accent1">
                    <a:lumMod val="75000"/>
                  </a:schemeClr>
                </a:solidFill>
                <a:latin typeface="Arial"/>
                <a:ea typeface="+mn-lt"/>
                <a:cs typeface="Arial"/>
              </a:rPr>
              <a:t>generic nodes</a:t>
            </a:r>
            <a:endParaRPr lang="en-US" sz="2800" b="1">
              <a:solidFill>
                <a:schemeClr val="accent1">
                  <a:lumMod val="75000"/>
                </a:schemeClr>
              </a:solidFill>
              <a:latin typeface="Segoe UI Semibold"/>
              <a:ea typeface="+mn-lt"/>
              <a:cs typeface="Segoe UI Light"/>
            </a:endParaRPr>
          </a:p>
          <a:p>
            <a:pPr marL="2114550" lvl="4" indent="-457200" algn="just">
              <a:lnSpc>
                <a:spcPct val="90000"/>
              </a:lnSpc>
              <a:spcAft>
                <a:spcPts val="600"/>
              </a:spcAft>
              <a:buFont typeface="Arial"/>
              <a:buChar char="•"/>
            </a:pPr>
            <a:endParaRPr lang="en-US" sz="2800">
              <a:latin typeface="Segoe UI Light"/>
              <a:ea typeface="+mn-lt"/>
              <a:cs typeface="Segoe UI Light"/>
            </a:endParaRPr>
          </a:p>
          <a:p>
            <a:pPr marL="742950" lvl="1" indent="-457200" algn="just">
              <a:lnSpc>
                <a:spcPct val="90000"/>
              </a:lnSpc>
              <a:spcAft>
                <a:spcPts val="600"/>
              </a:spcAft>
              <a:buFont typeface="Arial,Sans-Serif"/>
              <a:buChar char="•"/>
            </a:pPr>
            <a:r>
              <a:rPr lang="en-US" sz="2800">
                <a:latin typeface="Segoe UI Light"/>
                <a:ea typeface="+mn-lt"/>
                <a:cs typeface="Segoe UI Light"/>
              </a:rPr>
              <a:t>No obstante la </a:t>
            </a:r>
            <a:r>
              <a:rPr lang="en-US" sz="2800" err="1">
                <a:latin typeface="Segoe UI Light"/>
                <a:ea typeface="+mn-lt"/>
                <a:cs typeface="Segoe UI Light"/>
              </a:rPr>
              <a:t>configuracion</a:t>
            </a:r>
            <a:r>
              <a:rPr lang="en-US" sz="2800">
                <a:latin typeface="Segoe UI Light"/>
                <a:ea typeface="+mn-lt"/>
                <a:cs typeface="Segoe UI Light"/>
              </a:rPr>
              <a:t> </a:t>
            </a:r>
            <a:r>
              <a:rPr lang="en-US" sz="2800" err="1">
                <a:latin typeface="Segoe UI Light"/>
                <a:ea typeface="+mn-lt"/>
                <a:cs typeface="Segoe UI Light"/>
              </a:rPr>
              <a:t>automatica</a:t>
            </a:r>
            <a:r>
              <a:rPr lang="en-US" sz="2800">
                <a:latin typeface="Segoe UI Light"/>
                <a:ea typeface="+mn-lt"/>
                <a:cs typeface="Segoe UI Light"/>
              </a:rPr>
              <a:t> </a:t>
            </a:r>
            <a:r>
              <a:rPr lang="en-US" sz="2800" err="1">
                <a:latin typeface="Segoe UI Light"/>
                <a:ea typeface="+mn-lt"/>
                <a:cs typeface="Segoe UI Light"/>
              </a:rPr>
              <a:t>puede</a:t>
            </a:r>
            <a:r>
              <a:rPr lang="en-US" sz="2800">
                <a:latin typeface="Segoe UI Light"/>
                <a:ea typeface="+mn-lt"/>
                <a:cs typeface="Segoe UI Light"/>
              </a:rPr>
              <a:t> </a:t>
            </a:r>
            <a:r>
              <a:rPr lang="en-US" sz="2800" err="1">
                <a:latin typeface="Segoe UI Light"/>
                <a:ea typeface="+mn-lt"/>
                <a:cs typeface="Segoe UI Light"/>
              </a:rPr>
              <a:t>deshabilitarse</a:t>
            </a:r>
            <a:r>
              <a:rPr lang="en-US" sz="2800">
                <a:latin typeface="Segoe UI Light"/>
                <a:ea typeface="+mn-lt"/>
                <a:cs typeface="Segoe UI Light"/>
              </a:rPr>
              <a:t> para usar la </a:t>
            </a:r>
            <a:r>
              <a:rPr lang="en-US" sz="2800" b="1" err="1">
                <a:latin typeface="Segoe UI Semibold"/>
                <a:ea typeface="+mn-lt"/>
                <a:cs typeface="Segoe UI Light"/>
              </a:rPr>
              <a:t>configuracion</a:t>
            </a:r>
            <a:r>
              <a:rPr lang="en-US" sz="2800" b="1">
                <a:latin typeface="Segoe UI Semibold"/>
                <a:ea typeface="+mn-lt"/>
                <a:cs typeface="Segoe UI Light"/>
              </a:rPr>
              <a:t> manual</a:t>
            </a:r>
          </a:p>
          <a:p>
            <a:pPr marL="1657350" lvl="3" indent="-457200" algn="just">
              <a:lnSpc>
                <a:spcPct val="90000"/>
              </a:lnSpc>
              <a:spcAft>
                <a:spcPts val="600"/>
              </a:spcAft>
              <a:buFont typeface="Arial"/>
              <a:buChar char="•"/>
            </a:pPr>
            <a:endParaRPr lang="en-US" sz="2800">
              <a:latin typeface="Segoe UI Light"/>
              <a:ea typeface="+mn-lt"/>
              <a:cs typeface="Segoe UI Light"/>
            </a:endParaRPr>
          </a:p>
          <a:p>
            <a:pPr lvl="1" indent="-457200" algn="just">
              <a:lnSpc>
                <a:spcPct val="90000"/>
              </a:lnSpc>
              <a:spcAft>
                <a:spcPts val="600"/>
              </a:spcAft>
              <a:buFont typeface="Arial"/>
              <a:buChar char="•"/>
            </a:pPr>
            <a:endParaRPr lang="en-US" sz="2800">
              <a:latin typeface="Segoe UI Light"/>
              <a:ea typeface="+mn-lt"/>
              <a:cs typeface="Segoe UI Light"/>
            </a:endParaRPr>
          </a:p>
          <a:p>
            <a:pPr marL="0" lvl="1" algn="just">
              <a:lnSpc>
                <a:spcPct val="90000"/>
              </a:lnSpc>
              <a:spcAft>
                <a:spcPts val="600"/>
              </a:spcAft>
            </a:pPr>
            <a:endParaRPr lang="en-US" sz="2800">
              <a:latin typeface="Calibri" panose="020F0502020204030204"/>
              <a:ea typeface="+mn-lt"/>
              <a:cs typeface="Calibri" panose="020F0502020204030204"/>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2129267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err="1">
                <a:ea typeface="+mn-lt"/>
                <a:cs typeface="+mn-lt"/>
              </a:rPr>
              <a:t>Mensajes</a:t>
            </a:r>
            <a:r>
              <a:rPr lang="en-US" sz="5400">
                <a:ea typeface="+mn-lt"/>
                <a:cs typeface="+mn-lt"/>
              </a:rPr>
              <a:t> no </a:t>
            </a:r>
            <a:r>
              <a:rPr lang="en-US" sz="5400" err="1">
                <a:ea typeface="+mn-lt"/>
                <a:cs typeface="+mn-lt"/>
              </a:rPr>
              <a:t>entregados</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742950" lvl="1" indent="-457200" algn="just">
              <a:lnSpc>
                <a:spcPct val="90000"/>
              </a:lnSpc>
              <a:spcAft>
                <a:spcPts val="600"/>
              </a:spcAft>
              <a:buFont typeface="Arial,Sans-Serif"/>
              <a:buChar char="•"/>
            </a:pPr>
            <a:r>
              <a:rPr lang="en-US" sz="2800" err="1">
                <a:latin typeface="Segoe UI Light"/>
                <a:ea typeface="+mn-lt"/>
                <a:cs typeface="Segoe UI Light"/>
              </a:rPr>
              <a:t>Existen</a:t>
            </a:r>
            <a:r>
              <a:rPr lang="en-US" sz="2800">
                <a:latin typeface="Segoe UI Light"/>
                <a:ea typeface="+mn-lt"/>
                <a:cs typeface="Segoe UI Light"/>
              </a:rPr>
              <a:t> 2 </a:t>
            </a:r>
            <a:r>
              <a:rPr lang="en-US" sz="2800" err="1">
                <a:latin typeface="Segoe UI Light"/>
                <a:ea typeface="+mn-lt"/>
                <a:cs typeface="Segoe UI Light"/>
              </a:rPr>
              <a:t>formas</a:t>
            </a:r>
            <a:r>
              <a:rPr lang="en-US" sz="2800">
                <a:latin typeface="Segoe UI Light"/>
                <a:ea typeface="+mn-lt"/>
                <a:cs typeface="Segoe UI Light"/>
              </a:rPr>
              <a:t> de entrega.</a:t>
            </a:r>
            <a:endParaRPr lang="en-US"/>
          </a:p>
          <a:p>
            <a:pPr marL="2114550" lvl="4" indent="-457200" algn="just">
              <a:lnSpc>
                <a:spcPct val="90000"/>
              </a:lnSpc>
              <a:spcAft>
                <a:spcPts val="600"/>
              </a:spcAft>
              <a:buFont typeface="Arial"/>
              <a:buChar char="•"/>
            </a:pPr>
            <a:r>
              <a:rPr lang="en-US" sz="2800" b="1" u="sng" err="1">
                <a:latin typeface="Segoe UI Semibold"/>
                <a:ea typeface="+mn-lt"/>
                <a:cs typeface="Arial"/>
              </a:rPr>
              <a:t>Reenvio</a:t>
            </a:r>
            <a:r>
              <a:rPr lang="en-US" sz="2800" b="1" u="sng">
                <a:latin typeface="Segoe UI Semibold"/>
                <a:ea typeface="+mn-lt"/>
                <a:cs typeface="Arial"/>
              </a:rPr>
              <a:t> de </a:t>
            </a:r>
            <a:r>
              <a:rPr lang="en-US" sz="2800" b="1" u="sng" err="1">
                <a:latin typeface="Segoe UI Semibold"/>
                <a:ea typeface="+mn-lt"/>
                <a:cs typeface="Arial"/>
              </a:rPr>
              <a:t>mensajes</a:t>
            </a:r>
            <a:r>
              <a:rPr lang="en-US" sz="2800">
                <a:latin typeface="Segoe UI Light"/>
                <a:ea typeface="+mn-lt"/>
                <a:cs typeface="Segoe UI Light"/>
              </a:rPr>
              <a:t>: </a:t>
            </a:r>
            <a:r>
              <a:rPr lang="en-US" sz="2800" err="1">
                <a:latin typeface="Segoe UI Light"/>
                <a:ea typeface="+mn-lt"/>
                <a:cs typeface="Segoe UI Light"/>
              </a:rPr>
              <a:t>Cuando</a:t>
            </a:r>
            <a:r>
              <a:rPr lang="en-US" sz="2800">
                <a:latin typeface="Segoe UI Light"/>
                <a:ea typeface="+mn-lt"/>
                <a:cs typeface="Segoe UI Light"/>
              </a:rPr>
              <a:t> </a:t>
            </a:r>
            <a:r>
              <a:rPr lang="en-US" sz="2800" err="1">
                <a:latin typeface="Segoe UI Light"/>
                <a:ea typeface="+mn-lt"/>
                <a:cs typeface="Segoe UI Light"/>
              </a:rPr>
              <a:t>el</a:t>
            </a:r>
            <a:r>
              <a:rPr lang="en-US" sz="2800">
                <a:latin typeface="Segoe UI Light"/>
                <a:ea typeface="+mn-lt"/>
                <a:cs typeface="Segoe UI Light"/>
              </a:rPr>
              <a:t> </a:t>
            </a:r>
            <a:r>
              <a:rPr lang="en-US" sz="2800" err="1">
                <a:latin typeface="Segoe UI Light"/>
                <a:ea typeface="+mn-lt"/>
                <a:cs typeface="Segoe UI Light"/>
              </a:rPr>
              <a:t>mensaje</a:t>
            </a:r>
            <a:r>
              <a:rPr lang="en-US" sz="2800">
                <a:latin typeface="Segoe UI Light"/>
                <a:ea typeface="+mn-lt"/>
                <a:cs typeface="Segoe UI Light"/>
              </a:rPr>
              <a:t> no se </a:t>
            </a:r>
            <a:r>
              <a:rPr lang="en-US" sz="2800" err="1">
                <a:latin typeface="Segoe UI Light"/>
                <a:ea typeface="+mn-lt"/>
                <a:cs typeface="Segoe UI Light"/>
              </a:rPr>
              <a:t>entrego</a:t>
            </a:r>
            <a:r>
              <a:rPr lang="en-US" sz="2800">
                <a:latin typeface="Segoe UI Light"/>
                <a:ea typeface="+mn-lt"/>
                <a:cs typeface="Segoe UI Light"/>
              </a:rPr>
              <a:t> con </a:t>
            </a:r>
            <a:r>
              <a:rPr lang="en-US" sz="2800" err="1">
                <a:latin typeface="Segoe UI Light"/>
                <a:ea typeface="+mn-lt"/>
                <a:cs typeface="Segoe UI Light"/>
              </a:rPr>
              <a:t>exito</a:t>
            </a:r>
            <a:r>
              <a:rPr lang="en-US" sz="2800">
                <a:latin typeface="Segoe UI Light"/>
                <a:ea typeface="+mn-lt"/>
                <a:cs typeface="Segoe UI Light"/>
              </a:rPr>
              <a:t>, luego de un </a:t>
            </a:r>
            <a:r>
              <a:rPr lang="en-US" sz="2800" err="1">
                <a:latin typeface="Segoe UI Light"/>
                <a:ea typeface="+mn-lt"/>
                <a:cs typeface="Segoe UI Light"/>
              </a:rPr>
              <a:t>tiempo</a:t>
            </a:r>
            <a:r>
              <a:rPr lang="en-US" sz="2800">
                <a:latin typeface="Segoe UI Light"/>
                <a:ea typeface="+mn-lt"/>
                <a:cs typeface="Segoe UI Light"/>
              </a:rPr>
              <a:t> se reenvia</a:t>
            </a:r>
          </a:p>
          <a:p>
            <a:pPr marL="2114550" lvl="4" indent="-457200" algn="just">
              <a:lnSpc>
                <a:spcPct val="90000"/>
              </a:lnSpc>
              <a:spcAft>
                <a:spcPts val="600"/>
              </a:spcAft>
              <a:buFont typeface="Arial"/>
              <a:buChar char="•"/>
            </a:pPr>
            <a:r>
              <a:rPr lang="en-US" sz="2800" b="1" u="sng" err="1">
                <a:latin typeface="Segoe UI Semibold"/>
                <a:ea typeface="+mn-lt"/>
                <a:cs typeface="Arial"/>
              </a:rPr>
              <a:t>Direccion</a:t>
            </a:r>
            <a:r>
              <a:rPr lang="en-US" sz="2800" b="1" u="sng">
                <a:latin typeface="Segoe UI Semibold"/>
                <a:ea typeface="+mn-lt"/>
                <a:cs typeface="Arial"/>
              </a:rPr>
              <a:t> de </a:t>
            </a:r>
            <a:r>
              <a:rPr lang="en-US" sz="2800" b="1" u="sng" err="1">
                <a:latin typeface="Segoe UI Semibold"/>
                <a:ea typeface="+mn-lt"/>
                <a:cs typeface="Arial"/>
              </a:rPr>
              <a:t>mensajes</a:t>
            </a:r>
            <a:r>
              <a:rPr lang="en-US" sz="2800" b="1" u="sng">
                <a:latin typeface="Segoe UI Semibold"/>
                <a:ea typeface="+mn-lt"/>
                <a:cs typeface="Arial"/>
              </a:rPr>
              <a:t> </a:t>
            </a:r>
            <a:r>
              <a:rPr lang="en-US" sz="2800" b="1" u="sng" err="1">
                <a:latin typeface="Segoe UI Semibold"/>
                <a:ea typeface="+mn-lt"/>
                <a:cs typeface="Arial"/>
              </a:rPr>
              <a:t>muertos</a:t>
            </a:r>
            <a:r>
              <a:rPr lang="en-US" sz="2800">
                <a:latin typeface="Arial"/>
                <a:ea typeface="+mn-lt"/>
                <a:cs typeface="Arial"/>
              </a:rPr>
              <a:t>: </a:t>
            </a:r>
            <a:r>
              <a:rPr lang="en-US" sz="2800" err="1">
                <a:latin typeface="Segoe UI Light"/>
                <a:ea typeface="+mn-lt"/>
                <a:cs typeface="Segoe UI Light"/>
              </a:rPr>
              <a:t>Despues</a:t>
            </a:r>
            <a:r>
              <a:rPr lang="en-US" sz="2800">
                <a:latin typeface="Segoe UI Light"/>
                <a:ea typeface="+mn-lt"/>
                <a:cs typeface="Segoe UI Light"/>
              </a:rPr>
              <a:t> de </a:t>
            </a:r>
            <a:r>
              <a:rPr lang="en-US" sz="2800" err="1">
                <a:latin typeface="Segoe UI Light"/>
                <a:ea typeface="+mn-lt"/>
                <a:cs typeface="Segoe UI Light"/>
              </a:rPr>
              <a:t>los</a:t>
            </a:r>
            <a:r>
              <a:rPr lang="en-US" sz="2800">
                <a:latin typeface="Segoe UI Light"/>
                <a:ea typeface="+mn-lt"/>
                <a:cs typeface="Segoe UI Light"/>
              </a:rPr>
              <a:t> </a:t>
            </a:r>
            <a:r>
              <a:rPr lang="en-US" sz="2800" err="1">
                <a:latin typeface="Segoe UI Light"/>
                <a:ea typeface="+mn-lt"/>
                <a:cs typeface="Segoe UI Light"/>
              </a:rPr>
              <a:t>reintentos</a:t>
            </a:r>
            <a:r>
              <a:rPr lang="en-US" sz="2800">
                <a:latin typeface="Segoe UI Light"/>
                <a:ea typeface="+mn-lt"/>
                <a:cs typeface="Segoe UI Light"/>
              </a:rPr>
              <a:t>, se </a:t>
            </a:r>
            <a:r>
              <a:rPr lang="en-US" sz="2800" err="1">
                <a:latin typeface="Segoe UI Light"/>
                <a:ea typeface="+mn-lt"/>
                <a:cs typeface="Segoe UI Light"/>
              </a:rPr>
              <a:t>elimina</a:t>
            </a:r>
            <a:r>
              <a:rPr lang="en-US" sz="2800">
                <a:latin typeface="Segoe UI Light"/>
                <a:ea typeface="+mn-lt"/>
                <a:cs typeface="Segoe UI Light"/>
              </a:rPr>
              <a:t> de la cola y se </a:t>
            </a:r>
            <a:r>
              <a:rPr lang="en-US" sz="2800" err="1">
                <a:latin typeface="Segoe UI Light"/>
                <a:ea typeface="+mn-lt"/>
                <a:cs typeface="Segoe UI Light"/>
              </a:rPr>
              <a:t>envia</a:t>
            </a:r>
            <a:r>
              <a:rPr lang="en-US" sz="2800">
                <a:latin typeface="Segoe UI Light"/>
                <a:ea typeface="+mn-lt"/>
                <a:cs typeface="Segoe UI Light"/>
              </a:rPr>
              <a:t> a la </a:t>
            </a:r>
            <a:r>
              <a:rPr lang="en-US" sz="2800" err="1">
                <a:latin typeface="Segoe UI Light"/>
                <a:ea typeface="+mn-lt"/>
                <a:cs typeface="Segoe UI Light"/>
              </a:rPr>
              <a:t>direccion</a:t>
            </a:r>
            <a:r>
              <a:rPr lang="en-US" sz="2800">
                <a:latin typeface="Segoe UI Light"/>
                <a:ea typeface="+mn-lt"/>
                <a:cs typeface="Segoe UI Light"/>
              </a:rPr>
              <a:t> de </a:t>
            </a:r>
            <a:r>
              <a:rPr lang="en-US" sz="2800" b="1" i="1" err="1">
                <a:latin typeface="Segoe UI Light"/>
                <a:ea typeface="+mn-lt"/>
                <a:cs typeface="Segoe UI Light"/>
              </a:rPr>
              <a:t>mensajes</a:t>
            </a:r>
            <a:r>
              <a:rPr lang="en-US" sz="2800" b="1" i="1">
                <a:latin typeface="Segoe UI Light"/>
                <a:ea typeface="+mn-lt"/>
                <a:cs typeface="Segoe UI Light"/>
              </a:rPr>
              <a:t> no </a:t>
            </a:r>
            <a:r>
              <a:rPr lang="en-US" sz="2800" b="1" i="1" err="1">
                <a:latin typeface="Segoe UI Light"/>
                <a:ea typeface="+mn-lt"/>
                <a:cs typeface="Segoe UI Light"/>
              </a:rPr>
              <a:t>entregados</a:t>
            </a:r>
            <a:endParaRPr lang="en-US" sz="2800" b="1" i="1">
              <a:solidFill>
                <a:srgbClr val="000000"/>
              </a:solidFill>
              <a:latin typeface="Segoe UI Light"/>
              <a:ea typeface="+mn-lt"/>
              <a:cs typeface="Segoe UI Light"/>
            </a:endParaRPr>
          </a:p>
          <a:p>
            <a:pPr marL="742950" lvl="1" indent="-457200" algn="just">
              <a:lnSpc>
                <a:spcPct val="90000"/>
              </a:lnSpc>
              <a:spcAft>
                <a:spcPts val="600"/>
              </a:spcAft>
              <a:buFont typeface="Arial,Sans-Serif"/>
              <a:buChar char="•"/>
            </a:pPr>
            <a:r>
              <a:rPr lang="en-US" sz="2800">
                <a:latin typeface="Segoe UI Light"/>
                <a:ea typeface="+mn-lt"/>
                <a:cs typeface="Segoe UI Light"/>
              </a:rPr>
              <a:t>Mediante la </a:t>
            </a:r>
            <a:r>
              <a:rPr lang="en-US" sz="2800" err="1">
                <a:latin typeface="Segoe UI Light"/>
                <a:ea typeface="+mn-lt"/>
                <a:cs typeface="Segoe UI Light"/>
              </a:rPr>
              <a:t>configuracion</a:t>
            </a:r>
            <a:r>
              <a:rPr lang="en-US" sz="2800">
                <a:latin typeface="Segoe UI Light"/>
                <a:ea typeface="+mn-lt"/>
                <a:cs typeface="Segoe UI Light"/>
              </a:rPr>
              <a:t> se </a:t>
            </a:r>
            <a:r>
              <a:rPr lang="en-US" sz="2800" err="1">
                <a:latin typeface="Segoe UI Light"/>
                <a:ea typeface="+mn-lt"/>
                <a:cs typeface="Segoe UI Light"/>
              </a:rPr>
              <a:t>puede</a:t>
            </a:r>
            <a:r>
              <a:rPr lang="en-US" sz="2800">
                <a:latin typeface="Segoe UI Light"/>
                <a:ea typeface="+mn-lt"/>
                <a:cs typeface="Segoe UI Light"/>
              </a:rPr>
              <a:t> </a:t>
            </a:r>
            <a:r>
              <a:rPr lang="en-US" sz="2800" err="1">
                <a:latin typeface="Segoe UI Light"/>
                <a:ea typeface="+mn-lt"/>
                <a:cs typeface="Segoe UI Light"/>
              </a:rPr>
              <a:t>determinar</a:t>
            </a:r>
            <a:r>
              <a:rPr lang="en-US" sz="2800">
                <a:latin typeface="Segoe UI Light"/>
                <a:ea typeface="+mn-lt"/>
                <a:cs typeface="Segoe UI Light"/>
              </a:rPr>
              <a:t> </a:t>
            </a:r>
            <a:r>
              <a:rPr lang="en-US" sz="2800" err="1">
                <a:latin typeface="Segoe UI Light"/>
                <a:ea typeface="+mn-lt"/>
                <a:cs typeface="Segoe UI Light"/>
              </a:rPr>
              <a:t>si</a:t>
            </a:r>
            <a:r>
              <a:rPr lang="en-US" sz="2800">
                <a:latin typeface="Segoe UI Light"/>
                <a:ea typeface="+mn-lt"/>
                <a:cs typeface="Segoe UI Light"/>
              </a:rPr>
              <a:t> </a:t>
            </a:r>
            <a:r>
              <a:rPr lang="en-US" sz="2800" err="1">
                <a:latin typeface="Segoe UI Light"/>
                <a:ea typeface="+mn-lt"/>
                <a:cs typeface="Segoe UI Light"/>
              </a:rPr>
              <a:t>el</a:t>
            </a:r>
            <a:r>
              <a:rPr lang="en-US" sz="2800">
                <a:latin typeface="Segoe UI Light"/>
                <a:ea typeface="+mn-lt"/>
                <a:cs typeface="Segoe UI Light"/>
              </a:rPr>
              <a:t> </a:t>
            </a:r>
            <a:r>
              <a:rPr lang="en-US" sz="2800" err="1">
                <a:latin typeface="Segoe UI Light"/>
                <a:ea typeface="+mn-lt"/>
                <a:cs typeface="Segoe UI Light"/>
              </a:rPr>
              <a:t>mensaje</a:t>
            </a:r>
            <a:r>
              <a:rPr lang="en-US" sz="2800">
                <a:latin typeface="Segoe UI Light"/>
                <a:ea typeface="+mn-lt"/>
                <a:cs typeface="Segoe UI Light"/>
              </a:rPr>
              <a:t> no se ha </a:t>
            </a:r>
            <a:r>
              <a:rPr lang="en-US" sz="2800" err="1">
                <a:latin typeface="Segoe UI Light"/>
                <a:ea typeface="+mn-lt"/>
                <a:cs typeface="Segoe UI Light"/>
              </a:rPr>
              <a:t>consumido</a:t>
            </a:r>
            <a:r>
              <a:rPr lang="en-US" sz="2800">
                <a:latin typeface="Segoe UI Light"/>
                <a:ea typeface="+mn-lt"/>
                <a:cs typeface="Segoe UI Light"/>
              </a:rPr>
              <a:t> </a:t>
            </a:r>
            <a:r>
              <a:rPr lang="en-US" sz="2800" err="1">
                <a:latin typeface="Segoe UI Light"/>
                <a:ea typeface="+mn-lt"/>
                <a:cs typeface="Segoe UI Light"/>
              </a:rPr>
              <a:t>en</a:t>
            </a:r>
            <a:r>
              <a:rPr lang="en-US" sz="2800">
                <a:latin typeface="Segoe UI Light"/>
                <a:ea typeface="+mn-lt"/>
                <a:cs typeface="Segoe UI Light"/>
              </a:rPr>
              <a:t> un </a:t>
            </a:r>
            <a:r>
              <a:rPr lang="en-US" sz="2800" err="1">
                <a:latin typeface="Segoe UI Light"/>
                <a:ea typeface="+mn-lt"/>
                <a:cs typeface="Segoe UI Light"/>
              </a:rPr>
              <a:t>periodo</a:t>
            </a:r>
            <a:r>
              <a:rPr lang="en-US" sz="2800">
                <a:latin typeface="Segoe UI Light"/>
                <a:ea typeface="+mn-lt"/>
                <a:cs typeface="Segoe UI Light"/>
              </a:rPr>
              <a:t> de </a:t>
            </a:r>
            <a:r>
              <a:rPr lang="en-US" sz="2800" err="1">
                <a:latin typeface="Segoe UI Light"/>
                <a:ea typeface="+mn-lt"/>
                <a:cs typeface="Segoe UI Light"/>
              </a:rPr>
              <a:t>tiempo</a:t>
            </a:r>
            <a:r>
              <a:rPr lang="en-US" sz="2800">
                <a:latin typeface="Segoe UI Light"/>
                <a:ea typeface="+mn-lt"/>
                <a:cs typeface="Segoe UI Light"/>
              </a:rPr>
              <a:t>. Este sera </a:t>
            </a:r>
            <a:r>
              <a:rPr lang="en-US" sz="2800" err="1">
                <a:latin typeface="Segoe UI Semibold"/>
                <a:ea typeface="+mn-lt"/>
                <a:cs typeface="Segoe UI Light"/>
              </a:rPr>
              <a:t>eliminado</a:t>
            </a:r>
            <a:r>
              <a:rPr lang="en-US" sz="2800">
                <a:latin typeface="Segoe UI Semibold"/>
                <a:ea typeface="+mn-lt"/>
                <a:cs typeface="Segoe UI Light"/>
              </a:rPr>
              <a:t> </a:t>
            </a:r>
            <a:r>
              <a:rPr lang="en-US" sz="2800" err="1">
                <a:latin typeface="Segoe UI Light"/>
                <a:ea typeface="+mn-lt"/>
                <a:cs typeface="Segoe UI Light"/>
              </a:rPr>
              <a:t>definitivamente</a:t>
            </a:r>
            <a:r>
              <a:rPr lang="en-US" sz="2800">
                <a:latin typeface="Segoe UI Light"/>
                <a:ea typeface="+mn-lt"/>
                <a:cs typeface="Segoe UI Light"/>
              </a:rPr>
              <a:t>.</a:t>
            </a:r>
            <a:endParaRPr lang="en-US" sz="2800">
              <a:latin typeface="Segoe UI Light"/>
              <a:ea typeface="Calibri"/>
              <a:cs typeface="Segoe UI Light"/>
            </a:endParaRPr>
          </a:p>
          <a:p>
            <a:pPr marL="1657350" lvl="3" indent="-457200" algn="just">
              <a:lnSpc>
                <a:spcPct val="90000"/>
              </a:lnSpc>
              <a:spcAft>
                <a:spcPts val="600"/>
              </a:spcAft>
              <a:buFont typeface="Arial"/>
              <a:buChar char="•"/>
            </a:pPr>
            <a:endParaRPr lang="en-US" sz="2800">
              <a:latin typeface="Segoe UI Light"/>
              <a:ea typeface="+mn-lt"/>
              <a:cs typeface="Segoe UI Light"/>
            </a:endParaRPr>
          </a:p>
          <a:p>
            <a:pPr lvl="1" indent="-457200" algn="just">
              <a:lnSpc>
                <a:spcPct val="90000"/>
              </a:lnSpc>
              <a:spcAft>
                <a:spcPts val="600"/>
              </a:spcAft>
              <a:buFont typeface="Arial"/>
              <a:buChar char="•"/>
            </a:pPr>
            <a:endParaRPr lang="en-US" sz="2800">
              <a:latin typeface="Segoe UI Light"/>
              <a:ea typeface="+mn-lt"/>
              <a:cs typeface="Segoe UI Light"/>
            </a:endParaRPr>
          </a:p>
          <a:p>
            <a:pPr marL="0" lvl="1" algn="just">
              <a:lnSpc>
                <a:spcPct val="90000"/>
              </a:lnSpc>
              <a:spcAft>
                <a:spcPts val="600"/>
              </a:spcAft>
            </a:pPr>
            <a:endParaRPr lang="en-US" sz="2800">
              <a:latin typeface="Calibri" panose="020F0502020204030204"/>
              <a:ea typeface="+mn-lt"/>
              <a:cs typeface="Calibri" panose="020F0502020204030204"/>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330377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D80208-2192-42E1-B865-E6FB76043CB3}"/>
              </a:ext>
            </a:extLst>
          </p:cNvPr>
          <p:cNvSpPr/>
          <p:nvPr/>
        </p:nvSpPr>
        <p:spPr>
          <a:xfrm>
            <a:off x="5809957" y="838039"/>
            <a:ext cx="6382043" cy="850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FBFDCC9B-F8D8-44DA-865F-DAEA6CD9183B}"/>
              </a:ext>
            </a:extLst>
          </p:cNvPr>
          <p:cNvSpPr/>
          <p:nvPr/>
        </p:nvSpPr>
        <p:spPr>
          <a:xfrm>
            <a:off x="3924886" y="0"/>
            <a:ext cx="1266092" cy="2321169"/>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D2F9995C-70C4-4443-832E-A16E224CD687}"/>
              </a:ext>
            </a:extLst>
          </p:cNvPr>
          <p:cNvSpPr/>
          <p:nvPr/>
        </p:nvSpPr>
        <p:spPr>
          <a:xfrm>
            <a:off x="0" y="3397349"/>
            <a:ext cx="3460652" cy="3460652"/>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4 Imagen">
            <a:extLst>
              <a:ext uri="{FF2B5EF4-FFF2-40B4-BE49-F238E27FC236}">
                <a16:creationId xmlns:a16="http://schemas.microsoft.com/office/drawing/2014/main" id="{5A1959A2-1903-404B-AD70-EFB3F65224D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6760" y="253221"/>
            <a:ext cx="4558795" cy="6311998"/>
          </a:xfrm>
          <a:prstGeom prst="rect">
            <a:avLst/>
          </a:prstGeom>
        </p:spPr>
      </p:pic>
      <p:sp>
        <p:nvSpPr>
          <p:cNvPr id="8" name="CuadroTexto 7">
            <a:extLst>
              <a:ext uri="{FF2B5EF4-FFF2-40B4-BE49-F238E27FC236}">
                <a16:creationId xmlns:a16="http://schemas.microsoft.com/office/drawing/2014/main" id="{8105C53F-4F3B-4B1D-929F-3D10788483FA}"/>
              </a:ext>
            </a:extLst>
          </p:cNvPr>
          <p:cNvSpPr txBox="1"/>
          <p:nvPr/>
        </p:nvSpPr>
        <p:spPr>
          <a:xfrm>
            <a:off x="7603803" y="182732"/>
            <a:ext cx="2794349" cy="584775"/>
          </a:xfrm>
          <a:prstGeom prst="rect">
            <a:avLst/>
          </a:prstGeom>
          <a:noFill/>
        </p:spPr>
        <p:txBody>
          <a:bodyPr wrap="square" rtlCol="0">
            <a:spAutoFit/>
          </a:bodyPr>
          <a:lstStyle/>
          <a:p>
            <a:pPr algn="ctr"/>
            <a:r>
              <a:rPr lang="es-CO" sz="3200" b="1">
                <a:latin typeface="Segoe UI Black" panose="020B0A02040204020203" pitchFamily="34" charset="0"/>
                <a:ea typeface="Segoe UI Black" panose="020B0A02040204020203" pitchFamily="34" charset="0"/>
              </a:rPr>
              <a:t>Contenidos</a:t>
            </a:r>
          </a:p>
        </p:txBody>
      </p:sp>
      <p:sp>
        <p:nvSpPr>
          <p:cNvPr id="9" name="CuadroTexto 8">
            <a:extLst>
              <a:ext uri="{FF2B5EF4-FFF2-40B4-BE49-F238E27FC236}">
                <a16:creationId xmlns:a16="http://schemas.microsoft.com/office/drawing/2014/main" id="{75663022-2AF7-4928-9A2E-D6DA9B53D052}"/>
              </a:ext>
            </a:extLst>
          </p:cNvPr>
          <p:cNvSpPr txBox="1"/>
          <p:nvPr/>
        </p:nvSpPr>
        <p:spPr>
          <a:xfrm>
            <a:off x="5945085" y="818498"/>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1.</a:t>
            </a:r>
          </a:p>
        </p:txBody>
      </p:sp>
      <p:sp>
        <p:nvSpPr>
          <p:cNvPr id="11" name="Rectángulo 10">
            <a:extLst>
              <a:ext uri="{FF2B5EF4-FFF2-40B4-BE49-F238E27FC236}">
                <a16:creationId xmlns:a16="http://schemas.microsoft.com/office/drawing/2014/main" id="{1238DEC0-2F67-4A6C-BEF3-6D89211D9B68}"/>
              </a:ext>
            </a:extLst>
          </p:cNvPr>
          <p:cNvSpPr/>
          <p:nvPr/>
        </p:nvSpPr>
        <p:spPr>
          <a:xfrm>
            <a:off x="5824471" y="1784071"/>
            <a:ext cx="6382043" cy="8284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3197AF1E-0F6C-4335-BB1D-1C0DA36CE0A8}"/>
              </a:ext>
            </a:extLst>
          </p:cNvPr>
          <p:cNvSpPr/>
          <p:nvPr/>
        </p:nvSpPr>
        <p:spPr>
          <a:xfrm>
            <a:off x="5788186" y="2716101"/>
            <a:ext cx="6382043" cy="8720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DBB0BE0B-0CE3-446A-AB41-E65ECD46AF4C}"/>
              </a:ext>
            </a:extLst>
          </p:cNvPr>
          <p:cNvSpPr/>
          <p:nvPr/>
        </p:nvSpPr>
        <p:spPr>
          <a:xfrm>
            <a:off x="5780928" y="3683395"/>
            <a:ext cx="6382043" cy="864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a:extLst>
              <a:ext uri="{FF2B5EF4-FFF2-40B4-BE49-F238E27FC236}">
                <a16:creationId xmlns:a16="http://schemas.microsoft.com/office/drawing/2014/main" id="{972A4224-758C-4AF5-B51D-8E5CEBF0CDE4}"/>
              </a:ext>
            </a:extLst>
          </p:cNvPr>
          <p:cNvSpPr txBox="1"/>
          <p:nvPr/>
        </p:nvSpPr>
        <p:spPr>
          <a:xfrm>
            <a:off x="6753668" y="1041909"/>
            <a:ext cx="2840497" cy="369332"/>
          </a:xfrm>
          <a:prstGeom prst="rect">
            <a:avLst/>
          </a:prstGeom>
          <a:noFill/>
        </p:spPr>
        <p:txBody>
          <a:bodyPr wrap="square" lIns="91440" tIns="45720" rIns="91440" bIns="45720" rtlCol="0" anchor="t">
            <a:spAutoFit/>
          </a:bodyPr>
          <a:lstStyle/>
          <a:p>
            <a:r>
              <a:rPr lang="es-CO" b="1" err="1">
                <a:ea typeface="+mn-lt"/>
                <a:cs typeface="+mn-lt"/>
              </a:rPr>
              <a:t>Definicion</a:t>
            </a:r>
            <a:endParaRPr lang="es-ES" err="1"/>
          </a:p>
        </p:txBody>
      </p:sp>
      <p:sp>
        <p:nvSpPr>
          <p:cNvPr id="26" name="CuadroTexto 25">
            <a:extLst>
              <a:ext uri="{FF2B5EF4-FFF2-40B4-BE49-F238E27FC236}">
                <a16:creationId xmlns:a16="http://schemas.microsoft.com/office/drawing/2014/main" id="{388FDF2E-6E7D-4B1D-8728-542D6A7D7185}"/>
              </a:ext>
            </a:extLst>
          </p:cNvPr>
          <p:cNvSpPr txBox="1"/>
          <p:nvPr/>
        </p:nvSpPr>
        <p:spPr>
          <a:xfrm>
            <a:off x="5974114" y="1783135"/>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2.</a:t>
            </a:r>
          </a:p>
        </p:txBody>
      </p:sp>
      <p:sp>
        <p:nvSpPr>
          <p:cNvPr id="28" name="CuadroTexto 27">
            <a:extLst>
              <a:ext uri="{FF2B5EF4-FFF2-40B4-BE49-F238E27FC236}">
                <a16:creationId xmlns:a16="http://schemas.microsoft.com/office/drawing/2014/main" id="{2E7BFE04-98A3-40C7-9138-96A707E199C1}"/>
              </a:ext>
            </a:extLst>
          </p:cNvPr>
          <p:cNvSpPr txBox="1"/>
          <p:nvPr/>
        </p:nvSpPr>
        <p:spPr>
          <a:xfrm>
            <a:off x="6797211" y="2013803"/>
            <a:ext cx="3813653" cy="369332"/>
          </a:xfrm>
          <a:prstGeom prst="rect">
            <a:avLst/>
          </a:prstGeom>
          <a:noFill/>
        </p:spPr>
        <p:txBody>
          <a:bodyPr wrap="square" lIns="91440" tIns="45720" rIns="91440" bIns="45720" rtlCol="0" anchor="t">
            <a:spAutoFit/>
          </a:bodyPr>
          <a:lstStyle/>
          <a:p>
            <a:r>
              <a:rPr lang="es-CO" err="1">
                <a:latin typeface="Segoe UI Semibold"/>
                <a:cs typeface="Segoe UI Semibold"/>
              </a:rPr>
              <a:t>Caracteristicas</a:t>
            </a:r>
            <a:endParaRPr lang="es-ES" err="1"/>
          </a:p>
        </p:txBody>
      </p:sp>
      <p:sp>
        <p:nvSpPr>
          <p:cNvPr id="29" name="CuadroTexto 28">
            <a:extLst>
              <a:ext uri="{FF2B5EF4-FFF2-40B4-BE49-F238E27FC236}">
                <a16:creationId xmlns:a16="http://schemas.microsoft.com/office/drawing/2014/main" id="{083012F4-426F-4C77-A6D6-808C50D444BC}"/>
              </a:ext>
            </a:extLst>
          </p:cNvPr>
          <p:cNvSpPr txBox="1"/>
          <p:nvPr/>
        </p:nvSpPr>
        <p:spPr>
          <a:xfrm>
            <a:off x="5930571" y="2715391"/>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3.</a:t>
            </a:r>
          </a:p>
        </p:txBody>
      </p:sp>
      <p:sp>
        <p:nvSpPr>
          <p:cNvPr id="31" name="CuadroTexto 30">
            <a:extLst>
              <a:ext uri="{FF2B5EF4-FFF2-40B4-BE49-F238E27FC236}">
                <a16:creationId xmlns:a16="http://schemas.microsoft.com/office/drawing/2014/main" id="{72323498-0FDA-4289-B2E2-2FAB1808768B}"/>
              </a:ext>
            </a:extLst>
          </p:cNvPr>
          <p:cNvSpPr txBox="1"/>
          <p:nvPr/>
        </p:nvSpPr>
        <p:spPr>
          <a:xfrm>
            <a:off x="6753668" y="2938802"/>
            <a:ext cx="4444325" cy="369332"/>
          </a:xfrm>
          <a:prstGeom prst="rect">
            <a:avLst/>
          </a:prstGeom>
          <a:noFill/>
        </p:spPr>
        <p:txBody>
          <a:bodyPr wrap="square" lIns="91440" tIns="45720" rIns="91440" bIns="45720" rtlCol="0" anchor="t">
            <a:spAutoFit/>
          </a:bodyPr>
          <a:lstStyle/>
          <a:p>
            <a:r>
              <a:rPr lang="es-CO" b="1">
                <a:ea typeface="+mn-lt"/>
                <a:cs typeface="+mn-lt"/>
              </a:rPr>
              <a:t>Importancia</a:t>
            </a:r>
            <a:endParaRPr lang="es-CO" b="1">
              <a:cs typeface="Calibri"/>
            </a:endParaRPr>
          </a:p>
        </p:txBody>
      </p:sp>
      <p:sp>
        <p:nvSpPr>
          <p:cNvPr id="32" name="CuadroTexto 31">
            <a:extLst>
              <a:ext uri="{FF2B5EF4-FFF2-40B4-BE49-F238E27FC236}">
                <a16:creationId xmlns:a16="http://schemas.microsoft.com/office/drawing/2014/main" id="{C237F362-2616-4611-8A6D-B7A015E97BD5}"/>
              </a:ext>
            </a:extLst>
          </p:cNvPr>
          <p:cNvSpPr txBox="1"/>
          <p:nvPr/>
        </p:nvSpPr>
        <p:spPr>
          <a:xfrm>
            <a:off x="5916056" y="3646363"/>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4.</a:t>
            </a:r>
          </a:p>
        </p:txBody>
      </p:sp>
      <p:sp>
        <p:nvSpPr>
          <p:cNvPr id="34" name="CuadroTexto 33">
            <a:extLst>
              <a:ext uri="{FF2B5EF4-FFF2-40B4-BE49-F238E27FC236}">
                <a16:creationId xmlns:a16="http://schemas.microsoft.com/office/drawing/2014/main" id="{BFCF549A-F1BF-498B-8308-44CEA5F017F4}"/>
              </a:ext>
            </a:extLst>
          </p:cNvPr>
          <p:cNvSpPr txBox="1"/>
          <p:nvPr/>
        </p:nvSpPr>
        <p:spPr>
          <a:xfrm>
            <a:off x="6731896" y="3884288"/>
            <a:ext cx="4685165" cy="369332"/>
          </a:xfrm>
          <a:prstGeom prst="rect">
            <a:avLst/>
          </a:prstGeom>
          <a:noFill/>
        </p:spPr>
        <p:txBody>
          <a:bodyPr wrap="square" lIns="91440" tIns="45720" rIns="91440" bIns="45720" rtlCol="0" anchor="t">
            <a:spAutoFit/>
          </a:bodyPr>
          <a:lstStyle/>
          <a:p>
            <a:r>
              <a:rPr lang="es-CO">
                <a:ea typeface="+mn-lt"/>
                <a:cs typeface="+mn-lt"/>
              </a:rPr>
              <a:t>Ventajas</a:t>
            </a:r>
            <a:endParaRPr lang="es-ES"/>
          </a:p>
        </p:txBody>
      </p:sp>
      <p:pic>
        <p:nvPicPr>
          <p:cNvPr id="2" name="Imagen 1" descr="Imagen que contiene Diagrama&#10;&#10;Descripción generada automáticamente">
            <a:extLst>
              <a:ext uri="{FF2B5EF4-FFF2-40B4-BE49-F238E27FC236}">
                <a16:creationId xmlns:a16="http://schemas.microsoft.com/office/drawing/2014/main" id="{9BC929FF-77F9-382D-13E2-61FA1E676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3" name="Rectángulo 2">
            <a:extLst>
              <a:ext uri="{FF2B5EF4-FFF2-40B4-BE49-F238E27FC236}">
                <a16:creationId xmlns:a16="http://schemas.microsoft.com/office/drawing/2014/main" id="{CC92DB3C-B114-2784-AB08-B80774024FBC}"/>
              </a:ext>
            </a:extLst>
          </p:cNvPr>
          <p:cNvSpPr/>
          <p:nvPr/>
        </p:nvSpPr>
        <p:spPr>
          <a:xfrm>
            <a:off x="5788184" y="4670365"/>
            <a:ext cx="6382043" cy="864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5E04D825-CB89-A249-1AD7-D1D94E91A73E}"/>
              </a:ext>
            </a:extLst>
          </p:cNvPr>
          <p:cNvSpPr txBox="1"/>
          <p:nvPr/>
        </p:nvSpPr>
        <p:spPr>
          <a:xfrm>
            <a:off x="5923312" y="4633333"/>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5.</a:t>
            </a:r>
          </a:p>
        </p:txBody>
      </p:sp>
      <p:sp>
        <p:nvSpPr>
          <p:cNvPr id="12" name="CuadroTexto 11">
            <a:extLst>
              <a:ext uri="{FF2B5EF4-FFF2-40B4-BE49-F238E27FC236}">
                <a16:creationId xmlns:a16="http://schemas.microsoft.com/office/drawing/2014/main" id="{C76811B2-5451-CB0F-53EC-E15D24A5F25E}"/>
              </a:ext>
            </a:extLst>
          </p:cNvPr>
          <p:cNvSpPr txBox="1"/>
          <p:nvPr/>
        </p:nvSpPr>
        <p:spPr>
          <a:xfrm>
            <a:off x="6739152" y="4871258"/>
            <a:ext cx="4685165" cy="369332"/>
          </a:xfrm>
          <a:prstGeom prst="rect">
            <a:avLst/>
          </a:prstGeom>
          <a:noFill/>
        </p:spPr>
        <p:txBody>
          <a:bodyPr wrap="square" lIns="91440" tIns="45720" rIns="91440" bIns="45720" rtlCol="0" anchor="t">
            <a:spAutoFit/>
          </a:bodyPr>
          <a:lstStyle/>
          <a:p>
            <a:r>
              <a:rPr lang="es-CO">
                <a:ea typeface="+mn-lt"/>
                <a:cs typeface="+mn-lt"/>
              </a:rPr>
              <a:t>Desventajas</a:t>
            </a:r>
            <a:endParaRPr lang="es-ES"/>
          </a:p>
        </p:txBody>
      </p:sp>
      <p:sp>
        <p:nvSpPr>
          <p:cNvPr id="14" name="Rectángulo 13">
            <a:extLst>
              <a:ext uri="{FF2B5EF4-FFF2-40B4-BE49-F238E27FC236}">
                <a16:creationId xmlns:a16="http://schemas.microsoft.com/office/drawing/2014/main" id="{AECA36ED-7159-54B1-9A70-6FD6C959D32F}"/>
              </a:ext>
            </a:extLst>
          </p:cNvPr>
          <p:cNvSpPr/>
          <p:nvPr/>
        </p:nvSpPr>
        <p:spPr>
          <a:xfrm>
            <a:off x="5809955" y="5657336"/>
            <a:ext cx="6382043" cy="864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1431D26C-8852-C260-627E-6E7EB2FBAB4B}"/>
              </a:ext>
            </a:extLst>
          </p:cNvPr>
          <p:cNvSpPr txBox="1"/>
          <p:nvPr/>
        </p:nvSpPr>
        <p:spPr>
          <a:xfrm>
            <a:off x="5945083" y="5620304"/>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6.</a:t>
            </a:r>
          </a:p>
        </p:txBody>
      </p:sp>
      <p:sp>
        <p:nvSpPr>
          <p:cNvPr id="17" name="CuadroTexto 16">
            <a:extLst>
              <a:ext uri="{FF2B5EF4-FFF2-40B4-BE49-F238E27FC236}">
                <a16:creationId xmlns:a16="http://schemas.microsoft.com/office/drawing/2014/main" id="{861A2FE4-D0ED-7867-D192-5DD222F187B9}"/>
              </a:ext>
            </a:extLst>
          </p:cNvPr>
          <p:cNvSpPr txBox="1"/>
          <p:nvPr/>
        </p:nvSpPr>
        <p:spPr>
          <a:xfrm>
            <a:off x="6760923" y="5858229"/>
            <a:ext cx="4685165" cy="369332"/>
          </a:xfrm>
          <a:prstGeom prst="rect">
            <a:avLst/>
          </a:prstGeom>
          <a:noFill/>
        </p:spPr>
        <p:txBody>
          <a:bodyPr wrap="square" lIns="91440" tIns="45720" rIns="91440" bIns="45720" rtlCol="0" anchor="t">
            <a:spAutoFit/>
          </a:bodyPr>
          <a:lstStyle/>
          <a:p>
            <a:r>
              <a:rPr lang="es-CO" err="1">
                <a:ea typeface="+mn-lt"/>
                <a:cs typeface="+mn-lt"/>
              </a:rPr>
              <a:t>Comparacion</a:t>
            </a:r>
            <a:endParaRPr lang="es-ES" err="1"/>
          </a:p>
        </p:txBody>
      </p:sp>
    </p:spTree>
    <p:extLst>
      <p:ext uri="{BB962C8B-B14F-4D97-AF65-F5344CB8AC3E}">
        <p14:creationId xmlns:p14="http://schemas.microsoft.com/office/powerpoint/2010/main" val="5364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0D85BDA-7A81-4AA9-A803-0A43949636FC}"/>
              </a:ext>
            </a:extLst>
          </p:cNvPr>
          <p:cNvSpPr txBox="1"/>
          <p:nvPr/>
        </p:nvSpPr>
        <p:spPr>
          <a:xfrm>
            <a:off x="6800468" y="1005663"/>
            <a:ext cx="4462090" cy="584775"/>
          </a:xfrm>
          <a:prstGeom prst="rect">
            <a:avLst/>
          </a:prstGeom>
          <a:noFill/>
        </p:spPr>
        <p:txBody>
          <a:bodyPr wrap="square" lIns="91440" tIns="45720" rIns="91440" bIns="45720" rtlCol="0" anchor="t">
            <a:spAutoFit/>
          </a:bodyPr>
          <a:lstStyle/>
          <a:p>
            <a:pPr algn="ctr"/>
            <a:r>
              <a:rPr lang="es-CO" sz="3200" b="1">
                <a:latin typeface="Segoe UI Black"/>
                <a:ea typeface="Segoe UI Black"/>
              </a:rPr>
              <a:t>Importancia</a:t>
            </a:r>
            <a:endParaRPr lang="es-ES" err="1"/>
          </a:p>
        </p:txBody>
      </p:sp>
      <p:sp>
        <p:nvSpPr>
          <p:cNvPr id="33" name="Rectángulo 32">
            <a:extLst>
              <a:ext uri="{FF2B5EF4-FFF2-40B4-BE49-F238E27FC236}">
                <a16:creationId xmlns:a16="http://schemas.microsoft.com/office/drawing/2014/main" id="{13A5319D-F46C-4E04-B630-681CD2A1F26C}"/>
              </a:ext>
            </a:extLst>
          </p:cNvPr>
          <p:cNvSpPr/>
          <p:nvPr/>
        </p:nvSpPr>
        <p:spPr>
          <a:xfrm>
            <a:off x="6081485" y="1709234"/>
            <a:ext cx="6096000" cy="37446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6" name="Gráfico 45">
            <a:extLst>
              <a:ext uri="{FF2B5EF4-FFF2-40B4-BE49-F238E27FC236}">
                <a16:creationId xmlns:a16="http://schemas.microsoft.com/office/drawing/2014/main" id="{8E54C48B-98A4-482F-9BB1-82E8D5D2B5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6891" y="1823663"/>
            <a:ext cx="705921" cy="671061"/>
          </a:xfrm>
          <a:prstGeom prst="rect">
            <a:avLst/>
          </a:prstGeom>
        </p:spPr>
      </p:pic>
      <p:sp>
        <p:nvSpPr>
          <p:cNvPr id="2" name="Rectángulo 1">
            <a:extLst>
              <a:ext uri="{FF2B5EF4-FFF2-40B4-BE49-F238E27FC236}">
                <a16:creationId xmlns:a16="http://schemas.microsoft.com/office/drawing/2014/main" id="{BA702112-02EB-411D-A7D0-C825D756371D}"/>
              </a:ext>
            </a:extLst>
          </p:cNvPr>
          <p:cNvSpPr/>
          <p:nvPr/>
        </p:nvSpPr>
        <p:spPr>
          <a:xfrm>
            <a:off x="0" y="0"/>
            <a:ext cx="5333174" cy="6858000"/>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CO" b="1">
              <a:solidFill>
                <a:schemeClr val="tx1"/>
              </a:solidFill>
              <a:latin typeface="Segoe UI Light"/>
              <a:cs typeface="Segoe UI Light"/>
            </a:endParaRPr>
          </a:p>
        </p:txBody>
      </p:sp>
      <p:sp>
        <p:nvSpPr>
          <p:cNvPr id="20" name="CuadroTexto 19">
            <a:extLst>
              <a:ext uri="{FF2B5EF4-FFF2-40B4-BE49-F238E27FC236}">
                <a16:creationId xmlns:a16="http://schemas.microsoft.com/office/drawing/2014/main" id="{15CD7864-70FC-49C8-8957-D21F14A171DB}"/>
              </a:ext>
            </a:extLst>
          </p:cNvPr>
          <p:cNvSpPr txBox="1"/>
          <p:nvPr/>
        </p:nvSpPr>
        <p:spPr>
          <a:xfrm>
            <a:off x="6387478" y="2281025"/>
            <a:ext cx="5425132" cy="2554545"/>
          </a:xfrm>
          <a:prstGeom prst="rect">
            <a:avLst/>
          </a:prstGeom>
          <a:noFill/>
        </p:spPr>
        <p:txBody>
          <a:bodyPr wrap="square" lIns="91440" tIns="45720" rIns="91440" bIns="45720" rtlCol="0" anchor="t">
            <a:spAutoFit/>
          </a:bodyPr>
          <a:lstStyle/>
          <a:p>
            <a:pPr algn="just"/>
            <a:r>
              <a:rPr lang="es-CO" sz="2000" b="1" err="1">
                <a:ea typeface="+mn-lt"/>
                <a:cs typeface="+mn-lt"/>
              </a:rPr>
              <a:t>ActiveMQ</a:t>
            </a:r>
            <a:r>
              <a:rPr lang="es-CO" sz="2000" b="1">
                <a:ea typeface="+mn-lt"/>
                <a:cs typeface="+mn-lt"/>
              </a:rPr>
              <a:t> </a:t>
            </a:r>
            <a:r>
              <a:rPr lang="es-CO" sz="2000">
                <a:ea typeface="+mn-lt"/>
                <a:cs typeface="+mn-lt"/>
              </a:rPr>
              <a:t>es crucial para la arquitectura de aplicaciones distribuidas, especialmente en sistemas donde la comunicación asincrónica es esencial. Su capacidad para manejar grandes volúmenes de mensajes y garantizar la entrega fiable lo hace ideal para aplicaciones empresariales y sistemas de integración complejos.</a:t>
            </a:r>
            <a:endParaRPr lang="es-ES">
              <a:ea typeface="+mn-lt"/>
              <a:cs typeface="+mn-lt"/>
            </a:endParaRPr>
          </a:p>
        </p:txBody>
      </p:sp>
      <p:pic>
        <p:nvPicPr>
          <p:cNvPr id="3" name="Imagen 2" descr="Imagen que contiene Diagrama&#10;&#10;Descripción generada automáticamente">
            <a:extLst>
              <a:ext uri="{FF2B5EF4-FFF2-40B4-BE49-F238E27FC236}">
                <a16:creationId xmlns:a16="http://schemas.microsoft.com/office/drawing/2014/main" id="{CFBB68F2-FF26-8C7D-D475-25F5E8C5D7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a:extLst>
              <a:ext uri="{FF2B5EF4-FFF2-40B4-BE49-F238E27FC236}">
                <a16:creationId xmlns:a16="http://schemas.microsoft.com/office/drawing/2014/main" id="{7B201756-C7AB-77C7-0CDF-EB73C0960DB2}"/>
              </a:ext>
            </a:extLst>
          </p:cNvPr>
          <p:cNvPicPr>
            <a:picLocks noChangeAspect="1"/>
          </p:cNvPicPr>
          <p:nvPr/>
        </p:nvPicPr>
        <p:blipFill>
          <a:blip r:embed="rId5"/>
          <a:stretch>
            <a:fillRect/>
          </a:stretch>
        </p:blipFill>
        <p:spPr>
          <a:xfrm>
            <a:off x="227" y="1589314"/>
            <a:ext cx="5369831" cy="3708401"/>
          </a:xfrm>
          <a:prstGeom prst="rect">
            <a:avLst/>
          </a:prstGeom>
        </p:spPr>
      </p:pic>
    </p:spTree>
    <p:extLst>
      <p:ext uri="{BB962C8B-B14F-4D97-AF65-F5344CB8AC3E}">
        <p14:creationId xmlns:p14="http://schemas.microsoft.com/office/powerpoint/2010/main" val="3585587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4376971" y="2410959"/>
            <a:ext cx="3429144" cy="1015663"/>
          </a:xfrm>
          <a:prstGeom prst="rect">
            <a:avLst/>
          </a:prstGeom>
          <a:noFill/>
        </p:spPr>
        <p:txBody>
          <a:bodyPr wrap="none" lIns="91440" tIns="45720" rIns="91440" bIns="45720" rtlCol="0" anchor="t">
            <a:spAutoFit/>
          </a:bodyPr>
          <a:lstStyle/>
          <a:p>
            <a:r>
              <a:rPr lang="es-ES" sz="6000" b="1">
                <a:latin typeface="Segoe UI Black"/>
                <a:ea typeface="Segoe UI Black"/>
              </a:rPr>
              <a:t>Ventajas</a:t>
            </a:r>
            <a:endParaRPr lang="es-ES" err="1"/>
          </a:p>
        </p:txBody>
      </p:sp>
    </p:spTree>
    <p:extLst>
      <p:ext uri="{BB962C8B-B14F-4D97-AF65-F5344CB8AC3E}">
        <p14:creationId xmlns:p14="http://schemas.microsoft.com/office/powerpoint/2010/main" val="3474445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1047326" y="464663"/>
            <a:ext cx="2619628" cy="584775"/>
          </a:xfrm>
          <a:prstGeom prst="rect">
            <a:avLst/>
          </a:prstGeom>
          <a:noFill/>
        </p:spPr>
        <p:txBody>
          <a:bodyPr wrap="none" lIns="91440" tIns="45720" rIns="91440" bIns="45720" rtlCol="0" anchor="t">
            <a:spAutoFit/>
          </a:bodyPr>
          <a:lstStyle/>
          <a:p>
            <a:r>
              <a:rPr lang="es-ES" sz="3200" b="1">
                <a:latin typeface="Segoe UI Black"/>
                <a:ea typeface="Segoe UI Black"/>
              </a:rPr>
              <a:t>Versatilidad</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1037772" y="1043910"/>
            <a:ext cx="10695391" cy="369332"/>
          </a:xfrm>
          <a:prstGeom prst="rect">
            <a:avLst/>
          </a:prstGeom>
          <a:noFill/>
        </p:spPr>
        <p:txBody>
          <a:bodyPr wrap="square" lIns="91440" tIns="45720" rIns="91440" bIns="45720" rtlCol="0" anchor="t">
            <a:spAutoFit/>
          </a:bodyPr>
          <a:lstStyle/>
          <a:p>
            <a:pPr algn="just"/>
            <a:r>
              <a:rPr lang="es-CO">
                <a:latin typeface="Segoe UI Light"/>
                <a:cs typeface="Segoe UI Light"/>
              </a:rPr>
              <a:t>Soporta una amplia gama de protocolos y </a:t>
            </a:r>
            <a:r>
              <a:rPr lang="es-CO" err="1">
                <a:latin typeface="Segoe UI Light"/>
                <a:cs typeface="Segoe UI Light"/>
              </a:rPr>
              <a:t>APIs</a:t>
            </a:r>
            <a:endParaRPr lang="es-ES" err="1">
              <a:latin typeface="Segoe UI Light"/>
              <a:cs typeface="Segoe UI Ligh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8" name="Imagen 7" descr="Check icons for free download | Freepik">
            <a:extLst>
              <a:ext uri="{FF2B5EF4-FFF2-40B4-BE49-F238E27FC236}">
                <a16:creationId xmlns:a16="http://schemas.microsoft.com/office/drawing/2014/main" id="{1C88CF40-D189-B02E-6F24-AFD8A51D33E0}"/>
              </a:ext>
            </a:extLst>
          </p:cNvPr>
          <p:cNvPicPr>
            <a:picLocks noChangeAspect="1"/>
          </p:cNvPicPr>
          <p:nvPr/>
        </p:nvPicPr>
        <p:blipFill>
          <a:blip r:embed="rId3"/>
          <a:stretch>
            <a:fillRect/>
          </a:stretch>
        </p:blipFill>
        <p:spPr>
          <a:xfrm>
            <a:off x="420915" y="1087362"/>
            <a:ext cx="384630" cy="324153"/>
          </a:xfrm>
          <a:prstGeom prst="rect">
            <a:avLst/>
          </a:prstGeom>
        </p:spPr>
      </p:pic>
      <p:sp>
        <p:nvSpPr>
          <p:cNvPr id="3" name="CuadroTexto 2">
            <a:extLst>
              <a:ext uri="{FF2B5EF4-FFF2-40B4-BE49-F238E27FC236}">
                <a16:creationId xmlns:a16="http://schemas.microsoft.com/office/drawing/2014/main" id="{C7DADCB7-5E0F-D549-FC72-68F261CC864E}"/>
              </a:ext>
            </a:extLst>
          </p:cNvPr>
          <p:cNvSpPr txBox="1"/>
          <p:nvPr/>
        </p:nvSpPr>
        <p:spPr>
          <a:xfrm>
            <a:off x="996525" y="1705635"/>
            <a:ext cx="2837636" cy="584775"/>
          </a:xfrm>
          <a:prstGeom prst="rect">
            <a:avLst/>
          </a:prstGeom>
          <a:noFill/>
        </p:spPr>
        <p:txBody>
          <a:bodyPr wrap="none" lIns="91440" tIns="45720" rIns="91440" bIns="45720" rtlCol="0" anchor="t">
            <a:spAutoFit/>
          </a:bodyPr>
          <a:lstStyle/>
          <a:p>
            <a:r>
              <a:rPr lang="es-ES" sz="3200" b="1">
                <a:latin typeface="Segoe UI Black"/>
                <a:ea typeface="Segoe UI Black"/>
              </a:rPr>
              <a:t>Open </a:t>
            </a:r>
            <a:r>
              <a:rPr lang="es-ES" sz="3200" b="1" err="1">
                <a:latin typeface="Segoe UI Black"/>
                <a:ea typeface="Segoe UI Black"/>
              </a:rPr>
              <a:t>Source</a:t>
            </a:r>
            <a:r>
              <a:rPr lang="es-ES" sz="3200" b="1">
                <a:latin typeface="Segoe UI Black"/>
                <a:ea typeface="Segoe UI Black"/>
              </a:rPr>
              <a:t> </a:t>
            </a:r>
            <a:endParaRPr lang="es-ES"/>
          </a:p>
        </p:txBody>
      </p:sp>
      <p:sp>
        <p:nvSpPr>
          <p:cNvPr id="14" name="CuadroTexto 13">
            <a:extLst>
              <a:ext uri="{FF2B5EF4-FFF2-40B4-BE49-F238E27FC236}">
                <a16:creationId xmlns:a16="http://schemas.microsoft.com/office/drawing/2014/main" id="{CB906359-F52D-53DF-6E7E-2256ED891B69}"/>
              </a:ext>
            </a:extLst>
          </p:cNvPr>
          <p:cNvSpPr txBox="1"/>
          <p:nvPr/>
        </p:nvSpPr>
        <p:spPr>
          <a:xfrm>
            <a:off x="994229" y="2284882"/>
            <a:ext cx="10622819" cy="369332"/>
          </a:xfrm>
          <a:prstGeom prst="rect">
            <a:avLst/>
          </a:prstGeom>
          <a:noFill/>
        </p:spPr>
        <p:txBody>
          <a:bodyPr wrap="square" lIns="91440" tIns="45720" rIns="91440" bIns="45720" rtlCol="0" anchor="t">
            <a:spAutoFit/>
          </a:bodyPr>
          <a:lstStyle/>
          <a:p>
            <a:pPr algn="just"/>
            <a:r>
              <a:rPr lang="es-CO">
                <a:latin typeface="Segoe UI Light"/>
                <a:cs typeface="Segoe UI Light"/>
              </a:rPr>
              <a:t>Es gratuito y tiene una gran comunidad de soporte</a:t>
            </a:r>
            <a:endParaRPr lang="es-ES">
              <a:latin typeface="Segoe UI Light"/>
              <a:cs typeface="Segoe UI Light"/>
            </a:endParaRPr>
          </a:p>
        </p:txBody>
      </p:sp>
      <p:pic>
        <p:nvPicPr>
          <p:cNvPr id="15" name="Imagen 14" descr="Check icons for free download | Freepik">
            <a:extLst>
              <a:ext uri="{FF2B5EF4-FFF2-40B4-BE49-F238E27FC236}">
                <a16:creationId xmlns:a16="http://schemas.microsoft.com/office/drawing/2014/main" id="{DEADE1DA-A819-37F4-BAC2-0C5128CCE493}"/>
              </a:ext>
            </a:extLst>
          </p:cNvPr>
          <p:cNvPicPr>
            <a:picLocks noChangeAspect="1"/>
          </p:cNvPicPr>
          <p:nvPr/>
        </p:nvPicPr>
        <p:blipFill>
          <a:blip r:embed="rId3"/>
          <a:stretch>
            <a:fillRect/>
          </a:stretch>
        </p:blipFill>
        <p:spPr>
          <a:xfrm>
            <a:off x="420914" y="2444448"/>
            <a:ext cx="384630" cy="324153"/>
          </a:xfrm>
          <a:prstGeom prst="rect">
            <a:avLst/>
          </a:prstGeom>
        </p:spPr>
      </p:pic>
      <p:sp>
        <p:nvSpPr>
          <p:cNvPr id="16" name="CuadroTexto 15">
            <a:extLst>
              <a:ext uri="{FF2B5EF4-FFF2-40B4-BE49-F238E27FC236}">
                <a16:creationId xmlns:a16="http://schemas.microsoft.com/office/drawing/2014/main" id="{52072EF8-1461-9EC7-69C1-123561337E9C}"/>
              </a:ext>
            </a:extLst>
          </p:cNvPr>
          <p:cNvSpPr txBox="1"/>
          <p:nvPr/>
        </p:nvSpPr>
        <p:spPr>
          <a:xfrm>
            <a:off x="1018296" y="3040948"/>
            <a:ext cx="2658100" cy="584775"/>
          </a:xfrm>
          <a:prstGeom prst="rect">
            <a:avLst/>
          </a:prstGeom>
          <a:noFill/>
        </p:spPr>
        <p:txBody>
          <a:bodyPr wrap="none" lIns="91440" tIns="45720" rIns="91440" bIns="45720" rtlCol="0" anchor="t">
            <a:spAutoFit/>
          </a:bodyPr>
          <a:lstStyle/>
          <a:p>
            <a:r>
              <a:rPr lang="es-ES" sz="3200" b="1">
                <a:latin typeface="Segoe UI Black"/>
                <a:ea typeface="Segoe UI Black"/>
              </a:rPr>
              <a:t>Flexibilidad </a:t>
            </a:r>
            <a:endParaRPr lang="es-ES"/>
          </a:p>
        </p:txBody>
      </p:sp>
      <p:sp>
        <p:nvSpPr>
          <p:cNvPr id="17" name="CuadroTexto 16">
            <a:extLst>
              <a:ext uri="{FF2B5EF4-FFF2-40B4-BE49-F238E27FC236}">
                <a16:creationId xmlns:a16="http://schemas.microsoft.com/office/drawing/2014/main" id="{31132BFE-9146-B813-0445-0B57BCA9C762}"/>
              </a:ext>
            </a:extLst>
          </p:cNvPr>
          <p:cNvSpPr txBox="1"/>
          <p:nvPr/>
        </p:nvSpPr>
        <p:spPr>
          <a:xfrm>
            <a:off x="986971" y="3620195"/>
            <a:ext cx="10622819" cy="646331"/>
          </a:xfrm>
          <a:prstGeom prst="rect">
            <a:avLst/>
          </a:prstGeom>
          <a:noFill/>
        </p:spPr>
        <p:txBody>
          <a:bodyPr wrap="square" lIns="91440" tIns="45720" rIns="91440" bIns="45720" rtlCol="0" anchor="t">
            <a:spAutoFit/>
          </a:bodyPr>
          <a:lstStyle/>
          <a:p>
            <a:pPr algn="just"/>
            <a:r>
              <a:rPr lang="es-CO">
                <a:latin typeface="Segoe UI Light"/>
                <a:cs typeface="Segoe UI Light"/>
              </a:rPr>
              <a:t>Puede ser configurado para diferentes escenarios de uso, desde pequeñas aplicaciones hasta grandes sistemas empresariales</a:t>
            </a:r>
            <a:endParaRPr lang="es-ES">
              <a:latin typeface="Segoe UI Light"/>
              <a:cs typeface="Segoe UI Light"/>
            </a:endParaRPr>
          </a:p>
        </p:txBody>
      </p:sp>
      <p:pic>
        <p:nvPicPr>
          <p:cNvPr id="18" name="Imagen 17" descr="Check icons for free download | Freepik">
            <a:extLst>
              <a:ext uri="{FF2B5EF4-FFF2-40B4-BE49-F238E27FC236}">
                <a16:creationId xmlns:a16="http://schemas.microsoft.com/office/drawing/2014/main" id="{F35514E5-5085-DD75-5C42-645F80EACF83}"/>
              </a:ext>
            </a:extLst>
          </p:cNvPr>
          <p:cNvPicPr>
            <a:picLocks noChangeAspect="1"/>
          </p:cNvPicPr>
          <p:nvPr/>
        </p:nvPicPr>
        <p:blipFill>
          <a:blip r:embed="rId3"/>
          <a:stretch>
            <a:fillRect/>
          </a:stretch>
        </p:blipFill>
        <p:spPr>
          <a:xfrm>
            <a:off x="413656" y="3779761"/>
            <a:ext cx="384630" cy="324153"/>
          </a:xfrm>
          <a:prstGeom prst="rect">
            <a:avLst/>
          </a:prstGeom>
        </p:spPr>
      </p:pic>
      <p:sp>
        <p:nvSpPr>
          <p:cNvPr id="20" name="CuadroTexto 19">
            <a:extLst>
              <a:ext uri="{FF2B5EF4-FFF2-40B4-BE49-F238E27FC236}">
                <a16:creationId xmlns:a16="http://schemas.microsoft.com/office/drawing/2014/main" id="{5C4066B7-6370-DDAB-CBEA-06D2FBC1F9C8}"/>
              </a:ext>
            </a:extLst>
          </p:cNvPr>
          <p:cNvSpPr txBox="1"/>
          <p:nvPr/>
        </p:nvSpPr>
        <p:spPr>
          <a:xfrm>
            <a:off x="1040066" y="4398033"/>
            <a:ext cx="2504212" cy="584775"/>
          </a:xfrm>
          <a:prstGeom prst="rect">
            <a:avLst/>
          </a:prstGeom>
          <a:noFill/>
        </p:spPr>
        <p:txBody>
          <a:bodyPr wrap="none" lIns="91440" tIns="45720" rIns="91440" bIns="45720" rtlCol="0" anchor="t">
            <a:spAutoFit/>
          </a:bodyPr>
          <a:lstStyle/>
          <a:p>
            <a:r>
              <a:rPr lang="es-ES" sz="3200" b="1">
                <a:latin typeface="Segoe UI Black"/>
                <a:ea typeface="Segoe UI Black"/>
              </a:rPr>
              <a:t>Integración</a:t>
            </a:r>
          </a:p>
        </p:txBody>
      </p:sp>
      <p:sp>
        <p:nvSpPr>
          <p:cNvPr id="21" name="CuadroTexto 20">
            <a:extLst>
              <a:ext uri="{FF2B5EF4-FFF2-40B4-BE49-F238E27FC236}">
                <a16:creationId xmlns:a16="http://schemas.microsoft.com/office/drawing/2014/main" id="{6C49DD2A-4117-2A8A-8533-283E18B9B95E}"/>
              </a:ext>
            </a:extLst>
          </p:cNvPr>
          <p:cNvSpPr txBox="1"/>
          <p:nvPr/>
        </p:nvSpPr>
        <p:spPr>
          <a:xfrm>
            <a:off x="1008741" y="4977280"/>
            <a:ext cx="10622819" cy="369332"/>
          </a:xfrm>
          <a:prstGeom prst="rect">
            <a:avLst/>
          </a:prstGeom>
          <a:noFill/>
        </p:spPr>
        <p:txBody>
          <a:bodyPr wrap="square" lIns="91440" tIns="45720" rIns="91440" bIns="45720" rtlCol="0" anchor="t">
            <a:spAutoFit/>
          </a:bodyPr>
          <a:lstStyle/>
          <a:p>
            <a:pPr algn="just"/>
            <a:r>
              <a:rPr lang="es-CO">
                <a:latin typeface="Segoe UI Light"/>
                <a:cs typeface="Segoe UI Light"/>
              </a:rPr>
              <a:t>Permite la distribución de mensajes a través de múltiples nodos.</a:t>
            </a:r>
            <a:endParaRPr lang="es-ES">
              <a:latin typeface="Segoe UI Light"/>
              <a:cs typeface="Segoe UI Light"/>
            </a:endParaRPr>
          </a:p>
        </p:txBody>
      </p:sp>
      <p:pic>
        <p:nvPicPr>
          <p:cNvPr id="22" name="Imagen 21" descr="Check icons for free download | Freepik">
            <a:extLst>
              <a:ext uri="{FF2B5EF4-FFF2-40B4-BE49-F238E27FC236}">
                <a16:creationId xmlns:a16="http://schemas.microsoft.com/office/drawing/2014/main" id="{383D339D-A739-541D-8B77-7CDDB69162E1}"/>
              </a:ext>
            </a:extLst>
          </p:cNvPr>
          <p:cNvPicPr>
            <a:picLocks noChangeAspect="1"/>
          </p:cNvPicPr>
          <p:nvPr/>
        </p:nvPicPr>
        <p:blipFill>
          <a:blip r:embed="rId3"/>
          <a:stretch>
            <a:fillRect/>
          </a:stretch>
        </p:blipFill>
        <p:spPr>
          <a:xfrm>
            <a:off x="435426" y="5136846"/>
            <a:ext cx="384630" cy="324153"/>
          </a:xfrm>
          <a:prstGeom prst="rect">
            <a:avLst/>
          </a:prstGeom>
        </p:spPr>
      </p:pic>
    </p:spTree>
    <p:extLst>
      <p:ext uri="{BB962C8B-B14F-4D97-AF65-F5344CB8AC3E}">
        <p14:creationId xmlns:p14="http://schemas.microsoft.com/office/powerpoint/2010/main" val="1094886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3360971" y="2410959"/>
            <a:ext cx="4727576" cy="1015663"/>
          </a:xfrm>
          <a:prstGeom prst="rect">
            <a:avLst/>
          </a:prstGeom>
          <a:noFill/>
        </p:spPr>
        <p:txBody>
          <a:bodyPr wrap="none" lIns="91440" tIns="45720" rIns="91440" bIns="45720" rtlCol="0" anchor="t">
            <a:spAutoFit/>
          </a:bodyPr>
          <a:lstStyle/>
          <a:p>
            <a:r>
              <a:rPr lang="es-ES" sz="6000" b="1">
                <a:latin typeface="Segoe UI Black"/>
                <a:ea typeface="Segoe UI Black"/>
              </a:rPr>
              <a:t>Desventajas</a:t>
            </a:r>
            <a:endParaRPr lang="es-ES" err="1"/>
          </a:p>
        </p:txBody>
      </p:sp>
    </p:spTree>
    <p:extLst>
      <p:ext uri="{BB962C8B-B14F-4D97-AF65-F5344CB8AC3E}">
        <p14:creationId xmlns:p14="http://schemas.microsoft.com/office/powerpoint/2010/main" val="1496395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996526" y="871063"/>
            <a:ext cx="2720617" cy="584775"/>
          </a:xfrm>
          <a:prstGeom prst="rect">
            <a:avLst/>
          </a:prstGeom>
          <a:noFill/>
        </p:spPr>
        <p:txBody>
          <a:bodyPr wrap="none" lIns="91440" tIns="45720" rIns="91440" bIns="45720" rtlCol="0" anchor="t">
            <a:spAutoFit/>
          </a:bodyPr>
          <a:lstStyle/>
          <a:p>
            <a:r>
              <a:rPr lang="es-ES" sz="3200" b="1">
                <a:latin typeface="Segoe UI Black"/>
                <a:ea typeface="Segoe UI Black"/>
              </a:rPr>
              <a:t>Complejidad</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1037772" y="1435796"/>
            <a:ext cx="10695391" cy="369332"/>
          </a:xfrm>
          <a:prstGeom prst="rect">
            <a:avLst/>
          </a:prstGeom>
          <a:noFill/>
        </p:spPr>
        <p:txBody>
          <a:bodyPr wrap="square" lIns="91440" tIns="45720" rIns="91440" bIns="45720" rtlCol="0" anchor="t">
            <a:spAutoFit/>
          </a:bodyPr>
          <a:lstStyle/>
          <a:p>
            <a:pPr algn="just"/>
            <a:r>
              <a:rPr lang="es-CO">
                <a:latin typeface="Segoe UI Light"/>
                <a:cs typeface="Segoe UI Light"/>
              </a:rPr>
              <a:t>Puede ser complicado de configurar y administrar, especialmente en entornos grandes</a:t>
            </a:r>
            <a:endParaRPr lang="es-ES">
              <a:latin typeface="Segoe UI Light"/>
              <a:cs typeface="Segoe UI Ligh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Error - Descarga iconos gratis">
            <a:extLst>
              <a:ext uri="{FF2B5EF4-FFF2-40B4-BE49-F238E27FC236}">
                <a16:creationId xmlns:a16="http://schemas.microsoft.com/office/drawing/2014/main" id="{219C9F31-16C8-896D-6E24-C535B8A27AD3}"/>
              </a:ext>
            </a:extLst>
          </p:cNvPr>
          <p:cNvPicPr>
            <a:picLocks noChangeAspect="1"/>
          </p:cNvPicPr>
          <p:nvPr/>
        </p:nvPicPr>
        <p:blipFill>
          <a:blip r:embed="rId3"/>
          <a:stretch>
            <a:fillRect/>
          </a:stretch>
        </p:blipFill>
        <p:spPr>
          <a:xfrm>
            <a:off x="495981" y="1455284"/>
            <a:ext cx="314325" cy="333375"/>
          </a:xfrm>
          <a:prstGeom prst="rect">
            <a:avLst/>
          </a:prstGeom>
        </p:spPr>
      </p:pic>
      <p:sp>
        <p:nvSpPr>
          <p:cNvPr id="7" name="CuadroTexto 6">
            <a:extLst>
              <a:ext uri="{FF2B5EF4-FFF2-40B4-BE49-F238E27FC236}">
                <a16:creationId xmlns:a16="http://schemas.microsoft.com/office/drawing/2014/main" id="{5D24E3E8-2491-80A5-8285-7D0D6C6765CD}"/>
              </a:ext>
            </a:extLst>
          </p:cNvPr>
          <p:cNvSpPr txBox="1"/>
          <p:nvPr/>
        </p:nvSpPr>
        <p:spPr>
          <a:xfrm>
            <a:off x="1018297" y="2278947"/>
            <a:ext cx="2773516" cy="584775"/>
          </a:xfrm>
          <a:prstGeom prst="rect">
            <a:avLst/>
          </a:prstGeom>
          <a:noFill/>
        </p:spPr>
        <p:txBody>
          <a:bodyPr wrap="none" lIns="91440" tIns="45720" rIns="91440" bIns="45720" rtlCol="0" anchor="t">
            <a:spAutoFit/>
          </a:bodyPr>
          <a:lstStyle/>
          <a:p>
            <a:r>
              <a:rPr lang="es-ES" sz="3200" b="1">
                <a:latin typeface="Segoe UI Black"/>
                <a:ea typeface="Segoe UI Black"/>
              </a:rPr>
              <a:t>Rendimiento</a:t>
            </a:r>
          </a:p>
        </p:txBody>
      </p:sp>
      <p:sp>
        <p:nvSpPr>
          <p:cNvPr id="9" name="CuadroTexto 8">
            <a:extLst>
              <a:ext uri="{FF2B5EF4-FFF2-40B4-BE49-F238E27FC236}">
                <a16:creationId xmlns:a16="http://schemas.microsoft.com/office/drawing/2014/main" id="{5E174516-3175-3C96-845E-2968E0630E33}"/>
              </a:ext>
            </a:extLst>
          </p:cNvPr>
          <p:cNvSpPr txBox="1"/>
          <p:nvPr/>
        </p:nvSpPr>
        <p:spPr>
          <a:xfrm>
            <a:off x="1059543" y="2843680"/>
            <a:ext cx="10695391" cy="646331"/>
          </a:xfrm>
          <a:prstGeom prst="rect">
            <a:avLst/>
          </a:prstGeom>
          <a:noFill/>
        </p:spPr>
        <p:txBody>
          <a:bodyPr wrap="square" lIns="91440" tIns="45720" rIns="91440" bIns="45720" rtlCol="0" anchor="t">
            <a:spAutoFit/>
          </a:bodyPr>
          <a:lstStyle/>
          <a:p>
            <a:pPr algn="just"/>
            <a:r>
              <a:rPr lang="es-CO">
                <a:latin typeface="Segoe UI Light"/>
                <a:cs typeface="Segoe UI Light"/>
              </a:rPr>
              <a:t>Aunque es robusto, puede no ser tan rápido como otros </a:t>
            </a:r>
            <a:r>
              <a:rPr lang="es-CO" err="1">
                <a:latin typeface="Segoe UI Light"/>
                <a:cs typeface="Segoe UI Light"/>
              </a:rPr>
              <a:t>brokers</a:t>
            </a:r>
            <a:r>
              <a:rPr lang="es-CO">
                <a:latin typeface="Segoe UI Light"/>
                <a:cs typeface="Segoe UI Light"/>
              </a:rPr>
              <a:t> especializados como Kafka en escenarios de alto rendimiento</a:t>
            </a:r>
            <a:endParaRPr lang="es-ES">
              <a:latin typeface="Segoe UI Light"/>
              <a:cs typeface="Segoe UI Light"/>
            </a:endParaRPr>
          </a:p>
        </p:txBody>
      </p:sp>
      <p:pic>
        <p:nvPicPr>
          <p:cNvPr id="10" name="Imagen 9" descr="Error - Descarga iconos gratis">
            <a:extLst>
              <a:ext uri="{FF2B5EF4-FFF2-40B4-BE49-F238E27FC236}">
                <a16:creationId xmlns:a16="http://schemas.microsoft.com/office/drawing/2014/main" id="{51BF70FF-4047-B862-51E2-B6A5425DB927}"/>
              </a:ext>
            </a:extLst>
          </p:cNvPr>
          <p:cNvPicPr>
            <a:picLocks noChangeAspect="1"/>
          </p:cNvPicPr>
          <p:nvPr/>
        </p:nvPicPr>
        <p:blipFill>
          <a:blip r:embed="rId3"/>
          <a:stretch>
            <a:fillRect/>
          </a:stretch>
        </p:blipFill>
        <p:spPr>
          <a:xfrm>
            <a:off x="466952" y="2884940"/>
            <a:ext cx="314325" cy="333375"/>
          </a:xfrm>
          <a:prstGeom prst="rect">
            <a:avLst/>
          </a:prstGeom>
        </p:spPr>
      </p:pic>
      <p:sp>
        <p:nvSpPr>
          <p:cNvPr id="11" name="CuadroTexto 10">
            <a:extLst>
              <a:ext uri="{FF2B5EF4-FFF2-40B4-BE49-F238E27FC236}">
                <a16:creationId xmlns:a16="http://schemas.microsoft.com/office/drawing/2014/main" id="{519F07C8-5217-43CD-31DD-13EE13A6BF95}"/>
              </a:ext>
            </a:extLst>
          </p:cNvPr>
          <p:cNvSpPr txBox="1"/>
          <p:nvPr/>
        </p:nvSpPr>
        <p:spPr>
          <a:xfrm>
            <a:off x="1025554" y="3882775"/>
            <a:ext cx="4488729" cy="584775"/>
          </a:xfrm>
          <a:prstGeom prst="rect">
            <a:avLst/>
          </a:prstGeom>
          <a:noFill/>
        </p:spPr>
        <p:txBody>
          <a:bodyPr wrap="none" lIns="91440" tIns="45720" rIns="91440" bIns="45720" rtlCol="0" anchor="t">
            <a:spAutoFit/>
          </a:bodyPr>
          <a:lstStyle/>
          <a:p>
            <a:r>
              <a:rPr lang="es-ES" sz="3200" b="1">
                <a:latin typeface="Segoe UI Black"/>
                <a:ea typeface="Segoe UI Black"/>
              </a:rPr>
              <a:t>Consumo de recursos</a:t>
            </a:r>
          </a:p>
        </p:txBody>
      </p:sp>
      <p:sp>
        <p:nvSpPr>
          <p:cNvPr id="12" name="CuadroTexto 11">
            <a:extLst>
              <a:ext uri="{FF2B5EF4-FFF2-40B4-BE49-F238E27FC236}">
                <a16:creationId xmlns:a16="http://schemas.microsoft.com/office/drawing/2014/main" id="{C9344A15-34D8-4E56-D074-5FB37D8C1DCF}"/>
              </a:ext>
            </a:extLst>
          </p:cNvPr>
          <p:cNvSpPr txBox="1"/>
          <p:nvPr/>
        </p:nvSpPr>
        <p:spPr>
          <a:xfrm>
            <a:off x="1066800" y="4447508"/>
            <a:ext cx="10695391" cy="369332"/>
          </a:xfrm>
          <a:prstGeom prst="rect">
            <a:avLst/>
          </a:prstGeom>
          <a:noFill/>
        </p:spPr>
        <p:txBody>
          <a:bodyPr wrap="square" lIns="91440" tIns="45720" rIns="91440" bIns="45720" rtlCol="0" anchor="t">
            <a:spAutoFit/>
          </a:bodyPr>
          <a:lstStyle/>
          <a:p>
            <a:pPr algn="just"/>
            <a:r>
              <a:rPr lang="es-CO">
                <a:latin typeface="Segoe UI Light"/>
                <a:cs typeface="Segoe UI Light"/>
              </a:rPr>
              <a:t>Puede requerir una cantidad significativa de recursos en términos de memoria y CPU</a:t>
            </a:r>
            <a:endParaRPr lang="es-ES">
              <a:latin typeface="Segoe UI Light"/>
              <a:cs typeface="Segoe UI Light"/>
            </a:endParaRPr>
          </a:p>
        </p:txBody>
      </p:sp>
      <p:pic>
        <p:nvPicPr>
          <p:cNvPr id="13" name="Imagen 12" descr="Error - Descarga iconos gratis">
            <a:extLst>
              <a:ext uri="{FF2B5EF4-FFF2-40B4-BE49-F238E27FC236}">
                <a16:creationId xmlns:a16="http://schemas.microsoft.com/office/drawing/2014/main" id="{50DC6D05-08CE-B2E7-8DF2-38A7B144FB39}"/>
              </a:ext>
            </a:extLst>
          </p:cNvPr>
          <p:cNvPicPr>
            <a:picLocks noChangeAspect="1"/>
          </p:cNvPicPr>
          <p:nvPr/>
        </p:nvPicPr>
        <p:blipFill>
          <a:blip r:embed="rId3"/>
          <a:stretch>
            <a:fillRect/>
          </a:stretch>
        </p:blipFill>
        <p:spPr>
          <a:xfrm>
            <a:off x="474209" y="4488768"/>
            <a:ext cx="314325" cy="333375"/>
          </a:xfrm>
          <a:prstGeom prst="rect">
            <a:avLst/>
          </a:prstGeom>
        </p:spPr>
      </p:pic>
    </p:spTree>
    <p:extLst>
      <p:ext uri="{BB962C8B-B14F-4D97-AF65-F5344CB8AC3E}">
        <p14:creationId xmlns:p14="http://schemas.microsoft.com/office/powerpoint/2010/main" val="3159417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2395771" y="2164216"/>
            <a:ext cx="6960560" cy="1938992"/>
          </a:xfrm>
          <a:prstGeom prst="rect">
            <a:avLst/>
          </a:prstGeom>
          <a:noFill/>
        </p:spPr>
        <p:txBody>
          <a:bodyPr wrap="none" lIns="91440" tIns="45720" rIns="91440" bIns="45720" rtlCol="0" anchor="t">
            <a:spAutoFit/>
          </a:bodyPr>
          <a:lstStyle/>
          <a:p>
            <a:r>
              <a:rPr lang="es-ES" sz="6000" b="1">
                <a:latin typeface="Segoe UI Black"/>
                <a:ea typeface="Segoe UI Black"/>
              </a:rPr>
              <a:t>Comparación con </a:t>
            </a:r>
            <a:endParaRPr lang="es-ES" err="1">
              <a:latin typeface="Calibri" panose="020F0502020204030204"/>
              <a:ea typeface="Segoe UI Black"/>
              <a:cs typeface="Calibri" panose="020F0502020204030204"/>
            </a:endParaRPr>
          </a:p>
          <a:p>
            <a:r>
              <a:rPr lang="es-ES" sz="6000" b="1" err="1">
                <a:latin typeface="Segoe UI Black"/>
                <a:ea typeface="Segoe UI Black"/>
              </a:rPr>
              <a:t>Rabbitmq</a:t>
            </a:r>
            <a:r>
              <a:rPr lang="es-ES" sz="6000" b="1">
                <a:latin typeface="Segoe UI Black"/>
                <a:ea typeface="Segoe UI Black"/>
              </a:rPr>
              <a:t> y Kafka</a:t>
            </a:r>
            <a:endParaRPr lang="es-ES">
              <a:cs typeface="Calibri"/>
            </a:endParaRPr>
          </a:p>
        </p:txBody>
      </p:sp>
    </p:spTree>
    <p:extLst>
      <p:ext uri="{BB962C8B-B14F-4D97-AF65-F5344CB8AC3E}">
        <p14:creationId xmlns:p14="http://schemas.microsoft.com/office/powerpoint/2010/main" val="2964769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561098" y="500948"/>
            <a:ext cx="2768729" cy="584775"/>
          </a:xfrm>
          <a:prstGeom prst="rect">
            <a:avLst/>
          </a:prstGeom>
          <a:noFill/>
        </p:spPr>
        <p:txBody>
          <a:bodyPr wrap="square" lIns="91440" tIns="45720" rIns="91440" bIns="45720" rtlCol="0" anchor="t">
            <a:spAutoFit/>
          </a:bodyPr>
          <a:lstStyle/>
          <a:p>
            <a:pPr algn="ctr"/>
            <a:r>
              <a:rPr lang="es-ES" sz="3200" b="1" err="1">
                <a:latin typeface="Segoe UI Black"/>
                <a:ea typeface="Segoe UI Black"/>
                <a:cs typeface="Calibri"/>
              </a:rPr>
              <a:t>Activemq</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870858" y="1341454"/>
            <a:ext cx="2806878" cy="461665"/>
          </a:xfrm>
          <a:prstGeom prst="rect">
            <a:avLst/>
          </a:prstGeom>
          <a:noFill/>
        </p:spPr>
        <p:txBody>
          <a:bodyPr wrap="square" lIns="91440" tIns="45720" rIns="91440" bIns="45720" rtlCol="0" anchor="t">
            <a:spAutoFit/>
          </a:bodyPr>
          <a:lstStyle/>
          <a:p>
            <a:pPr algn="just"/>
            <a:r>
              <a:rPr lang="es-CO" sz="2400" b="1">
                <a:solidFill>
                  <a:schemeClr val="accent1"/>
                </a:solidFill>
                <a:ea typeface="+mn-lt"/>
                <a:cs typeface="+mn-lt"/>
              </a:rPr>
              <a:t>Uso principal</a:t>
            </a:r>
            <a:endParaRPr lang="es-ES" sz="2400" b="1">
              <a:solidFill>
                <a:schemeClr val="accent1"/>
              </a:solidFill>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4746048" y="503367"/>
            <a:ext cx="1350050" cy="584775"/>
          </a:xfrm>
          <a:prstGeom prst="rect">
            <a:avLst/>
          </a:prstGeom>
          <a:noFill/>
        </p:spPr>
        <p:txBody>
          <a:bodyPr wrap="none" lIns="91440" tIns="45720" rIns="91440" bIns="45720" rtlCol="0" anchor="t">
            <a:spAutoFit/>
          </a:bodyPr>
          <a:lstStyle/>
          <a:p>
            <a:r>
              <a:rPr lang="es-ES" sz="3200" b="1">
                <a:latin typeface="Segoe UI Black"/>
                <a:ea typeface="Segoe UI Black"/>
              </a:rPr>
              <a:t>Kafka</a:t>
            </a:r>
            <a:endParaRPr lang="es-ES"/>
          </a:p>
        </p:txBody>
      </p:sp>
      <p:pic>
        <p:nvPicPr>
          <p:cNvPr id="8" name="Imagen 7" descr="Check icons for free download | Freepik">
            <a:extLst>
              <a:ext uri="{FF2B5EF4-FFF2-40B4-BE49-F238E27FC236}">
                <a16:creationId xmlns:a16="http://schemas.microsoft.com/office/drawing/2014/main" id="{1C88CF40-D189-B02E-6F24-AFD8A51D33E0}"/>
              </a:ext>
            </a:extLst>
          </p:cNvPr>
          <p:cNvPicPr>
            <a:picLocks noChangeAspect="1"/>
          </p:cNvPicPr>
          <p:nvPr/>
        </p:nvPicPr>
        <p:blipFill>
          <a:blip r:embed="rId3"/>
          <a:stretch>
            <a:fillRect/>
          </a:stretch>
        </p:blipFill>
        <p:spPr>
          <a:xfrm>
            <a:off x="188686" y="2052561"/>
            <a:ext cx="254002" cy="215296"/>
          </a:xfrm>
          <a:prstGeom prst="rect">
            <a:avLst/>
          </a:prstGeom>
        </p:spPr>
      </p:pic>
      <p:sp>
        <p:nvSpPr>
          <p:cNvPr id="15" name="CuadroTexto 14">
            <a:extLst>
              <a:ext uri="{FF2B5EF4-FFF2-40B4-BE49-F238E27FC236}">
                <a16:creationId xmlns:a16="http://schemas.microsoft.com/office/drawing/2014/main" id="{364B037B-1A44-D416-0B96-5B49C31E001D}"/>
              </a:ext>
            </a:extLst>
          </p:cNvPr>
          <p:cNvSpPr txBox="1"/>
          <p:nvPr/>
        </p:nvSpPr>
        <p:spPr>
          <a:xfrm>
            <a:off x="8527019" y="503366"/>
            <a:ext cx="2172390" cy="584775"/>
          </a:xfrm>
          <a:prstGeom prst="rect">
            <a:avLst/>
          </a:prstGeom>
          <a:noFill/>
        </p:spPr>
        <p:txBody>
          <a:bodyPr wrap="none" lIns="91440" tIns="45720" rIns="91440" bIns="45720" rtlCol="0" anchor="t">
            <a:spAutoFit/>
          </a:bodyPr>
          <a:lstStyle/>
          <a:p>
            <a:r>
              <a:rPr lang="es-ES" sz="3200" b="1" err="1">
                <a:latin typeface="Segoe UI Black"/>
                <a:ea typeface="Segoe UI Black"/>
              </a:rPr>
              <a:t>Rabbitmq</a:t>
            </a:r>
            <a:endParaRPr lang="es-ES" err="1"/>
          </a:p>
        </p:txBody>
      </p:sp>
      <p:sp>
        <p:nvSpPr>
          <p:cNvPr id="20" name="CuadroTexto 19">
            <a:extLst>
              <a:ext uri="{FF2B5EF4-FFF2-40B4-BE49-F238E27FC236}">
                <a16:creationId xmlns:a16="http://schemas.microsoft.com/office/drawing/2014/main" id="{367C2662-644D-0C43-D86A-93BD8B63EF84}"/>
              </a:ext>
            </a:extLst>
          </p:cNvPr>
          <p:cNvSpPr txBox="1"/>
          <p:nvPr/>
        </p:nvSpPr>
        <p:spPr>
          <a:xfrm>
            <a:off x="870858" y="1943794"/>
            <a:ext cx="3365676" cy="1477328"/>
          </a:xfrm>
          <a:prstGeom prst="rect">
            <a:avLst/>
          </a:prstGeom>
          <a:noFill/>
        </p:spPr>
        <p:txBody>
          <a:bodyPr wrap="square" lIns="91440" tIns="45720" rIns="91440" bIns="45720" rtlCol="0" anchor="t">
            <a:spAutoFit/>
          </a:bodyPr>
          <a:lstStyle/>
          <a:p>
            <a:pPr algn="just"/>
            <a:r>
              <a:rPr lang="es-CO">
                <a:latin typeface="Segoe UI Light"/>
                <a:cs typeface="Segoe UI Light"/>
              </a:rPr>
              <a:t>Generalmente utilizado en entornos empresariales que requieren alta disponibilidad y fiabilidad en la entrega de mensajes</a:t>
            </a:r>
            <a:endParaRPr lang="es-ES">
              <a:latin typeface="Segoe UI Light"/>
              <a:cs typeface="Segoe UI Light"/>
            </a:endParaRPr>
          </a:p>
        </p:txBody>
      </p:sp>
      <p:sp>
        <p:nvSpPr>
          <p:cNvPr id="21" name="CuadroTexto 20">
            <a:extLst>
              <a:ext uri="{FF2B5EF4-FFF2-40B4-BE49-F238E27FC236}">
                <a16:creationId xmlns:a16="http://schemas.microsoft.com/office/drawing/2014/main" id="{D0879CD1-2840-9E86-CD89-14A3621C99D1}"/>
              </a:ext>
            </a:extLst>
          </p:cNvPr>
          <p:cNvSpPr txBox="1"/>
          <p:nvPr/>
        </p:nvSpPr>
        <p:spPr>
          <a:xfrm>
            <a:off x="8527143" y="1943793"/>
            <a:ext cx="3365676" cy="1200329"/>
          </a:xfrm>
          <a:prstGeom prst="rect">
            <a:avLst/>
          </a:prstGeom>
          <a:noFill/>
        </p:spPr>
        <p:txBody>
          <a:bodyPr wrap="square" lIns="91440" tIns="45720" rIns="91440" bIns="45720" rtlCol="0" anchor="t">
            <a:spAutoFit/>
          </a:bodyPr>
          <a:lstStyle/>
          <a:p>
            <a:pPr algn="just"/>
            <a:r>
              <a:rPr lang="es-CO">
                <a:latin typeface="Segoe UI Light"/>
                <a:cs typeface="Segoe UI Light"/>
              </a:rPr>
              <a:t>Ideal para la mensajería tradicional de aplicaciones, con fuerte soporte para enrutamiento y gestión de colas.</a:t>
            </a:r>
            <a:endParaRPr lang="es-ES">
              <a:latin typeface="Segoe UI Light"/>
              <a:cs typeface="Segoe UI Light"/>
            </a:endParaRPr>
          </a:p>
        </p:txBody>
      </p:sp>
      <p:sp>
        <p:nvSpPr>
          <p:cNvPr id="22" name="CuadroTexto 21">
            <a:extLst>
              <a:ext uri="{FF2B5EF4-FFF2-40B4-BE49-F238E27FC236}">
                <a16:creationId xmlns:a16="http://schemas.microsoft.com/office/drawing/2014/main" id="{6CCDF62E-646E-D3E5-5A6E-4087D952C658}"/>
              </a:ext>
            </a:extLst>
          </p:cNvPr>
          <p:cNvSpPr txBox="1"/>
          <p:nvPr/>
        </p:nvSpPr>
        <p:spPr>
          <a:xfrm>
            <a:off x="4724400" y="1943793"/>
            <a:ext cx="3365676" cy="923330"/>
          </a:xfrm>
          <a:prstGeom prst="rect">
            <a:avLst/>
          </a:prstGeom>
          <a:noFill/>
        </p:spPr>
        <p:txBody>
          <a:bodyPr wrap="square" lIns="91440" tIns="45720" rIns="91440" bIns="45720" rtlCol="0" anchor="t">
            <a:spAutoFit/>
          </a:bodyPr>
          <a:lstStyle/>
          <a:p>
            <a:pPr algn="just"/>
            <a:r>
              <a:rPr lang="es-CO">
                <a:latin typeface="Segoe UI Light"/>
                <a:cs typeface="Segoe UI Light"/>
              </a:rPr>
              <a:t>Kafka está optimizado para el procesamiento de flujos de eventos y análisis en tiempo real</a:t>
            </a:r>
            <a:endParaRPr lang="es-ES">
              <a:latin typeface="Segoe UI Light"/>
              <a:cs typeface="Segoe UI Light"/>
            </a:endParaRPr>
          </a:p>
        </p:txBody>
      </p:sp>
      <p:pic>
        <p:nvPicPr>
          <p:cNvPr id="23" name="Imagen 22" descr="Check icons for free download | Freepik">
            <a:extLst>
              <a:ext uri="{FF2B5EF4-FFF2-40B4-BE49-F238E27FC236}">
                <a16:creationId xmlns:a16="http://schemas.microsoft.com/office/drawing/2014/main" id="{702E1151-0EB5-8A42-380C-60E4189C23D8}"/>
              </a:ext>
            </a:extLst>
          </p:cNvPr>
          <p:cNvPicPr>
            <a:picLocks noChangeAspect="1"/>
          </p:cNvPicPr>
          <p:nvPr/>
        </p:nvPicPr>
        <p:blipFill>
          <a:blip r:embed="rId3"/>
          <a:stretch>
            <a:fillRect/>
          </a:stretch>
        </p:blipFill>
        <p:spPr>
          <a:xfrm>
            <a:off x="195942" y="4411132"/>
            <a:ext cx="254002" cy="215296"/>
          </a:xfrm>
          <a:prstGeom prst="rect">
            <a:avLst/>
          </a:prstGeom>
        </p:spPr>
      </p:pic>
      <p:sp>
        <p:nvSpPr>
          <p:cNvPr id="24" name="CuadroTexto 23">
            <a:extLst>
              <a:ext uri="{FF2B5EF4-FFF2-40B4-BE49-F238E27FC236}">
                <a16:creationId xmlns:a16="http://schemas.microsoft.com/office/drawing/2014/main" id="{E1145D71-DB38-A0BC-34E5-5C7643F40C14}"/>
              </a:ext>
            </a:extLst>
          </p:cNvPr>
          <p:cNvSpPr txBox="1"/>
          <p:nvPr/>
        </p:nvSpPr>
        <p:spPr>
          <a:xfrm>
            <a:off x="878114" y="4302365"/>
            <a:ext cx="3365676" cy="646331"/>
          </a:xfrm>
          <a:prstGeom prst="rect">
            <a:avLst/>
          </a:prstGeom>
          <a:noFill/>
        </p:spPr>
        <p:txBody>
          <a:bodyPr wrap="square" lIns="91440" tIns="45720" rIns="91440" bIns="45720" rtlCol="0" anchor="t">
            <a:spAutoFit/>
          </a:bodyPr>
          <a:lstStyle/>
          <a:p>
            <a:pPr algn="just"/>
            <a:r>
              <a:rPr lang="es-CO" err="1">
                <a:latin typeface="Segoe UI Light"/>
                <a:cs typeface="Segoe UI Light"/>
              </a:rPr>
              <a:t>Segun</a:t>
            </a:r>
            <a:r>
              <a:rPr lang="es-CO">
                <a:latin typeface="Segoe UI Light"/>
                <a:cs typeface="Segoe UI Light"/>
              </a:rPr>
              <a:t> la infraestructura en la que se aloja</a:t>
            </a:r>
            <a:endParaRPr lang="es-ES"/>
          </a:p>
        </p:txBody>
      </p:sp>
      <p:sp>
        <p:nvSpPr>
          <p:cNvPr id="25" name="CuadroTexto 24">
            <a:extLst>
              <a:ext uri="{FF2B5EF4-FFF2-40B4-BE49-F238E27FC236}">
                <a16:creationId xmlns:a16="http://schemas.microsoft.com/office/drawing/2014/main" id="{70DEF563-9134-C67E-ACBB-9B6F85506477}"/>
              </a:ext>
            </a:extLst>
          </p:cNvPr>
          <p:cNvSpPr txBox="1"/>
          <p:nvPr/>
        </p:nvSpPr>
        <p:spPr>
          <a:xfrm>
            <a:off x="8534399" y="4302364"/>
            <a:ext cx="3365676" cy="646331"/>
          </a:xfrm>
          <a:prstGeom prst="rect">
            <a:avLst/>
          </a:prstGeom>
          <a:noFill/>
        </p:spPr>
        <p:txBody>
          <a:bodyPr wrap="square" lIns="91440" tIns="45720" rIns="91440" bIns="45720" rtlCol="0" anchor="t">
            <a:spAutoFit/>
          </a:bodyPr>
          <a:lstStyle/>
          <a:p>
            <a:pPr algn="just"/>
            <a:r>
              <a:rPr lang="es-CO" err="1">
                <a:latin typeface="Segoe UI Light"/>
                <a:cs typeface="Segoe UI Light"/>
              </a:rPr>
              <a:t>Segun</a:t>
            </a:r>
            <a:r>
              <a:rPr lang="es-CO">
                <a:latin typeface="Segoe UI Light"/>
                <a:cs typeface="Segoe UI Light"/>
              </a:rPr>
              <a:t> la infraestructura en la que se aloja</a:t>
            </a:r>
            <a:endParaRPr lang="es-ES">
              <a:latin typeface="Segoe UI Light"/>
              <a:cs typeface="Segoe UI Light"/>
            </a:endParaRPr>
          </a:p>
        </p:txBody>
      </p:sp>
      <p:sp>
        <p:nvSpPr>
          <p:cNvPr id="26" name="CuadroTexto 25">
            <a:extLst>
              <a:ext uri="{FF2B5EF4-FFF2-40B4-BE49-F238E27FC236}">
                <a16:creationId xmlns:a16="http://schemas.microsoft.com/office/drawing/2014/main" id="{3C93D481-CB5F-D069-5E77-C3BB9071739C}"/>
              </a:ext>
            </a:extLst>
          </p:cNvPr>
          <p:cNvSpPr txBox="1"/>
          <p:nvPr/>
        </p:nvSpPr>
        <p:spPr>
          <a:xfrm>
            <a:off x="4731656" y="4302364"/>
            <a:ext cx="3365676" cy="923330"/>
          </a:xfrm>
          <a:prstGeom prst="rect">
            <a:avLst/>
          </a:prstGeom>
          <a:noFill/>
        </p:spPr>
        <p:txBody>
          <a:bodyPr wrap="square" lIns="91440" tIns="45720" rIns="91440" bIns="45720" rtlCol="0" anchor="t">
            <a:spAutoFit/>
          </a:bodyPr>
          <a:lstStyle/>
          <a:p>
            <a:pPr algn="just"/>
            <a:r>
              <a:rPr lang="es-CO">
                <a:latin typeface="Segoe UI Light"/>
                <a:cs typeface="Segoe UI Light"/>
              </a:rPr>
              <a:t>Mayor rendimiento en la ingesta y procesamiento de grandes volúmenes de datos</a:t>
            </a:r>
            <a:endParaRPr lang="es-ES">
              <a:latin typeface="Segoe UI Light"/>
              <a:cs typeface="Segoe UI Light"/>
            </a:endParaRPr>
          </a:p>
        </p:txBody>
      </p:sp>
      <p:sp>
        <p:nvSpPr>
          <p:cNvPr id="27" name="CuadroTexto 26">
            <a:extLst>
              <a:ext uri="{FF2B5EF4-FFF2-40B4-BE49-F238E27FC236}">
                <a16:creationId xmlns:a16="http://schemas.microsoft.com/office/drawing/2014/main" id="{90A6C83E-9352-F290-8EFE-B153ACAFC251}"/>
              </a:ext>
            </a:extLst>
          </p:cNvPr>
          <p:cNvSpPr txBox="1"/>
          <p:nvPr/>
        </p:nvSpPr>
        <p:spPr>
          <a:xfrm>
            <a:off x="870857" y="3845168"/>
            <a:ext cx="2806878" cy="461665"/>
          </a:xfrm>
          <a:prstGeom prst="rect">
            <a:avLst/>
          </a:prstGeom>
          <a:noFill/>
        </p:spPr>
        <p:txBody>
          <a:bodyPr wrap="square" lIns="91440" tIns="45720" rIns="91440" bIns="45720" rtlCol="0" anchor="t">
            <a:spAutoFit/>
          </a:bodyPr>
          <a:lstStyle/>
          <a:p>
            <a:pPr algn="just"/>
            <a:r>
              <a:rPr lang="es-CO" sz="2400" b="1">
                <a:solidFill>
                  <a:schemeClr val="accent1"/>
                </a:solidFill>
                <a:ea typeface="+mn-lt"/>
                <a:cs typeface="+mn-lt"/>
              </a:rPr>
              <a:t>Rendimiento</a:t>
            </a:r>
            <a:endParaRPr lang="es-ES">
              <a:solidFill>
                <a:schemeClr val="accent1"/>
              </a:solidFill>
            </a:endParaRPr>
          </a:p>
        </p:txBody>
      </p:sp>
    </p:spTree>
    <p:extLst>
      <p:ext uri="{BB962C8B-B14F-4D97-AF65-F5344CB8AC3E}">
        <p14:creationId xmlns:p14="http://schemas.microsoft.com/office/powerpoint/2010/main" val="4292611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561098" y="500948"/>
            <a:ext cx="2768729" cy="584775"/>
          </a:xfrm>
          <a:prstGeom prst="rect">
            <a:avLst/>
          </a:prstGeom>
          <a:noFill/>
        </p:spPr>
        <p:txBody>
          <a:bodyPr wrap="square" lIns="91440" tIns="45720" rIns="91440" bIns="45720" rtlCol="0" anchor="t">
            <a:spAutoFit/>
          </a:bodyPr>
          <a:lstStyle/>
          <a:p>
            <a:pPr algn="ctr"/>
            <a:r>
              <a:rPr lang="es-ES" sz="3200" b="1" err="1">
                <a:latin typeface="Segoe UI Black"/>
                <a:ea typeface="Segoe UI Black"/>
                <a:cs typeface="Calibri"/>
              </a:rPr>
              <a:t>Activemq</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870858" y="1399511"/>
            <a:ext cx="2806878" cy="461665"/>
          </a:xfrm>
          <a:prstGeom prst="rect">
            <a:avLst/>
          </a:prstGeom>
          <a:noFill/>
        </p:spPr>
        <p:txBody>
          <a:bodyPr wrap="square" lIns="91440" tIns="45720" rIns="91440" bIns="45720" rtlCol="0" anchor="t">
            <a:spAutoFit/>
          </a:bodyPr>
          <a:lstStyle/>
          <a:p>
            <a:pPr algn="just"/>
            <a:r>
              <a:rPr lang="es-CO" sz="2400" b="1">
                <a:solidFill>
                  <a:schemeClr val="accent1"/>
                </a:solidFill>
                <a:ea typeface="+mn-lt"/>
                <a:cs typeface="+mn-lt"/>
              </a:rPr>
              <a:t>Persistencia</a:t>
            </a:r>
            <a:endParaRPr lang="es-ES">
              <a:solidFill>
                <a:schemeClr val="accent1"/>
              </a:solidFill>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4746048" y="503367"/>
            <a:ext cx="1350050" cy="584775"/>
          </a:xfrm>
          <a:prstGeom prst="rect">
            <a:avLst/>
          </a:prstGeom>
          <a:noFill/>
        </p:spPr>
        <p:txBody>
          <a:bodyPr wrap="none" lIns="91440" tIns="45720" rIns="91440" bIns="45720" rtlCol="0" anchor="t">
            <a:spAutoFit/>
          </a:bodyPr>
          <a:lstStyle/>
          <a:p>
            <a:r>
              <a:rPr lang="es-ES" sz="3200" b="1">
                <a:latin typeface="Segoe UI Black"/>
                <a:ea typeface="Segoe UI Black"/>
              </a:rPr>
              <a:t>Kafka</a:t>
            </a:r>
            <a:endParaRPr lang="es-ES"/>
          </a:p>
        </p:txBody>
      </p:sp>
      <p:pic>
        <p:nvPicPr>
          <p:cNvPr id="8" name="Imagen 7" descr="Check icons for free download | Freepik">
            <a:extLst>
              <a:ext uri="{FF2B5EF4-FFF2-40B4-BE49-F238E27FC236}">
                <a16:creationId xmlns:a16="http://schemas.microsoft.com/office/drawing/2014/main" id="{1C88CF40-D189-B02E-6F24-AFD8A51D33E0}"/>
              </a:ext>
            </a:extLst>
          </p:cNvPr>
          <p:cNvPicPr>
            <a:picLocks noChangeAspect="1"/>
          </p:cNvPicPr>
          <p:nvPr/>
        </p:nvPicPr>
        <p:blipFill>
          <a:blip r:embed="rId3"/>
          <a:stretch>
            <a:fillRect/>
          </a:stretch>
        </p:blipFill>
        <p:spPr>
          <a:xfrm>
            <a:off x="188686" y="1965475"/>
            <a:ext cx="254002" cy="215296"/>
          </a:xfrm>
          <a:prstGeom prst="rect">
            <a:avLst/>
          </a:prstGeom>
        </p:spPr>
      </p:pic>
      <p:sp>
        <p:nvSpPr>
          <p:cNvPr id="15" name="CuadroTexto 14">
            <a:extLst>
              <a:ext uri="{FF2B5EF4-FFF2-40B4-BE49-F238E27FC236}">
                <a16:creationId xmlns:a16="http://schemas.microsoft.com/office/drawing/2014/main" id="{364B037B-1A44-D416-0B96-5B49C31E001D}"/>
              </a:ext>
            </a:extLst>
          </p:cNvPr>
          <p:cNvSpPr txBox="1"/>
          <p:nvPr/>
        </p:nvSpPr>
        <p:spPr>
          <a:xfrm>
            <a:off x="8527019" y="503366"/>
            <a:ext cx="2172390" cy="584775"/>
          </a:xfrm>
          <a:prstGeom prst="rect">
            <a:avLst/>
          </a:prstGeom>
          <a:noFill/>
        </p:spPr>
        <p:txBody>
          <a:bodyPr wrap="none" lIns="91440" tIns="45720" rIns="91440" bIns="45720" rtlCol="0" anchor="t">
            <a:spAutoFit/>
          </a:bodyPr>
          <a:lstStyle/>
          <a:p>
            <a:r>
              <a:rPr lang="es-ES" sz="3200" b="1" err="1">
                <a:latin typeface="Segoe UI Black"/>
                <a:ea typeface="Segoe UI Black"/>
              </a:rPr>
              <a:t>Rabbitmq</a:t>
            </a:r>
            <a:endParaRPr lang="es-ES" err="1"/>
          </a:p>
        </p:txBody>
      </p:sp>
      <p:sp>
        <p:nvSpPr>
          <p:cNvPr id="20" name="CuadroTexto 19">
            <a:extLst>
              <a:ext uri="{FF2B5EF4-FFF2-40B4-BE49-F238E27FC236}">
                <a16:creationId xmlns:a16="http://schemas.microsoft.com/office/drawing/2014/main" id="{367C2662-644D-0C43-D86A-93BD8B63EF84}"/>
              </a:ext>
            </a:extLst>
          </p:cNvPr>
          <p:cNvSpPr txBox="1"/>
          <p:nvPr/>
        </p:nvSpPr>
        <p:spPr>
          <a:xfrm>
            <a:off x="870858" y="1856708"/>
            <a:ext cx="3365676" cy="646331"/>
          </a:xfrm>
          <a:prstGeom prst="rect">
            <a:avLst/>
          </a:prstGeom>
          <a:noFill/>
        </p:spPr>
        <p:txBody>
          <a:bodyPr wrap="square" lIns="91440" tIns="45720" rIns="91440" bIns="45720" rtlCol="0" anchor="t">
            <a:spAutoFit/>
          </a:bodyPr>
          <a:lstStyle/>
          <a:p>
            <a:pPr algn="just"/>
            <a:r>
              <a:rPr lang="es-CO">
                <a:latin typeface="Segoe UI Light"/>
                <a:cs typeface="Segoe UI Light"/>
              </a:rPr>
              <a:t>Soporta múltiples opciones de almacenamiento persistente</a:t>
            </a:r>
            <a:endParaRPr lang="es-ES">
              <a:latin typeface="Segoe UI Light"/>
              <a:cs typeface="Segoe UI Light"/>
            </a:endParaRPr>
          </a:p>
        </p:txBody>
      </p:sp>
      <p:sp>
        <p:nvSpPr>
          <p:cNvPr id="21" name="CuadroTexto 20">
            <a:extLst>
              <a:ext uri="{FF2B5EF4-FFF2-40B4-BE49-F238E27FC236}">
                <a16:creationId xmlns:a16="http://schemas.microsoft.com/office/drawing/2014/main" id="{D0879CD1-2840-9E86-CD89-14A3621C99D1}"/>
              </a:ext>
            </a:extLst>
          </p:cNvPr>
          <p:cNvSpPr txBox="1"/>
          <p:nvPr/>
        </p:nvSpPr>
        <p:spPr>
          <a:xfrm>
            <a:off x="8527143" y="1856707"/>
            <a:ext cx="3365676" cy="646331"/>
          </a:xfrm>
          <a:prstGeom prst="rect">
            <a:avLst/>
          </a:prstGeom>
          <a:noFill/>
        </p:spPr>
        <p:txBody>
          <a:bodyPr wrap="square" lIns="91440" tIns="45720" rIns="91440" bIns="45720" rtlCol="0" anchor="t">
            <a:spAutoFit/>
          </a:bodyPr>
          <a:lstStyle/>
          <a:p>
            <a:pPr algn="just"/>
            <a:r>
              <a:rPr lang="es-CO">
                <a:latin typeface="Segoe UI Light"/>
                <a:cs typeface="Segoe UI Light"/>
              </a:rPr>
              <a:t>Ofrece opciones de persistencia para colas y mensajes</a:t>
            </a:r>
            <a:endParaRPr lang="es-ES">
              <a:latin typeface="Segoe UI Light"/>
              <a:cs typeface="Segoe UI Light"/>
            </a:endParaRPr>
          </a:p>
        </p:txBody>
      </p:sp>
      <p:sp>
        <p:nvSpPr>
          <p:cNvPr id="22" name="CuadroTexto 21">
            <a:extLst>
              <a:ext uri="{FF2B5EF4-FFF2-40B4-BE49-F238E27FC236}">
                <a16:creationId xmlns:a16="http://schemas.microsoft.com/office/drawing/2014/main" id="{6CCDF62E-646E-D3E5-5A6E-4087D952C658}"/>
              </a:ext>
            </a:extLst>
          </p:cNvPr>
          <p:cNvSpPr txBox="1"/>
          <p:nvPr/>
        </p:nvSpPr>
        <p:spPr>
          <a:xfrm>
            <a:off x="4724400" y="1856707"/>
            <a:ext cx="3365676" cy="923330"/>
          </a:xfrm>
          <a:prstGeom prst="rect">
            <a:avLst/>
          </a:prstGeom>
          <a:noFill/>
        </p:spPr>
        <p:txBody>
          <a:bodyPr wrap="square" lIns="91440" tIns="45720" rIns="91440" bIns="45720" rtlCol="0" anchor="t">
            <a:spAutoFit/>
          </a:bodyPr>
          <a:lstStyle/>
          <a:p>
            <a:pPr algn="just"/>
            <a:r>
              <a:rPr lang="es-CO">
                <a:latin typeface="Segoe UI Light"/>
                <a:cs typeface="Segoe UI Light"/>
              </a:rPr>
              <a:t>Mensajes persistidos de manera nativa en el disco, adecuado para logs de eventos</a:t>
            </a:r>
            <a:endParaRPr lang="es-ES">
              <a:latin typeface="Segoe UI Light"/>
              <a:cs typeface="Segoe UI Light"/>
            </a:endParaRPr>
          </a:p>
        </p:txBody>
      </p:sp>
      <p:pic>
        <p:nvPicPr>
          <p:cNvPr id="23" name="Imagen 22" descr="Check icons for free download | Freepik">
            <a:extLst>
              <a:ext uri="{FF2B5EF4-FFF2-40B4-BE49-F238E27FC236}">
                <a16:creationId xmlns:a16="http://schemas.microsoft.com/office/drawing/2014/main" id="{702E1151-0EB5-8A42-380C-60E4189C23D8}"/>
              </a:ext>
            </a:extLst>
          </p:cNvPr>
          <p:cNvPicPr>
            <a:picLocks noChangeAspect="1"/>
          </p:cNvPicPr>
          <p:nvPr/>
        </p:nvPicPr>
        <p:blipFill>
          <a:blip r:embed="rId3"/>
          <a:stretch>
            <a:fillRect/>
          </a:stretch>
        </p:blipFill>
        <p:spPr>
          <a:xfrm>
            <a:off x="224971" y="3416903"/>
            <a:ext cx="254002" cy="215296"/>
          </a:xfrm>
          <a:prstGeom prst="rect">
            <a:avLst/>
          </a:prstGeom>
        </p:spPr>
      </p:pic>
      <p:sp>
        <p:nvSpPr>
          <p:cNvPr id="24" name="CuadroTexto 23">
            <a:extLst>
              <a:ext uri="{FF2B5EF4-FFF2-40B4-BE49-F238E27FC236}">
                <a16:creationId xmlns:a16="http://schemas.microsoft.com/office/drawing/2014/main" id="{E1145D71-DB38-A0BC-34E5-5C7643F40C14}"/>
              </a:ext>
            </a:extLst>
          </p:cNvPr>
          <p:cNvSpPr txBox="1"/>
          <p:nvPr/>
        </p:nvSpPr>
        <p:spPr>
          <a:xfrm>
            <a:off x="907143" y="3308136"/>
            <a:ext cx="3365676" cy="1200329"/>
          </a:xfrm>
          <a:prstGeom prst="rect">
            <a:avLst/>
          </a:prstGeom>
          <a:noFill/>
        </p:spPr>
        <p:txBody>
          <a:bodyPr wrap="square" lIns="91440" tIns="45720" rIns="91440" bIns="45720" rtlCol="0" anchor="t">
            <a:spAutoFit/>
          </a:bodyPr>
          <a:lstStyle/>
          <a:p>
            <a:pPr algn="just"/>
            <a:r>
              <a:rPr lang="es-CO">
                <a:latin typeface="Segoe UI Light"/>
                <a:cs typeface="Segoe UI Light"/>
              </a:rPr>
              <a:t>Compatible con diversos modelos de mensajería como colas y tópicos, similar a </a:t>
            </a:r>
            <a:r>
              <a:rPr lang="es-CO" err="1">
                <a:latin typeface="Segoe UI Light"/>
                <a:cs typeface="Segoe UI Light"/>
              </a:rPr>
              <a:t>RabbitMQ</a:t>
            </a:r>
            <a:endParaRPr lang="es-ES" err="1">
              <a:latin typeface="Segoe UI Light"/>
              <a:cs typeface="Segoe UI Light"/>
            </a:endParaRPr>
          </a:p>
        </p:txBody>
      </p:sp>
      <p:sp>
        <p:nvSpPr>
          <p:cNvPr id="25" name="CuadroTexto 24">
            <a:extLst>
              <a:ext uri="{FF2B5EF4-FFF2-40B4-BE49-F238E27FC236}">
                <a16:creationId xmlns:a16="http://schemas.microsoft.com/office/drawing/2014/main" id="{70DEF563-9134-C67E-ACBB-9B6F85506477}"/>
              </a:ext>
            </a:extLst>
          </p:cNvPr>
          <p:cNvSpPr txBox="1"/>
          <p:nvPr/>
        </p:nvSpPr>
        <p:spPr>
          <a:xfrm>
            <a:off x="8563428" y="3308135"/>
            <a:ext cx="3365676" cy="923330"/>
          </a:xfrm>
          <a:prstGeom prst="rect">
            <a:avLst/>
          </a:prstGeom>
          <a:noFill/>
        </p:spPr>
        <p:txBody>
          <a:bodyPr wrap="square" lIns="91440" tIns="45720" rIns="91440" bIns="45720" rtlCol="0" anchor="t">
            <a:spAutoFit/>
          </a:bodyPr>
          <a:lstStyle/>
          <a:p>
            <a:pPr algn="just"/>
            <a:r>
              <a:rPr lang="es-CO">
                <a:latin typeface="Segoe UI Light"/>
                <a:cs typeface="Segoe UI Light"/>
              </a:rPr>
              <a:t>Soporta varios modelos como colas de trabajo, rutas de mensajes directos, y más</a:t>
            </a:r>
            <a:endParaRPr lang="es-ES">
              <a:latin typeface="Segoe UI Light"/>
              <a:cs typeface="Segoe UI Light"/>
            </a:endParaRPr>
          </a:p>
        </p:txBody>
      </p:sp>
      <p:sp>
        <p:nvSpPr>
          <p:cNvPr id="26" name="CuadroTexto 25">
            <a:extLst>
              <a:ext uri="{FF2B5EF4-FFF2-40B4-BE49-F238E27FC236}">
                <a16:creationId xmlns:a16="http://schemas.microsoft.com/office/drawing/2014/main" id="{3C93D481-CB5F-D069-5E77-C3BB9071739C}"/>
              </a:ext>
            </a:extLst>
          </p:cNvPr>
          <p:cNvSpPr txBox="1"/>
          <p:nvPr/>
        </p:nvSpPr>
        <p:spPr>
          <a:xfrm>
            <a:off x="4760685" y="3308135"/>
            <a:ext cx="3365676" cy="923330"/>
          </a:xfrm>
          <a:prstGeom prst="rect">
            <a:avLst/>
          </a:prstGeom>
          <a:noFill/>
        </p:spPr>
        <p:txBody>
          <a:bodyPr wrap="square" lIns="91440" tIns="45720" rIns="91440" bIns="45720" rtlCol="0" anchor="t">
            <a:spAutoFit/>
          </a:bodyPr>
          <a:lstStyle/>
          <a:p>
            <a:pPr algn="just"/>
            <a:r>
              <a:rPr lang="es-CO">
                <a:latin typeface="Segoe UI Light"/>
                <a:cs typeface="Segoe UI Light"/>
              </a:rPr>
              <a:t>Basado en el patrón de publicación-suscripción con consumidores </a:t>
            </a:r>
            <a:r>
              <a:rPr lang="es-CO" err="1">
                <a:latin typeface="Segoe UI Light"/>
                <a:cs typeface="Segoe UI Light"/>
              </a:rPr>
              <a:t>pull</a:t>
            </a:r>
            <a:endParaRPr lang="es-ES" err="1">
              <a:latin typeface="Segoe UI Light"/>
              <a:cs typeface="Segoe UI Light"/>
            </a:endParaRPr>
          </a:p>
        </p:txBody>
      </p:sp>
      <p:sp>
        <p:nvSpPr>
          <p:cNvPr id="27" name="CuadroTexto 26">
            <a:extLst>
              <a:ext uri="{FF2B5EF4-FFF2-40B4-BE49-F238E27FC236}">
                <a16:creationId xmlns:a16="http://schemas.microsoft.com/office/drawing/2014/main" id="{90A6C83E-9352-F290-8EFE-B153ACAFC251}"/>
              </a:ext>
            </a:extLst>
          </p:cNvPr>
          <p:cNvSpPr txBox="1"/>
          <p:nvPr/>
        </p:nvSpPr>
        <p:spPr>
          <a:xfrm>
            <a:off x="899886" y="2850939"/>
            <a:ext cx="3489049" cy="461665"/>
          </a:xfrm>
          <a:prstGeom prst="rect">
            <a:avLst/>
          </a:prstGeom>
          <a:noFill/>
        </p:spPr>
        <p:txBody>
          <a:bodyPr wrap="square" lIns="91440" tIns="45720" rIns="91440" bIns="45720" rtlCol="0" anchor="t">
            <a:spAutoFit/>
          </a:bodyPr>
          <a:lstStyle/>
          <a:p>
            <a:pPr algn="just"/>
            <a:r>
              <a:rPr lang="es-CO" sz="2400" b="1">
                <a:solidFill>
                  <a:schemeClr val="accent1"/>
                </a:solidFill>
                <a:ea typeface="+mn-lt"/>
                <a:cs typeface="+mn-lt"/>
              </a:rPr>
              <a:t>Modelo de mensajería</a:t>
            </a:r>
            <a:endParaRPr lang="es-ES" err="1">
              <a:solidFill>
                <a:schemeClr val="accent1"/>
              </a:solidFill>
            </a:endParaRPr>
          </a:p>
        </p:txBody>
      </p:sp>
      <p:sp>
        <p:nvSpPr>
          <p:cNvPr id="7" name="CuadroTexto 6">
            <a:extLst>
              <a:ext uri="{FF2B5EF4-FFF2-40B4-BE49-F238E27FC236}">
                <a16:creationId xmlns:a16="http://schemas.microsoft.com/office/drawing/2014/main" id="{EAF9DEA5-8F3E-7649-A9E9-62E309CDB242}"/>
              </a:ext>
            </a:extLst>
          </p:cNvPr>
          <p:cNvSpPr txBox="1"/>
          <p:nvPr/>
        </p:nvSpPr>
        <p:spPr>
          <a:xfrm>
            <a:off x="870858" y="4766826"/>
            <a:ext cx="2806878" cy="461665"/>
          </a:xfrm>
          <a:prstGeom prst="rect">
            <a:avLst/>
          </a:prstGeom>
          <a:noFill/>
        </p:spPr>
        <p:txBody>
          <a:bodyPr wrap="square" lIns="91440" tIns="45720" rIns="91440" bIns="45720" rtlCol="0" anchor="t">
            <a:spAutoFit/>
          </a:bodyPr>
          <a:lstStyle/>
          <a:p>
            <a:pPr algn="just"/>
            <a:r>
              <a:rPr lang="es-CO" sz="2400" b="1">
                <a:solidFill>
                  <a:schemeClr val="accent1"/>
                </a:solidFill>
                <a:ea typeface="+mn-lt"/>
                <a:cs typeface="+mn-lt"/>
              </a:rPr>
              <a:t>Protocolo</a:t>
            </a:r>
            <a:endParaRPr lang="es-ES">
              <a:solidFill>
                <a:schemeClr val="accent1"/>
              </a:solidFill>
            </a:endParaRPr>
          </a:p>
        </p:txBody>
      </p:sp>
      <p:pic>
        <p:nvPicPr>
          <p:cNvPr id="10" name="Imagen 9" descr="Check icons for free download | Freepik">
            <a:extLst>
              <a:ext uri="{FF2B5EF4-FFF2-40B4-BE49-F238E27FC236}">
                <a16:creationId xmlns:a16="http://schemas.microsoft.com/office/drawing/2014/main" id="{F25B8406-A89B-F9D5-EDE8-8A775C82DE0C}"/>
              </a:ext>
            </a:extLst>
          </p:cNvPr>
          <p:cNvPicPr>
            <a:picLocks noChangeAspect="1"/>
          </p:cNvPicPr>
          <p:nvPr/>
        </p:nvPicPr>
        <p:blipFill>
          <a:blip r:embed="rId3"/>
          <a:stretch>
            <a:fillRect/>
          </a:stretch>
        </p:blipFill>
        <p:spPr>
          <a:xfrm>
            <a:off x="203200" y="5332790"/>
            <a:ext cx="254002" cy="215296"/>
          </a:xfrm>
          <a:prstGeom prst="rect">
            <a:avLst/>
          </a:prstGeom>
        </p:spPr>
      </p:pic>
      <p:sp>
        <p:nvSpPr>
          <p:cNvPr id="12" name="CuadroTexto 11">
            <a:extLst>
              <a:ext uri="{FF2B5EF4-FFF2-40B4-BE49-F238E27FC236}">
                <a16:creationId xmlns:a16="http://schemas.microsoft.com/office/drawing/2014/main" id="{87535580-2F87-658A-A543-0349583D8AC6}"/>
              </a:ext>
            </a:extLst>
          </p:cNvPr>
          <p:cNvSpPr txBox="1"/>
          <p:nvPr/>
        </p:nvSpPr>
        <p:spPr>
          <a:xfrm>
            <a:off x="885372" y="5224023"/>
            <a:ext cx="3365676" cy="923330"/>
          </a:xfrm>
          <a:prstGeom prst="rect">
            <a:avLst/>
          </a:prstGeom>
          <a:noFill/>
        </p:spPr>
        <p:txBody>
          <a:bodyPr wrap="square" lIns="91440" tIns="45720" rIns="91440" bIns="45720" rtlCol="0" anchor="t">
            <a:spAutoFit/>
          </a:bodyPr>
          <a:lstStyle/>
          <a:p>
            <a:pPr algn="just"/>
            <a:r>
              <a:rPr lang="es-CO">
                <a:latin typeface="Segoe UI Light"/>
                <a:cs typeface="Segoe UI Light"/>
              </a:rPr>
              <a:t>Compatible con múltiples protocolos, ofreciendo gran flexibilidad</a:t>
            </a:r>
            <a:endParaRPr lang="es-ES">
              <a:latin typeface="Segoe UI Light"/>
              <a:cs typeface="Segoe UI Light"/>
            </a:endParaRPr>
          </a:p>
        </p:txBody>
      </p:sp>
      <p:sp>
        <p:nvSpPr>
          <p:cNvPr id="14" name="CuadroTexto 13">
            <a:extLst>
              <a:ext uri="{FF2B5EF4-FFF2-40B4-BE49-F238E27FC236}">
                <a16:creationId xmlns:a16="http://schemas.microsoft.com/office/drawing/2014/main" id="{DB750ECF-D36F-2C53-42EF-C1B19AF5E529}"/>
              </a:ext>
            </a:extLst>
          </p:cNvPr>
          <p:cNvSpPr txBox="1"/>
          <p:nvPr/>
        </p:nvSpPr>
        <p:spPr>
          <a:xfrm>
            <a:off x="8541657" y="5224022"/>
            <a:ext cx="3365676" cy="646331"/>
          </a:xfrm>
          <a:prstGeom prst="rect">
            <a:avLst/>
          </a:prstGeom>
          <a:noFill/>
        </p:spPr>
        <p:txBody>
          <a:bodyPr wrap="square" lIns="91440" tIns="45720" rIns="91440" bIns="45720" rtlCol="0" anchor="t">
            <a:spAutoFit/>
          </a:bodyPr>
          <a:lstStyle/>
          <a:p>
            <a:pPr algn="just"/>
            <a:r>
              <a:rPr lang="es-CO">
                <a:latin typeface="Segoe UI Light"/>
                <a:cs typeface="Segoe UI Light"/>
              </a:rPr>
              <a:t>Extensa compatibilidad con protocolos como AMQP</a:t>
            </a:r>
            <a:endParaRPr lang="es-ES">
              <a:latin typeface="Segoe UI Light"/>
              <a:cs typeface="Segoe UI Light"/>
            </a:endParaRPr>
          </a:p>
        </p:txBody>
      </p:sp>
      <p:sp>
        <p:nvSpPr>
          <p:cNvPr id="17" name="CuadroTexto 16">
            <a:extLst>
              <a:ext uri="{FF2B5EF4-FFF2-40B4-BE49-F238E27FC236}">
                <a16:creationId xmlns:a16="http://schemas.microsoft.com/office/drawing/2014/main" id="{B39BB470-76AE-1F31-4F45-4180029FD329}"/>
              </a:ext>
            </a:extLst>
          </p:cNvPr>
          <p:cNvSpPr txBox="1"/>
          <p:nvPr/>
        </p:nvSpPr>
        <p:spPr>
          <a:xfrm>
            <a:off x="4738914" y="5224022"/>
            <a:ext cx="3365676" cy="369332"/>
          </a:xfrm>
          <a:prstGeom prst="rect">
            <a:avLst/>
          </a:prstGeom>
          <a:noFill/>
        </p:spPr>
        <p:txBody>
          <a:bodyPr wrap="square" lIns="91440" tIns="45720" rIns="91440" bIns="45720" rtlCol="0" anchor="t">
            <a:spAutoFit/>
          </a:bodyPr>
          <a:lstStyle/>
          <a:p>
            <a:pPr algn="just"/>
            <a:r>
              <a:rPr lang="es-CO">
                <a:latin typeface="Segoe UI Light"/>
                <a:cs typeface="Segoe UI Light"/>
              </a:rPr>
              <a:t>Protocolo binario sobre TCP</a:t>
            </a:r>
            <a:endParaRPr lang="es-ES"/>
          </a:p>
        </p:txBody>
      </p:sp>
    </p:spTree>
    <p:extLst>
      <p:ext uri="{BB962C8B-B14F-4D97-AF65-F5344CB8AC3E}">
        <p14:creationId xmlns:p14="http://schemas.microsoft.com/office/powerpoint/2010/main" val="582300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D80208-2192-42E1-B865-E6FB76043CB3}"/>
              </a:ext>
            </a:extLst>
          </p:cNvPr>
          <p:cNvSpPr/>
          <p:nvPr/>
        </p:nvSpPr>
        <p:spPr>
          <a:xfrm>
            <a:off x="5809957" y="838039"/>
            <a:ext cx="6382043" cy="850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FBFDCC9B-F8D8-44DA-865F-DAEA6CD9183B}"/>
              </a:ext>
            </a:extLst>
          </p:cNvPr>
          <p:cNvSpPr/>
          <p:nvPr/>
        </p:nvSpPr>
        <p:spPr>
          <a:xfrm>
            <a:off x="3924886" y="0"/>
            <a:ext cx="1266092" cy="2321169"/>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D2F9995C-70C4-4443-832E-A16E224CD687}"/>
              </a:ext>
            </a:extLst>
          </p:cNvPr>
          <p:cNvSpPr/>
          <p:nvPr/>
        </p:nvSpPr>
        <p:spPr>
          <a:xfrm>
            <a:off x="0" y="3397349"/>
            <a:ext cx="3460652" cy="3460652"/>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4 Imagen">
            <a:extLst>
              <a:ext uri="{FF2B5EF4-FFF2-40B4-BE49-F238E27FC236}">
                <a16:creationId xmlns:a16="http://schemas.microsoft.com/office/drawing/2014/main" id="{5A1959A2-1903-404B-AD70-EFB3F65224D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6760" y="253221"/>
            <a:ext cx="4558795" cy="6311998"/>
          </a:xfrm>
          <a:prstGeom prst="rect">
            <a:avLst/>
          </a:prstGeom>
        </p:spPr>
      </p:pic>
      <p:sp>
        <p:nvSpPr>
          <p:cNvPr id="8" name="CuadroTexto 7">
            <a:extLst>
              <a:ext uri="{FF2B5EF4-FFF2-40B4-BE49-F238E27FC236}">
                <a16:creationId xmlns:a16="http://schemas.microsoft.com/office/drawing/2014/main" id="{8105C53F-4F3B-4B1D-929F-3D10788483FA}"/>
              </a:ext>
            </a:extLst>
          </p:cNvPr>
          <p:cNvSpPr txBox="1"/>
          <p:nvPr/>
        </p:nvSpPr>
        <p:spPr>
          <a:xfrm>
            <a:off x="7603803" y="182732"/>
            <a:ext cx="2794349" cy="584775"/>
          </a:xfrm>
          <a:prstGeom prst="rect">
            <a:avLst/>
          </a:prstGeom>
          <a:noFill/>
        </p:spPr>
        <p:txBody>
          <a:bodyPr wrap="square" lIns="91440" tIns="45720" rIns="91440" bIns="45720" rtlCol="0" anchor="t">
            <a:spAutoFit/>
          </a:bodyPr>
          <a:lstStyle/>
          <a:p>
            <a:pPr algn="ctr"/>
            <a:r>
              <a:rPr lang="es-CO" sz="3200" b="1">
                <a:latin typeface="Segoe UI Black"/>
                <a:ea typeface="Segoe UI Black"/>
              </a:rPr>
              <a:t>AWS - SQS</a:t>
            </a:r>
            <a:endParaRPr lang="es-CO" sz="3200" b="1">
              <a:latin typeface="Segoe UI Black" panose="020B0A02040204020203" pitchFamily="34" charset="0"/>
              <a:ea typeface="Segoe UI Black" panose="020B0A02040204020203" pitchFamily="34" charset="0"/>
            </a:endParaRPr>
          </a:p>
        </p:txBody>
      </p:sp>
      <p:sp>
        <p:nvSpPr>
          <p:cNvPr id="9" name="CuadroTexto 8">
            <a:extLst>
              <a:ext uri="{FF2B5EF4-FFF2-40B4-BE49-F238E27FC236}">
                <a16:creationId xmlns:a16="http://schemas.microsoft.com/office/drawing/2014/main" id="{75663022-2AF7-4928-9A2E-D6DA9B53D052}"/>
              </a:ext>
            </a:extLst>
          </p:cNvPr>
          <p:cNvSpPr txBox="1"/>
          <p:nvPr/>
        </p:nvSpPr>
        <p:spPr>
          <a:xfrm>
            <a:off x="5945085" y="818498"/>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1.</a:t>
            </a:r>
          </a:p>
        </p:txBody>
      </p:sp>
      <p:sp>
        <p:nvSpPr>
          <p:cNvPr id="11" name="Rectángulo 10">
            <a:extLst>
              <a:ext uri="{FF2B5EF4-FFF2-40B4-BE49-F238E27FC236}">
                <a16:creationId xmlns:a16="http://schemas.microsoft.com/office/drawing/2014/main" id="{1238DEC0-2F67-4A6C-BEF3-6D89211D9B68}"/>
              </a:ext>
            </a:extLst>
          </p:cNvPr>
          <p:cNvSpPr/>
          <p:nvPr/>
        </p:nvSpPr>
        <p:spPr>
          <a:xfrm>
            <a:off x="5824471" y="1784071"/>
            <a:ext cx="6382043" cy="8284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3197AF1E-0F6C-4335-BB1D-1C0DA36CE0A8}"/>
              </a:ext>
            </a:extLst>
          </p:cNvPr>
          <p:cNvSpPr/>
          <p:nvPr/>
        </p:nvSpPr>
        <p:spPr>
          <a:xfrm>
            <a:off x="5788186" y="2716101"/>
            <a:ext cx="6382043" cy="8720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DBB0BE0B-0CE3-446A-AB41-E65ECD46AF4C}"/>
              </a:ext>
            </a:extLst>
          </p:cNvPr>
          <p:cNvSpPr/>
          <p:nvPr/>
        </p:nvSpPr>
        <p:spPr>
          <a:xfrm>
            <a:off x="5780928" y="3683395"/>
            <a:ext cx="6382043" cy="864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a:extLst>
              <a:ext uri="{FF2B5EF4-FFF2-40B4-BE49-F238E27FC236}">
                <a16:creationId xmlns:a16="http://schemas.microsoft.com/office/drawing/2014/main" id="{972A4224-758C-4AF5-B51D-8E5CEBF0CDE4}"/>
              </a:ext>
            </a:extLst>
          </p:cNvPr>
          <p:cNvSpPr txBox="1"/>
          <p:nvPr/>
        </p:nvSpPr>
        <p:spPr>
          <a:xfrm>
            <a:off x="6753668" y="1041909"/>
            <a:ext cx="2840497" cy="369332"/>
          </a:xfrm>
          <a:prstGeom prst="rect">
            <a:avLst/>
          </a:prstGeom>
          <a:noFill/>
        </p:spPr>
        <p:txBody>
          <a:bodyPr wrap="square" lIns="91440" tIns="45720" rIns="91440" bIns="45720" rtlCol="0" anchor="t">
            <a:spAutoFit/>
          </a:bodyPr>
          <a:lstStyle/>
          <a:p>
            <a:r>
              <a:rPr lang="es-CO" b="1" err="1">
                <a:ea typeface="+mn-lt"/>
                <a:cs typeface="+mn-lt"/>
              </a:rPr>
              <a:t>Definicion</a:t>
            </a:r>
            <a:endParaRPr lang="es-ES" err="1"/>
          </a:p>
        </p:txBody>
      </p:sp>
      <p:sp>
        <p:nvSpPr>
          <p:cNvPr id="26" name="CuadroTexto 25">
            <a:extLst>
              <a:ext uri="{FF2B5EF4-FFF2-40B4-BE49-F238E27FC236}">
                <a16:creationId xmlns:a16="http://schemas.microsoft.com/office/drawing/2014/main" id="{388FDF2E-6E7D-4B1D-8728-542D6A7D7185}"/>
              </a:ext>
            </a:extLst>
          </p:cNvPr>
          <p:cNvSpPr txBox="1"/>
          <p:nvPr/>
        </p:nvSpPr>
        <p:spPr>
          <a:xfrm>
            <a:off x="5974114" y="1783135"/>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2.</a:t>
            </a:r>
          </a:p>
        </p:txBody>
      </p:sp>
      <p:sp>
        <p:nvSpPr>
          <p:cNvPr id="28" name="CuadroTexto 27">
            <a:extLst>
              <a:ext uri="{FF2B5EF4-FFF2-40B4-BE49-F238E27FC236}">
                <a16:creationId xmlns:a16="http://schemas.microsoft.com/office/drawing/2014/main" id="{2E7BFE04-98A3-40C7-9138-96A707E199C1}"/>
              </a:ext>
            </a:extLst>
          </p:cNvPr>
          <p:cNvSpPr txBox="1"/>
          <p:nvPr/>
        </p:nvSpPr>
        <p:spPr>
          <a:xfrm>
            <a:off x="6797211" y="2013803"/>
            <a:ext cx="3813653" cy="369332"/>
          </a:xfrm>
          <a:prstGeom prst="rect">
            <a:avLst/>
          </a:prstGeom>
          <a:noFill/>
        </p:spPr>
        <p:txBody>
          <a:bodyPr wrap="square" lIns="91440" tIns="45720" rIns="91440" bIns="45720" rtlCol="0" anchor="t">
            <a:spAutoFit/>
          </a:bodyPr>
          <a:lstStyle/>
          <a:p>
            <a:r>
              <a:rPr lang="es-CO" err="1">
                <a:latin typeface="Segoe UI Semibold"/>
                <a:cs typeface="Segoe UI Semibold"/>
              </a:rPr>
              <a:t>Caracteristicas</a:t>
            </a:r>
            <a:endParaRPr lang="es-ES" err="1"/>
          </a:p>
        </p:txBody>
      </p:sp>
      <p:sp>
        <p:nvSpPr>
          <p:cNvPr id="29" name="CuadroTexto 28">
            <a:extLst>
              <a:ext uri="{FF2B5EF4-FFF2-40B4-BE49-F238E27FC236}">
                <a16:creationId xmlns:a16="http://schemas.microsoft.com/office/drawing/2014/main" id="{083012F4-426F-4C77-A6D6-808C50D444BC}"/>
              </a:ext>
            </a:extLst>
          </p:cNvPr>
          <p:cNvSpPr txBox="1"/>
          <p:nvPr/>
        </p:nvSpPr>
        <p:spPr>
          <a:xfrm>
            <a:off x="5930571" y="2715391"/>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3.</a:t>
            </a:r>
          </a:p>
        </p:txBody>
      </p:sp>
      <p:sp>
        <p:nvSpPr>
          <p:cNvPr id="31" name="CuadroTexto 30">
            <a:extLst>
              <a:ext uri="{FF2B5EF4-FFF2-40B4-BE49-F238E27FC236}">
                <a16:creationId xmlns:a16="http://schemas.microsoft.com/office/drawing/2014/main" id="{72323498-0FDA-4289-B2E2-2FAB1808768B}"/>
              </a:ext>
            </a:extLst>
          </p:cNvPr>
          <p:cNvSpPr txBox="1"/>
          <p:nvPr/>
        </p:nvSpPr>
        <p:spPr>
          <a:xfrm>
            <a:off x="6753668" y="2938802"/>
            <a:ext cx="4444325" cy="369332"/>
          </a:xfrm>
          <a:prstGeom prst="rect">
            <a:avLst/>
          </a:prstGeom>
          <a:noFill/>
        </p:spPr>
        <p:txBody>
          <a:bodyPr wrap="square" lIns="91440" tIns="45720" rIns="91440" bIns="45720" rtlCol="0" anchor="t">
            <a:spAutoFit/>
          </a:bodyPr>
          <a:lstStyle/>
          <a:p>
            <a:r>
              <a:rPr lang="es-CO" b="1">
                <a:ea typeface="+mn-lt"/>
                <a:cs typeface="+mn-lt"/>
              </a:rPr>
              <a:t>Importancia</a:t>
            </a:r>
            <a:endParaRPr lang="es-CO" b="1">
              <a:cs typeface="Calibri"/>
            </a:endParaRPr>
          </a:p>
        </p:txBody>
      </p:sp>
      <p:sp>
        <p:nvSpPr>
          <p:cNvPr id="32" name="CuadroTexto 31">
            <a:extLst>
              <a:ext uri="{FF2B5EF4-FFF2-40B4-BE49-F238E27FC236}">
                <a16:creationId xmlns:a16="http://schemas.microsoft.com/office/drawing/2014/main" id="{C237F362-2616-4611-8A6D-B7A015E97BD5}"/>
              </a:ext>
            </a:extLst>
          </p:cNvPr>
          <p:cNvSpPr txBox="1"/>
          <p:nvPr/>
        </p:nvSpPr>
        <p:spPr>
          <a:xfrm>
            <a:off x="5916056" y="3646363"/>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4.</a:t>
            </a:r>
          </a:p>
        </p:txBody>
      </p:sp>
      <p:sp>
        <p:nvSpPr>
          <p:cNvPr id="34" name="CuadroTexto 33">
            <a:extLst>
              <a:ext uri="{FF2B5EF4-FFF2-40B4-BE49-F238E27FC236}">
                <a16:creationId xmlns:a16="http://schemas.microsoft.com/office/drawing/2014/main" id="{BFCF549A-F1BF-498B-8308-44CEA5F017F4}"/>
              </a:ext>
            </a:extLst>
          </p:cNvPr>
          <p:cNvSpPr txBox="1"/>
          <p:nvPr/>
        </p:nvSpPr>
        <p:spPr>
          <a:xfrm>
            <a:off x="6731896" y="3884288"/>
            <a:ext cx="4685165" cy="369332"/>
          </a:xfrm>
          <a:prstGeom prst="rect">
            <a:avLst/>
          </a:prstGeom>
          <a:noFill/>
        </p:spPr>
        <p:txBody>
          <a:bodyPr wrap="square" lIns="91440" tIns="45720" rIns="91440" bIns="45720" rtlCol="0" anchor="t">
            <a:spAutoFit/>
          </a:bodyPr>
          <a:lstStyle/>
          <a:p>
            <a:r>
              <a:rPr lang="es-CO">
                <a:ea typeface="+mn-lt"/>
                <a:cs typeface="+mn-lt"/>
              </a:rPr>
              <a:t>Ventajas</a:t>
            </a:r>
            <a:endParaRPr lang="es-ES"/>
          </a:p>
        </p:txBody>
      </p:sp>
      <p:pic>
        <p:nvPicPr>
          <p:cNvPr id="2" name="Imagen 1" descr="Imagen que contiene Diagrama&#10;&#10;Descripción generada automáticamente">
            <a:extLst>
              <a:ext uri="{FF2B5EF4-FFF2-40B4-BE49-F238E27FC236}">
                <a16:creationId xmlns:a16="http://schemas.microsoft.com/office/drawing/2014/main" id="{9BC929FF-77F9-382D-13E2-61FA1E676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3" name="Rectángulo 2">
            <a:extLst>
              <a:ext uri="{FF2B5EF4-FFF2-40B4-BE49-F238E27FC236}">
                <a16:creationId xmlns:a16="http://schemas.microsoft.com/office/drawing/2014/main" id="{CC92DB3C-B114-2784-AB08-B80774024FBC}"/>
              </a:ext>
            </a:extLst>
          </p:cNvPr>
          <p:cNvSpPr/>
          <p:nvPr/>
        </p:nvSpPr>
        <p:spPr>
          <a:xfrm>
            <a:off x="5788184" y="4670365"/>
            <a:ext cx="6382043" cy="864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5E04D825-CB89-A249-1AD7-D1D94E91A73E}"/>
              </a:ext>
            </a:extLst>
          </p:cNvPr>
          <p:cNvSpPr txBox="1"/>
          <p:nvPr/>
        </p:nvSpPr>
        <p:spPr>
          <a:xfrm>
            <a:off x="5923312" y="4633333"/>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5.</a:t>
            </a:r>
          </a:p>
        </p:txBody>
      </p:sp>
      <p:sp>
        <p:nvSpPr>
          <p:cNvPr id="12" name="CuadroTexto 11">
            <a:extLst>
              <a:ext uri="{FF2B5EF4-FFF2-40B4-BE49-F238E27FC236}">
                <a16:creationId xmlns:a16="http://schemas.microsoft.com/office/drawing/2014/main" id="{C76811B2-5451-CB0F-53EC-E15D24A5F25E}"/>
              </a:ext>
            </a:extLst>
          </p:cNvPr>
          <p:cNvSpPr txBox="1"/>
          <p:nvPr/>
        </p:nvSpPr>
        <p:spPr>
          <a:xfrm>
            <a:off x="6739152" y="4871258"/>
            <a:ext cx="4685165" cy="369332"/>
          </a:xfrm>
          <a:prstGeom prst="rect">
            <a:avLst/>
          </a:prstGeom>
          <a:noFill/>
        </p:spPr>
        <p:txBody>
          <a:bodyPr wrap="square" lIns="91440" tIns="45720" rIns="91440" bIns="45720" rtlCol="0" anchor="t">
            <a:spAutoFit/>
          </a:bodyPr>
          <a:lstStyle/>
          <a:p>
            <a:r>
              <a:rPr lang="es-CO">
                <a:ea typeface="+mn-lt"/>
                <a:cs typeface="+mn-lt"/>
              </a:rPr>
              <a:t>Desventajas</a:t>
            </a:r>
            <a:endParaRPr lang="es-ES"/>
          </a:p>
        </p:txBody>
      </p:sp>
      <p:sp>
        <p:nvSpPr>
          <p:cNvPr id="14" name="Rectángulo 13">
            <a:extLst>
              <a:ext uri="{FF2B5EF4-FFF2-40B4-BE49-F238E27FC236}">
                <a16:creationId xmlns:a16="http://schemas.microsoft.com/office/drawing/2014/main" id="{AECA36ED-7159-54B1-9A70-6FD6C959D32F}"/>
              </a:ext>
            </a:extLst>
          </p:cNvPr>
          <p:cNvSpPr/>
          <p:nvPr/>
        </p:nvSpPr>
        <p:spPr>
          <a:xfrm>
            <a:off x="5809955" y="5657336"/>
            <a:ext cx="6382043" cy="864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1431D26C-8852-C260-627E-6E7EB2FBAB4B}"/>
              </a:ext>
            </a:extLst>
          </p:cNvPr>
          <p:cNvSpPr txBox="1"/>
          <p:nvPr/>
        </p:nvSpPr>
        <p:spPr>
          <a:xfrm>
            <a:off x="5945083" y="5620304"/>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6.</a:t>
            </a:r>
          </a:p>
        </p:txBody>
      </p:sp>
      <p:sp>
        <p:nvSpPr>
          <p:cNvPr id="17" name="CuadroTexto 16">
            <a:extLst>
              <a:ext uri="{FF2B5EF4-FFF2-40B4-BE49-F238E27FC236}">
                <a16:creationId xmlns:a16="http://schemas.microsoft.com/office/drawing/2014/main" id="{861A2FE4-D0ED-7867-D192-5DD222F187B9}"/>
              </a:ext>
            </a:extLst>
          </p:cNvPr>
          <p:cNvSpPr txBox="1"/>
          <p:nvPr/>
        </p:nvSpPr>
        <p:spPr>
          <a:xfrm>
            <a:off x="6760923" y="5858229"/>
            <a:ext cx="4685165" cy="369332"/>
          </a:xfrm>
          <a:prstGeom prst="rect">
            <a:avLst/>
          </a:prstGeom>
          <a:noFill/>
        </p:spPr>
        <p:txBody>
          <a:bodyPr wrap="square" lIns="91440" tIns="45720" rIns="91440" bIns="45720" rtlCol="0" anchor="t">
            <a:spAutoFit/>
          </a:bodyPr>
          <a:lstStyle/>
          <a:p>
            <a:r>
              <a:rPr lang="es-CO" err="1">
                <a:ea typeface="+mn-lt"/>
                <a:cs typeface="+mn-lt"/>
              </a:rPr>
              <a:t>Comparacion</a:t>
            </a:r>
            <a:endParaRPr lang="es-ES" err="1"/>
          </a:p>
        </p:txBody>
      </p:sp>
    </p:spTree>
    <p:extLst>
      <p:ext uri="{BB962C8B-B14F-4D97-AF65-F5344CB8AC3E}">
        <p14:creationId xmlns:p14="http://schemas.microsoft.com/office/powerpoint/2010/main" val="2819169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3996607" cy="1077218"/>
          </a:xfrm>
          <a:prstGeom prst="rect">
            <a:avLst/>
          </a:prstGeom>
          <a:noFill/>
        </p:spPr>
        <p:txBody>
          <a:bodyPr wrap="none" lIns="91440" tIns="45720" rIns="91440" bIns="45720" rtlCol="0" anchor="t">
            <a:spAutoFit/>
          </a:bodyPr>
          <a:lstStyle/>
          <a:p>
            <a:r>
              <a:rPr lang="es-ES" sz="3200" b="1" err="1">
                <a:latin typeface="Segoe UI Black"/>
                <a:ea typeface="Segoe UI Black"/>
                <a:cs typeface="+mn-lt"/>
              </a:rPr>
              <a:t>Creacion</a:t>
            </a:r>
            <a:r>
              <a:rPr lang="es-ES" sz="3200" b="1">
                <a:latin typeface="Segoe UI Black"/>
                <a:ea typeface="Segoe UI Black"/>
                <a:cs typeface="+mn-lt"/>
              </a:rPr>
              <a:t> de cuenta</a:t>
            </a:r>
          </a:p>
          <a:p>
            <a:endParaRPr lang="es-ES" sz="3200" b="1">
              <a:latin typeface="Segoe UI Black"/>
              <a:ea typeface="Segoe UI Black"/>
              <a:cs typeface="Calibri"/>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730421" y="978553"/>
            <a:ext cx="10386992" cy="923330"/>
          </a:xfrm>
          <a:prstGeom prst="rect">
            <a:avLst/>
          </a:prstGeom>
          <a:noFill/>
        </p:spPr>
        <p:txBody>
          <a:bodyPr wrap="square" lIns="91440" tIns="45720" rIns="91440" bIns="45720" rtlCol="0" anchor="t">
            <a:spAutoFit/>
          </a:bodyPr>
          <a:lstStyle/>
          <a:p>
            <a:pPr algn="just"/>
            <a:r>
              <a:rPr lang="es-CO">
                <a:ea typeface="+mn-lt"/>
                <a:cs typeface="+mn-lt"/>
                <a:hlinkClick r:id="rId3"/>
              </a:rPr>
              <a:t>https://signin.aws.amazon.com/signup?request_type=register</a:t>
            </a:r>
            <a:endParaRPr lang="es-ES"/>
          </a:p>
          <a:p>
            <a:pPr algn="just"/>
            <a:endParaRPr lang="es-CO">
              <a:latin typeface="Calibri"/>
              <a:ea typeface="Calibri"/>
              <a:cs typeface="Calibri"/>
            </a:endParaRPr>
          </a:p>
          <a:p>
            <a:pPr algn="just"/>
            <a:endParaRPr lang="es-CO">
              <a:latin typeface="Segoe UI Light"/>
              <a:cs typeface="Segoe UI Light"/>
            </a:endParaRP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4"/>
          <a:stretch>
            <a:fillRect/>
          </a:stretch>
        </p:blipFill>
        <p:spPr>
          <a:xfrm>
            <a:off x="300385" y="978519"/>
            <a:ext cx="384630" cy="324153"/>
          </a:xfrm>
          <a:prstGeom prst="rect">
            <a:avLst/>
          </a:prstGeom>
        </p:spPr>
      </p:pic>
      <p:pic>
        <p:nvPicPr>
          <p:cNvPr id="3" name="Imagen 2" descr="Interfaz de usuario gráfica&#10;&#10;Descripción generada automáticamente">
            <a:extLst>
              <a:ext uri="{FF2B5EF4-FFF2-40B4-BE49-F238E27FC236}">
                <a16:creationId xmlns:a16="http://schemas.microsoft.com/office/drawing/2014/main" id="{0EDAF4BB-4521-28C4-6A37-C9D4FF1A54FD}"/>
              </a:ext>
            </a:extLst>
          </p:cNvPr>
          <p:cNvPicPr>
            <a:picLocks noChangeAspect="1"/>
          </p:cNvPicPr>
          <p:nvPr/>
        </p:nvPicPr>
        <p:blipFill>
          <a:blip r:embed="rId5"/>
          <a:stretch>
            <a:fillRect/>
          </a:stretch>
        </p:blipFill>
        <p:spPr>
          <a:xfrm>
            <a:off x="3980149" y="1716350"/>
            <a:ext cx="4645994" cy="4727360"/>
          </a:xfrm>
          <a:prstGeom prst="rect">
            <a:avLst/>
          </a:prstGeom>
        </p:spPr>
      </p:pic>
    </p:spTree>
    <p:extLst>
      <p:ext uri="{BB962C8B-B14F-4D97-AF65-F5344CB8AC3E}">
        <p14:creationId xmlns:p14="http://schemas.microsoft.com/office/powerpoint/2010/main" val="2741172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0D85BDA-7A81-4AA9-A803-0A43949636FC}"/>
              </a:ext>
            </a:extLst>
          </p:cNvPr>
          <p:cNvSpPr txBox="1"/>
          <p:nvPr/>
        </p:nvSpPr>
        <p:spPr>
          <a:xfrm>
            <a:off x="6800468" y="1005663"/>
            <a:ext cx="4462090" cy="584775"/>
          </a:xfrm>
          <a:prstGeom prst="rect">
            <a:avLst/>
          </a:prstGeom>
          <a:noFill/>
        </p:spPr>
        <p:txBody>
          <a:bodyPr wrap="square" lIns="91440" tIns="45720" rIns="91440" bIns="45720" rtlCol="0" anchor="t">
            <a:spAutoFit/>
          </a:bodyPr>
          <a:lstStyle/>
          <a:p>
            <a:pPr algn="ctr"/>
            <a:r>
              <a:rPr lang="es-CO" sz="3200" b="1" err="1">
                <a:latin typeface="Segoe UI Black"/>
                <a:ea typeface="Segoe UI Black"/>
              </a:rPr>
              <a:t>Definicion</a:t>
            </a:r>
            <a:endParaRPr lang="es-ES" err="1"/>
          </a:p>
        </p:txBody>
      </p:sp>
      <p:sp>
        <p:nvSpPr>
          <p:cNvPr id="33" name="Rectángulo 32">
            <a:extLst>
              <a:ext uri="{FF2B5EF4-FFF2-40B4-BE49-F238E27FC236}">
                <a16:creationId xmlns:a16="http://schemas.microsoft.com/office/drawing/2014/main" id="{13A5319D-F46C-4E04-B630-681CD2A1F26C}"/>
              </a:ext>
            </a:extLst>
          </p:cNvPr>
          <p:cNvSpPr/>
          <p:nvPr/>
        </p:nvSpPr>
        <p:spPr>
          <a:xfrm>
            <a:off x="6081485" y="1709234"/>
            <a:ext cx="6096000" cy="37446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6" name="Gráfico 45">
            <a:extLst>
              <a:ext uri="{FF2B5EF4-FFF2-40B4-BE49-F238E27FC236}">
                <a16:creationId xmlns:a16="http://schemas.microsoft.com/office/drawing/2014/main" id="{8E54C48B-98A4-482F-9BB1-82E8D5D2B5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6891" y="1823663"/>
            <a:ext cx="705921" cy="671061"/>
          </a:xfrm>
          <a:prstGeom prst="rect">
            <a:avLst/>
          </a:prstGeom>
        </p:spPr>
      </p:pic>
      <p:sp>
        <p:nvSpPr>
          <p:cNvPr id="2" name="Rectángulo 1">
            <a:extLst>
              <a:ext uri="{FF2B5EF4-FFF2-40B4-BE49-F238E27FC236}">
                <a16:creationId xmlns:a16="http://schemas.microsoft.com/office/drawing/2014/main" id="{BA702112-02EB-411D-A7D0-C825D756371D}"/>
              </a:ext>
            </a:extLst>
          </p:cNvPr>
          <p:cNvSpPr/>
          <p:nvPr/>
        </p:nvSpPr>
        <p:spPr>
          <a:xfrm>
            <a:off x="0" y="0"/>
            <a:ext cx="5333174" cy="6858000"/>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CO" b="1">
              <a:solidFill>
                <a:schemeClr val="tx1"/>
              </a:solidFill>
              <a:latin typeface="Segoe UI Light"/>
              <a:cs typeface="Segoe UI Light"/>
            </a:endParaRPr>
          </a:p>
        </p:txBody>
      </p:sp>
      <p:sp>
        <p:nvSpPr>
          <p:cNvPr id="20" name="CuadroTexto 19">
            <a:extLst>
              <a:ext uri="{FF2B5EF4-FFF2-40B4-BE49-F238E27FC236}">
                <a16:creationId xmlns:a16="http://schemas.microsoft.com/office/drawing/2014/main" id="{15CD7864-70FC-49C8-8957-D21F14A171DB}"/>
              </a:ext>
            </a:extLst>
          </p:cNvPr>
          <p:cNvSpPr txBox="1"/>
          <p:nvPr/>
        </p:nvSpPr>
        <p:spPr>
          <a:xfrm>
            <a:off x="6387478" y="2281025"/>
            <a:ext cx="5425132" cy="2554545"/>
          </a:xfrm>
          <a:prstGeom prst="rect">
            <a:avLst/>
          </a:prstGeom>
          <a:noFill/>
        </p:spPr>
        <p:txBody>
          <a:bodyPr wrap="square" lIns="91440" tIns="45720" rIns="91440" bIns="45720" rtlCol="0" anchor="t">
            <a:spAutoFit/>
          </a:bodyPr>
          <a:lstStyle/>
          <a:p>
            <a:pPr algn="just"/>
            <a:r>
              <a:rPr lang="es-CO" sz="2000" b="1" err="1">
                <a:ea typeface="+mn-lt"/>
                <a:cs typeface="+mn-lt"/>
              </a:rPr>
              <a:t>ActiveMQ</a:t>
            </a:r>
            <a:r>
              <a:rPr lang="es-CO" sz="2000" b="1">
                <a:ea typeface="+mn-lt"/>
                <a:cs typeface="+mn-lt"/>
              </a:rPr>
              <a:t> </a:t>
            </a:r>
            <a:r>
              <a:rPr lang="es-CO" sz="2000">
                <a:ea typeface="+mn-lt"/>
                <a:cs typeface="+mn-lt"/>
              </a:rPr>
              <a:t>es un sistema de mensajería orientado a la arquitectura de mensajes (</a:t>
            </a:r>
            <a:r>
              <a:rPr lang="es-CO" sz="2000" err="1">
                <a:ea typeface="+mn-lt"/>
                <a:cs typeface="+mn-lt"/>
              </a:rPr>
              <a:t>Message-Oriented</a:t>
            </a:r>
            <a:r>
              <a:rPr lang="es-CO" sz="2000">
                <a:ea typeface="+mn-lt"/>
                <a:cs typeface="+mn-lt"/>
              </a:rPr>
              <a:t> Middleware, MOM). Es de código abierto y es parte del proyecto Apache Software </a:t>
            </a:r>
            <a:r>
              <a:rPr lang="es-CO" sz="2000" err="1">
                <a:ea typeface="+mn-lt"/>
                <a:cs typeface="+mn-lt"/>
              </a:rPr>
              <a:t>Foundation</a:t>
            </a:r>
            <a:r>
              <a:rPr lang="es-CO" sz="2000">
                <a:ea typeface="+mn-lt"/>
                <a:cs typeface="+mn-lt"/>
              </a:rPr>
              <a:t>. </a:t>
            </a:r>
            <a:r>
              <a:rPr lang="es-CO" sz="2000" err="1">
                <a:ea typeface="+mn-lt"/>
                <a:cs typeface="+mn-lt"/>
              </a:rPr>
              <a:t>ActiveMQ</a:t>
            </a:r>
            <a:r>
              <a:rPr lang="es-CO" sz="2000">
                <a:ea typeface="+mn-lt"/>
                <a:cs typeface="+mn-lt"/>
              </a:rPr>
              <a:t> implementa el estándar Java </a:t>
            </a:r>
            <a:r>
              <a:rPr lang="es-CO" sz="2000" err="1">
                <a:ea typeface="+mn-lt"/>
                <a:cs typeface="+mn-lt"/>
              </a:rPr>
              <a:t>Message</a:t>
            </a:r>
            <a:r>
              <a:rPr lang="es-CO" sz="2000">
                <a:ea typeface="+mn-lt"/>
                <a:cs typeface="+mn-lt"/>
              </a:rPr>
              <a:t> </a:t>
            </a:r>
            <a:r>
              <a:rPr lang="es-CO" sz="2000" err="1">
                <a:ea typeface="+mn-lt"/>
                <a:cs typeface="+mn-lt"/>
              </a:rPr>
              <a:t>Service</a:t>
            </a:r>
            <a:r>
              <a:rPr lang="es-CO" sz="2000">
                <a:ea typeface="+mn-lt"/>
                <a:cs typeface="+mn-lt"/>
              </a:rPr>
              <a:t> (JMS) y está diseñado para facilitar la comunicación entre aplicaciones distribuidas mediante el intercambio de mensajes.</a:t>
            </a:r>
            <a:endParaRPr lang="es-ES">
              <a:ea typeface="+mn-lt"/>
              <a:cs typeface="+mn-lt"/>
            </a:endParaRPr>
          </a:p>
        </p:txBody>
      </p:sp>
      <p:pic>
        <p:nvPicPr>
          <p:cNvPr id="3" name="Imagen 2" descr="Imagen que contiene Diagrama&#10;&#10;Descripción generada automáticamente">
            <a:extLst>
              <a:ext uri="{FF2B5EF4-FFF2-40B4-BE49-F238E27FC236}">
                <a16:creationId xmlns:a16="http://schemas.microsoft.com/office/drawing/2014/main" id="{CFBB68F2-FF26-8C7D-D475-25F5E8C5D7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a:extLst>
              <a:ext uri="{FF2B5EF4-FFF2-40B4-BE49-F238E27FC236}">
                <a16:creationId xmlns:a16="http://schemas.microsoft.com/office/drawing/2014/main" id="{7B201756-C7AB-77C7-0CDF-EB73C0960DB2}"/>
              </a:ext>
            </a:extLst>
          </p:cNvPr>
          <p:cNvPicPr>
            <a:picLocks noChangeAspect="1"/>
          </p:cNvPicPr>
          <p:nvPr/>
        </p:nvPicPr>
        <p:blipFill>
          <a:blip r:embed="rId5"/>
          <a:stretch>
            <a:fillRect/>
          </a:stretch>
        </p:blipFill>
        <p:spPr>
          <a:xfrm>
            <a:off x="227" y="1589314"/>
            <a:ext cx="5369831" cy="3708401"/>
          </a:xfrm>
          <a:prstGeom prst="rect">
            <a:avLst/>
          </a:prstGeom>
        </p:spPr>
      </p:pic>
    </p:spTree>
    <p:extLst>
      <p:ext uri="{BB962C8B-B14F-4D97-AF65-F5344CB8AC3E}">
        <p14:creationId xmlns:p14="http://schemas.microsoft.com/office/powerpoint/2010/main" val="2212288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3996607" cy="1077218"/>
          </a:xfrm>
          <a:prstGeom prst="rect">
            <a:avLst/>
          </a:prstGeom>
          <a:noFill/>
        </p:spPr>
        <p:txBody>
          <a:bodyPr wrap="none" lIns="91440" tIns="45720" rIns="91440" bIns="45720" rtlCol="0" anchor="t">
            <a:spAutoFit/>
          </a:bodyPr>
          <a:lstStyle/>
          <a:p>
            <a:r>
              <a:rPr lang="es-ES" sz="3200" b="1" err="1">
                <a:latin typeface="Segoe UI Black"/>
                <a:ea typeface="Segoe UI Black"/>
                <a:cs typeface="+mn-lt"/>
              </a:rPr>
              <a:t>Creacion</a:t>
            </a:r>
            <a:r>
              <a:rPr lang="es-ES" sz="3200" b="1">
                <a:latin typeface="Segoe UI Black"/>
                <a:ea typeface="Segoe UI Black"/>
                <a:cs typeface="+mn-lt"/>
              </a:rPr>
              <a:t> de cuenta</a:t>
            </a:r>
          </a:p>
          <a:p>
            <a:endParaRPr lang="es-ES" sz="3200" b="1">
              <a:latin typeface="Segoe UI Black"/>
              <a:ea typeface="Segoe UI Black"/>
              <a:cs typeface="Calibri"/>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978519"/>
            <a:ext cx="384630" cy="324153"/>
          </a:xfrm>
          <a:prstGeom prst="rect">
            <a:avLst/>
          </a:prstGeom>
        </p:spPr>
      </p:pic>
      <p:pic>
        <p:nvPicPr>
          <p:cNvPr id="5" name="Imagen 4" descr="Interfaz de usuario gráfica&#10;&#10;Descripción generada automáticamente">
            <a:extLst>
              <a:ext uri="{FF2B5EF4-FFF2-40B4-BE49-F238E27FC236}">
                <a16:creationId xmlns:a16="http://schemas.microsoft.com/office/drawing/2014/main" id="{1E3AD765-C07D-F866-A154-3A4439D5362F}"/>
              </a:ext>
            </a:extLst>
          </p:cNvPr>
          <p:cNvPicPr>
            <a:picLocks noChangeAspect="1"/>
          </p:cNvPicPr>
          <p:nvPr/>
        </p:nvPicPr>
        <p:blipFill>
          <a:blip r:embed="rId4"/>
          <a:stretch>
            <a:fillRect/>
          </a:stretch>
        </p:blipFill>
        <p:spPr>
          <a:xfrm>
            <a:off x="1243197" y="976543"/>
            <a:ext cx="8566304" cy="5541146"/>
          </a:xfrm>
          <a:prstGeom prst="rect">
            <a:avLst/>
          </a:prstGeom>
        </p:spPr>
      </p:pic>
    </p:spTree>
    <p:extLst>
      <p:ext uri="{BB962C8B-B14F-4D97-AF65-F5344CB8AC3E}">
        <p14:creationId xmlns:p14="http://schemas.microsoft.com/office/powerpoint/2010/main" val="1310473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3996607" cy="1077218"/>
          </a:xfrm>
          <a:prstGeom prst="rect">
            <a:avLst/>
          </a:prstGeom>
          <a:noFill/>
        </p:spPr>
        <p:txBody>
          <a:bodyPr wrap="none" lIns="91440" tIns="45720" rIns="91440" bIns="45720" rtlCol="0" anchor="t">
            <a:spAutoFit/>
          </a:bodyPr>
          <a:lstStyle/>
          <a:p>
            <a:r>
              <a:rPr lang="es-ES" sz="3200" b="1" err="1">
                <a:latin typeface="Segoe UI Black"/>
                <a:ea typeface="Segoe UI Black"/>
                <a:cs typeface="+mn-lt"/>
              </a:rPr>
              <a:t>Creacion</a:t>
            </a:r>
            <a:r>
              <a:rPr lang="es-ES" sz="3200" b="1">
                <a:latin typeface="Segoe UI Black"/>
                <a:ea typeface="Segoe UI Black"/>
                <a:cs typeface="+mn-lt"/>
              </a:rPr>
              <a:t> de cuenta</a:t>
            </a:r>
          </a:p>
          <a:p>
            <a:endParaRPr lang="es-ES" sz="3200" b="1">
              <a:latin typeface="Segoe UI Black"/>
              <a:ea typeface="Segoe UI Black"/>
              <a:cs typeface="Calibri"/>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978519"/>
            <a:ext cx="384630" cy="324153"/>
          </a:xfrm>
          <a:prstGeom prst="rect">
            <a:avLst/>
          </a:prstGeom>
        </p:spPr>
      </p:pic>
      <p:pic>
        <p:nvPicPr>
          <p:cNvPr id="3" name="Imagen 2" descr="Interfaz de usuario gráfica, Aplicación&#10;&#10;Descripción generada automáticamente">
            <a:extLst>
              <a:ext uri="{FF2B5EF4-FFF2-40B4-BE49-F238E27FC236}">
                <a16:creationId xmlns:a16="http://schemas.microsoft.com/office/drawing/2014/main" id="{C5E48697-8B0C-26CF-6702-54F47F3CEEC4}"/>
              </a:ext>
            </a:extLst>
          </p:cNvPr>
          <p:cNvPicPr>
            <a:picLocks noChangeAspect="1"/>
          </p:cNvPicPr>
          <p:nvPr/>
        </p:nvPicPr>
        <p:blipFill>
          <a:blip r:embed="rId4"/>
          <a:stretch>
            <a:fillRect/>
          </a:stretch>
        </p:blipFill>
        <p:spPr>
          <a:xfrm>
            <a:off x="117120" y="1556859"/>
            <a:ext cx="6363622" cy="4740076"/>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81F4405C-A358-C062-A453-FA50AA067A48}"/>
              </a:ext>
            </a:extLst>
          </p:cNvPr>
          <p:cNvPicPr>
            <a:picLocks noChangeAspect="1"/>
          </p:cNvPicPr>
          <p:nvPr/>
        </p:nvPicPr>
        <p:blipFill>
          <a:blip r:embed="rId5"/>
          <a:stretch>
            <a:fillRect/>
          </a:stretch>
        </p:blipFill>
        <p:spPr>
          <a:xfrm>
            <a:off x="6915044" y="1570653"/>
            <a:ext cx="4737831" cy="4610878"/>
          </a:xfrm>
          <a:prstGeom prst="rect">
            <a:avLst/>
          </a:prstGeom>
        </p:spPr>
      </p:pic>
    </p:spTree>
    <p:extLst>
      <p:ext uri="{BB962C8B-B14F-4D97-AF65-F5344CB8AC3E}">
        <p14:creationId xmlns:p14="http://schemas.microsoft.com/office/powerpoint/2010/main" val="2263015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1456145" y="438053"/>
            <a:ext cx="2824812" cy="1077218"/>
          </a:xfrm>
          <a:prstGeom prst="rect">
            <a:avLst/>
          </a:prstGeom>
          <a:noFill/>
        </p:spPr>
        <p:txBody>
          <a:bodyPr wrap="none" lIns="91440" tIns="45720" rIns="91440" bIns="45720" rtlCol="0" anchor="t">
            <a:spAutoFit/>
          </a:bodyPr>
          <a:lstStyle/>
          <a:p>
            <a:r>
              <a:rPr lang="es-ES" sz="3200" b="1" err="1">
                <a:latin typeface="Segoe UI Black"/>
                <a:ea typeface="Segoe UI Black"/>
                <a:cs typeface="+mn-lt"/>
              </a:rPr>
              <a:t>Creacion</a:t>
            </a:r>
            <a:r>
              <a:rPr lang="es-ES" sz="3200" b="1">
                <a:latin typeface="Segoe UI Black"/>
                <a:ea typeface="Segoe UI Black"/>
                <a:cs typeface="+mn-lt"/>
              </a:rPr>
              <a:t> SQS</a:t>
            </a:r>
          </a:p>
          <a:p>
            <a:endParaRPr lang="es-ES" sz="3200" b="1">
              <a:latin typeface="Segoe UI Black"/>
              <a:ea typeface="Segoe UI Black"/>
              <a:cs typeface="Calibri"/>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978519"/>
            <a:ext cx="384630" cy="324153"/>
          </a:xfrm>
          <a:prstGeom prst="rect">
            <a:avLst/>
          </a:prstGeom>
        </p:spPr>
      </p:pic>
      <p:pic>
        <p:nvPicPr>
          <p:cNvPr id="5" name="Imagen 4" descr="Interfaz de usuario gráfica, Aplicación&#10;&#10;Descripción generada automáticamente">
            <a:extLst>
              <a:ext uri="{FF2B5EF4-FFF2-40B4-BE49-F238E27FC236}">
                <a16:creationId xmlns:a16="http://schemas.microsoft.com/office/drawing/2014/main" id="{337FFA1F-DC6C-0939-8CF3-0C86A3F01ABD}"/>
              </a:ext>
            </a:extLst>
          </p:cNvPr>
          <p:cNvPicPr>
            <a:picLocks noChangeAspect="1"/>
          </p:cNvPicPr>
          <p:nvPr/>
        </p:nvPicPr>
        <p:blipFill>
          <a:blip r:embed="rId4"/>
          <a:stretch>
            <a:fillRect/>
          </a:stretch>
        </p:blipFill>
        <p:spPr>
          <a:xfrm>
            <a:off x="682171" y="1714928"/>
            <a:ext cx="10900229" cy="3863575"/>
          </a:xfrm>
          <a:prstGeom prst="rect">
            <a:avLst/>
          </a:prstGeom>
        </p:spPr>
      </p:pic>
    </p:spTree>
    <p:extLst>
      <p:ext uri="{BB962C8B-B14F-4D97-AF65-F5344CB8AC3E}">
        <p14:creationId xmlns:p14="http://schemas.microsoft.com/office/powerpoint/2010/main" val="1150530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531903"/>
            <a:ext cx="3153427" cy="584775"/>
          </a:xfrm>
          <a:prstGeom prst="rect">
            <a:avLst/>
          </a:prstGeom>
          <a:noFill/>
        </p:spPr>
        <p:txBody>
          <a:bodyPr wrap="none" lIns="91440" tIns="45720" rIns="91440" bIns="45720" rtlCol="0" anchor="t">
            <a:spAutoFit/>
          </a:bodyPr>
          <a:lstStyle/>
          <a:p>
            <a:r>
              <a:rPr lang="es-ES" sz="3200" b="1" err="1">
                <a:latin typeface="Segoe UI Black"/>
                <a:ea typeface="Segoe UI Black"/>
                <a:cs typeface="+mn-lt"/>
              </a:rPr>
              <a:t>Definicion</a:t>
            </a:r>
            <a:r>
              <a:rPr lang="es-ES" sz="3200" b="1">
                <a:latin typeface="Segoe UI Black"/>
                <a:ea typeface="Segoe UI Black"/>
                <a:cs typeface="+mn-lt"/>
              </a:rPr>
              <a:t> SQS</a:t>
            </a:r>
            <a:endParaRPr lang="es-ES"/>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900576" y="1710961"/>
            <a:ext cx="10386992" cy="2677656"/>
          </a:xfrm>
          <a:prstGeom prst="rect">
            <a:avLst/>
          </a:prstGeom>
          <a:noFill/>
        </p:spPr>
        <p:txBody>
          <a:bodyPr wrap="square" lIns="91440" tIns="45720" rIns="91440" bIns="45720" rtlCol="0" anchor="t">
            <a:spAutoFit/>
          </a:bodyPr>
          <a:lstStyle/>
          <a:p>
            <a:pPr algn="just"/>
            <a:r>
              <a:rPr lang="es-CO" sz="2800">
                <a:latin typeface="Segoe UI Light"/>
                <a:ea typeface="+mn-lt"/>
                <a:cs typeface="Segoe UI Light"/>
              </a:rPr>
              <a:t>A</a:t>
            </a:r>
            <a:r>
              <a:rPr lang="es-CO" sz="2800">
                <a:latin typeface="Segoe UI Light"/>
                <a:cs typeface="Segoe UI Light"/>
              </a:rPr>
              <a:t>mazon Simple </a:t>
            </a:r>
            <a:r>
              <a:rPr lang="es-CO" sz="2800" err="1">
                <a:latin typeface="Segoe UI Light"/>
                <a:cs typeface="Segoe UI Light"/>
              </a:rPr>
              <a:t>Queue</a:t>
            </a:r>
            <a:r>
              <a:rPr lang="es-CO" sz="2800">
                <a:latin typeface="Segoe UI Light"/>
                <a:cs typeface="Segoe UI Light"/>
              </a:rPr>
              <a:t> </a:t>
            </a:r>
            <a:r>
              <a:rPr lang="es-CO" sz="2800" err="1">
                <a:latin typeface="Segoe UI Light"/>
                <a:cs typeface="Segoe UI Light"/>
              </a:rPr>
              <a:t>Service</a:t>
            </a:r>
            <a:r>
              <a:rPr lang="es-CO" sz="2800">
                <a:latin typeface="Segoe UI Light"/>
                <a:cs typeface="Segoe UI Light"/>
              </a:rPr>
              <a:t> (SQS) es un servicio de mensajería gestionado que facilita la comunicación entre componentes de un sistema distribuido mediante el envío, almacenamiento y recepción de mensajes entre ellos. Aquí tienes un resumen de su funcionamiento:</a:t>
            </a:r>
            <a:endParaRPr lang="es-ES" sz="2800">
              <a:latin typeface="Segoe UI Light"/>
              <a:cs typeface="Segoe UI Light"/>
            </a:endParaRPr>
          </a:p>
          <a:p>
            <a:pPr algn="just"/>
            <a:endParaRPr lang="es-CO" sz="2800">
              <a:latin typeface="Segoe UI Light"/>
              <a:cs typeface="Segoe UI Light"/>
            </a:endParaRP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1710927"/>
            <a:ext cx="384630" cy="324153"/>
          </a:xfrm>
          <a:prstGeom prst="rect">
            <a:avLst/>
          </a:prstGeom>
        </p:spPr>
      </p:pic>
    </p:spTree>
    <p:extLst>
      <p:ext uri="{BB962C8B-B14F-4D97-AF65-F5344CB8AC3E}">
        <p14:creationId xmlns:p14="http://schemas.microsoft.com/office/powerpoint/2010/main" val="3750095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531903"/>
            <a:ext cx="3153427" cy="584775"/>
          </a:xfrm>
          <a:prstGeom prst="rect">
            <a:avLst/>
          </a:prstGeom>
          <a:noFill/>
        </p:spPr>
        <p:txBody>
          <a:bodyPr wrap="none" lIns="91440" tIns="45720" rIns="91440" bIns="45720" rtlCol="0" anchor="t">
            <a:spAutoFit/>
          </a:bodyPr>
          <a:lstStyle/>
          <a:p>
            <a:r>
              <a:rPr lang="es-ES" sz="3200" b="1" err="1">
                <a:latin typeface="Segoe UI Black"/>
                <a:ea typeface="Segoe UI Black"/>
                <a:cs typeface="+mn-lt"/>
              </a:rPr>
              <a:t>Definicion</a:t>
            </a:r>
            <a:r>
              <a:rPr lang="es-ES" sz="3200" b="1">
                <a:latin typeface="Segoe UI Black"/>
                <a:ea typeface="Segoe UI Black"/>
                <a:cs typeface="+mn-lt"/>
              </a:rPr>
              <a:t> SQS</a:t>
            </a:r>
            <a:endParaRPr lang="es-ES"/>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3" name="Imagen 2" descr="Imagen que contiene Diagrama&#10;&#10;Descripción generada automáticamente">
            <a:extLst>
              <a:ext uri="{FF2B5EF4-FFF2-40B4-BE49-F238E27FC236}">
                <a16:creationId xmlns:a16="http://schemas.microsoft.com/office/drawing/2014/main" id="{5F5BBEB7-832E-37F7-0F3E-79D6109DEEA1}"/>
              </a:ext>
            </a:extLst>
          </p:cNvPr>
          <p:cNvPicPr>
            <a:picLocks noChangeAspect="1"/>
          </p:cNvPicPr>
          <p:nvPr/>
        </p:nvPicPr>
        <p:blipFill>
          <a:blip r:embed="rId3"/>
          <a:stretch>
            <a:fillRect/>
          </a:stretch>
        </p:blipFill>
        <p:spPr>
          <a:xfrm>
            <a:off x="0" y="2033192"/>
            <a:ext cx="12192000" cy="4039845"/>
          </a:xfrm>
          <a:prstGeom prst="rect">
            <a:avLst/>
          </a:prstGeom>
        </p:spPr>
      </p:pic>
    </p:spTree>
    <p:extLst>
      <p:ext uri="{BB962C8B-B14F-4D97-AF65-F5344CB8AC3E}">
        <p14:creationId xmlns:p14="http://schemas.microsoft.com/office/powerpoint/2010/main" val="3061058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3124573" cy="584775"/>
          </a:xfrm>
          <a:prstGeom prst="rect">
            <a:avLst/>
          </a:prstGeom>
          <a:noFill/>
        </p:spPr>
        <p:txBody>
          <a:bodyPr wrap="none" lIns="91440" tIns="45720" rIns="91440" bIns="45720" rtlCol="0" anchor="t">
            <a:spAutoFit/>
          </a:bodyPr>
          <a:lstStyle/>
          <a:p>
            <a:r>
              <a:rPr lang="es-ES" sz="3200" b="1" err="1">
                <a:latin typeface="Segoe UI Black"/>
                <a:ea typeface="Segoe UI Black"/>
                <a:cs typeface="+mn-lt"/>
              </a:rPr>
              <a:t>Caracteristicas</a:t>
            </a:r>
            <a:endParaRPr lang="es-ES" err="1"/>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904592" y="1145467"/>
            <a:ext cx="10386992" cy="4893647"/>
          </a:xfrm>
          <a:prstGeom prst="rect">
            <a:avLst/>
          </a:prstGeom>
          <a:noFill/>
        </p:spPr>
        <p:txBody>
          <a:bodyPr wrap="square" lIns="91440" tIns="45720" rIns="91440" bIns="45720" rtlCol="0" anchor="t">
            <a:spAutoFit/>
          </a:bodyPr>
          <a:lstStyle/>
          <a:p>
            <a:pPr algn="just"/>
            <a:r>
              <a:rPr lang="es-CO" sz="2400" b="1" u="sng">
                <a:latin typeface="Segoe UI Light"/>
                <a:cs typeface="Segoe UI Light"/>
              </a:rPr>
              <a:t>Mensajes</a:t>
            </a:r>
            <a:r>
              <a:rPr lang="es-CO" sz="2400">
                <a:latin typeface="Segoe UI Light"/>
                <a:cs typeface="Segoe UI Light"/>
              </a:rPr>
              <a:t>:</a:t>
            </a:r>
          </a:p>
          <a:p>
            <a:pPr algn="just"/>
            <a:r>
              <a:rPr lang="es-CO" sz="2400">
                <a:latin typeface="Segoe UI Light"/>
                <a:cs typeface="Segoe UI Light"/>
              </a:rPr>
              <a:t>Unidades de datos que se envían y reciben en la cola. Cada mensaje puede tener hasta 256 KB de tamaño</a:t>
            </a:r>
          </a:p>
          <a:p>
            <a:pPr marL="342900" indent="-342900" algn="just">
              <a:buFont typeface="Arial"/>
              <a:buChar char="•"/>
            </a:pPr>
            <a:endParaRPr lang="es-CO" sz="2400">
              <a:latin typeface="Segoe UI Light"/>
              <a:cs typeface="Segoe UI Light"/>
            </a:endParaRPr>
          </a:p>
          <a:p>
            <a:pPr algn="just"/>
            <a:r>
              <a:rPr lang="es-CO" sz="2400" b="1" u="sng">
                <a:latin typeface="Segoe UI Light"/>
                <a:cs typeface="Segoe UI Light"/>
              </a:rPr>
              <a:t>Colas</a:t>
            </a:r>
            <a:r>
              <a:rPr lang="es-CO" sz="2400">
                <a:latin typeface="Segoe UI Light"/>
                <a:cs typeface="Segoe UI Light"/>
              </a:rPr>
              <a:t>:</a:t>
            </a:r>
            <a:endParaRPr lang="en-US" sz="2400">
              <a:latin typeface="Segoe UI Light"/>
              <a:cs typeface="Segoe UI Light"/>
            </a:endParaRPr>
          </a:p>
          <a:p>
            <a:pPr algn="just"/>
            <a:r>
              <a:rPr lang="es-CO" sz="2400">
                <a:latin typeface="Segoe UI Light"/>
                <a:cs typeface="Segoe UI Light"/>
              </a:rPr>
              <a:t>Almacenes temporales para mensajes. Existen dos tipos de colas en SQS</a:t>
            </a:r>
          </a:p>
          <a:p>
            <a:pPr algn="just"/>
            <a:endParaRPr lang="es-CO" sz="2400">
              <a:latin typeface="Segoe UI Light"/>
              <a:cs typeface="Segoe UI Light"/>
            </a:endParaRPr>
          </a:p>
          <a:p>
            <a:pPr marL="742950" lvl="1" indent="-285750" algn="just">
              <a:buFont typeface="Courier New"/>
              <a:buChar char="o"/>
            </a:pPr>
            <a:r>
              <a:rPr lang="es-CO" sz="2400" b="1">
                <a:ea typeface="+mn-lt"/>
                <a:cs typeface="+mn-lt"/>
              </a:rPr>
              <a:t>Standard </a:t>
            </a:r>
            <a:r>
              <a:rPr lang="es-CO" sz="2400" b="1" err="1">
                <a:ea typeface="+mn-lt"/>
                <a:cs typeface="+mn-lt"/>
              </a:rPr>
              <a:t>Queues</a:t>
            </a:r>
            <a:r>
              <a:rPr lang="es-CO" sz="2400" b="1">
                <a:ea typeface="+mn-lt"/>
                <a:cs typeface="+mn-lt"/>
              </a:rPr>
              <a:t>:</a:t>
            </a:r>
            <a:r>
              <a:rPr lang="es-CO" sz="2400">
                <a:ea typeface="+mn-lt"/>
                <a:cs typeface="+mn-lt"/>
              </a:rPr>
              <a:t> </a:t>
            </a:r>
            <a:r>
              <a:rPr lang="es-CO" sz="2400">
                <a:latin typeface="Calibri" panose="020F0502020204030204"/>
                <a:ea typeface="Calibri" panose="020F0502020204030204"/>
                <a:cs typeface="Calibri" panose="020F0502020204030204"/>
              </a:rPr>
              <a:t>Ofrecen una entrega de mensajes al menos una vez, pero pueden entregar mensajes fuera de orden.</a:t>
            </a:r>
          </a:p>
          <a:p>
            <a:pPr marL="742950" lvl="1" indent="-285750" algn="just">
              <a:buFont typeface="Courier New"/>
              <a:buChar char="o"/>
            </a:pPr>
            <a:endParaRPr lang="es-CO" sz="2400">
              <a:ea typeface="+mn-lt"/>
              <a:cs typeface="+mn-lt"/>
            </a:endParaRPr>
          </a:p>
          <a:p>
            <a:pPr marL="742950" lvl="1" indent="-285750" algn="just">
              <a:buFont typeface="Courier New"/>
              <a:buChar char="o"/>
            </a:pPr>
            <a:r>
              <a:rPr lang="es-CO" sz="2400" b="1">
                <a:ea typeface="+mn-lt"/>
                <a:cs typeface="+mn-lt"/>
              </a:rPr>
              <a:t>FIFO </a:t>
            </a:r>
            <a:r>
              <a:rPr lang="es-CO" sz="2400" b="1" err="1">
                <a:ea typeface="+mn-lt"/>
                <a:cs typeface="+mn-lt"/>
              </a:rPr>
              <a:t>Queues</a:t>
            </a:r>
            <a:r>
              <a:rPr lang="es-CO" sz="2400" b="1">
                <a:ea typeface="+mn-lt"/>
                <a:cs typeface="+mn-lt"/>
              </a:rPr>
              <a:t> (</a:t>
            </a:r>
            <a:r>
              <a:rPr lang="es-CO" sz="2400" b="1" err="1">
                <a:ea typeface="+mn-lt"/>
                <a:cs typeface="+mn-lt"/>
              </a:rPr>
              <a:t>First</a:t>
            </a:r>
            <a:r>
              <a:rPr lang="es-CO" sz="2400" b="1">
                <a:ea typeface="+mn-lt"/>
                <a:cs typeface="+mn-lt"/>
              </a:rPr>
              <a:t>-In-</a:t>
            </a:r>
            <a:r>
              <a:rPr lang="es-CO" sz="2400" b="1" err="1">
                <a:ea typeface="+mn-lt"/>
                <a:cs typeface="+mn-lt"/>
              </a:rPr>
              <a:t>First</a:t>
            </a:r>
            <a:r>
              <a:rPr lang="es-CO" sz="2400" b="1">
                <a:ea typeface="+mn-lt"/>
                <a:cs typeface="+mn-lt"/>
              </a:rPr>
              <a:t>-</a:t>
            </a:r>
            <a:r>
              <a:rPr lang="es-CO" sz="2400" b="1" err="1">
                <a:ea typeface="+mn-lt"/>
                <a:cs typeface="+mn-lt"/>
              </a:rPr>
              <a:t>Out</a:t>
            </a:r>
            <a:r>
              <a:rPr lang="es-CO" sz="2400" b="1">
                <a:ea typeface="+mn-lt"/>
                <a:cs typeface="+mn-lt"/>
              </a:rPr>
              <a:t>):</a:t>
            </a:r>
            <a:r>
              <a:rPr lang="es-CO" sz="2400">
                <a:ea typeface="+mn-lt"/>
                <a:cs typeface="+mn-lt"/>
              </a:rPr>
              <a:t> </a:t>
            </a:r>
            <a:r>
              <a:rPr lang="es-CO" sz="2400">
                <a:latin typeface="Segoe UI Light"/>
                <a:cs typeface="Segoe UI Light"/>
              </a:rPr>
              <a:t>Garantizan que los mensajes se entreguen exactamente una vez y en el orden en que fueron enviados.</a:t>
            </a:r>
          </a:p>
          <a:p>
            <a:pPr algn="just"/>
            <a:endParaRPr lang="es-CO" sz="2400">
              <a:latin typeface="Segoe UI Light"/>
              <a:cs typeface="Segoe UI Light"/>
            </a:endParaRP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1305090"/>
            <a:ext cx="384630" cy="324153"/>
          </a:xfrm>
          <a:prstGeom prst="rect">
            <a:avLst/>
          </a:prstGeom>
        </p:spPr>
      </p:pic>
    </p:spTree>
    <p:extLst>
      <p:ext uri="{BB962C8B-B14F-4D97-AF65-F5344CB8AC3E}">
        <p14:creationId xmlns:p14="http://schemas.microsoft.com/office/powerpoint/2010/main" val="2029361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6405921" cy="584775"/>
          </a:xfrm>
          <a:prstGeom prst="rect">
            <a:avLst/>
          </a:prstGeom>
          <a:noFill/>
        </p:spPr>
        <p:txBody>
          <a:bodyPr wrap="none" lIns="91440" tIns="45720" rIns="91440" bIns="45720" rtlCol="0" anchor="t">
            <a:spAutoFit/>
          </a:bodyPr>
          <a:lstStyle/>
          <a:p>
            <a:r>
              <a:rPr lang="es-ES" sz="3200" b="1">
                <a:latin typeface="Segoe UI Black"/>
                <a:ea typeface="Segoe UI Black"/>
                <a:cs typeface="+mn-lt"/>
              </a:rPr>
              <a:t>Envío y Recepción de Mensajes</a:t>
            </a:r>
            <a:endParaRPr lang="es-ES" sz="3200" b="1" err="1">
              <a:latin typeface="Segoe UI Black"/>
              <a:ea typeface="Segoe UI Black"/>
              <a:cs typeface="+mn-l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904592" y="1145467"/>
            <a:ext cx="10386992" cy="4154984"/>
          </a:xfrm>
          <a:prstGeom prst="rect">
            <a:avLst/>
          </a:prstGeom>
          <a:noFill/>
        </p:spPr>
        <p:txBody>
          <a:bodyPr wrap="square" lIns="91440" tIns="45720" rIns="91440" bIns="45720" rtlCol="0" anchor="t">
            <a:spAutoFit/>
          </a:bodyPr>
          <a:lstStyle/>
          <a:p>
            <a:pPr algn="just"/>
            <a:r>
              <a:rPr lang="es-CO" sz="2400" b="1" u="sng">
                <a:latin typeface="Segoe UI Light"/>
                <a:cs typeface="Segoe UI Light"/>
              </a:rPr>
              <a:t>Enviar Mensajes</a:t>
            </a:r>
            <a:r>
              <a:rPr lang="es-CO" sz="2400">
                <a:latin typeface="Segoe UI Light"/>
                <a:cs typeface="Segoe UI Light"/>
              </a:rPr>
              <a:t>:</a:t>
            </a:r>
            <a:endParaRPr lang="es-ES"/>
          </a:p>
          <a:p>
            <a:pPr algn="just"/>
            <a:r>
              <a:rPr lang="es-CO" sz="2400">
                <a:latin typeface="Segoe UI Light"/>
                <a:cs typeface="Segoe UI Light"/>
              </a:rPr>
              <a:t>Los productores (aplicaciones o servicios) envían mensajes a la cola. Cada mensaje tiene un identificador único.</a:t>
            </a:r>
          </a:p>
          <a:p>
            <a:pPr marL="342900" indent="-342900" algn="just">
              <a:buFont typeface="Arial"/>
              <a:buChar char="•"/>
            </a:pPr>
            <a:endParaRPr lang="es-CO" sz="2400">
              <a:latin typeface="Segoe UI Light"/>
              <a:cs typeface="Segoe UI Light"/>
            </a:endParaRPr>
          </a:p>
          <a:p>
            <a:pPr algn="just"/>
            <a:r>
              <a:rPr lang="es-CO" sz="2400" b="1" u="sng">
                <a:latin typeface="Segoe UI Light"/>
                <a:cs typeface="Segoe UI Light"/>
              </a:rPr>
              <a:t>Recibir Mensajes:</a:t>
            </a:r>
            <a:endParaRPr lang="en-US" sz="2400" b="1" u="sng">
              <a:latin typeface="Segoe UI Light"/>
              <a:cs typeface="Segoe UI Light"/>
            </a:endParaRPr>
          </a:p>
          <a:p>
            <a:pPr algn="just"/>
            <a:r>
              <a:rPr lang="es-CO" sz="2400">
                <a:latin typeface="Segoe UI Light"/>
                <a:cs typeface="Segoe UI Light"/>
              </a:rPr>
              <a:t>Los consumidores (aplicaciones o servicios) solicitan mensajes de la cola. Pueden recibir uno o más mensajes en una única solicitud</a:t>
            </a:r>
          </a:p>
          <a:p>
            <a:pPr algn="just"/>
            <a:endParaRPr lang="es-CO" sz="2400">
              <a:latin typeface="Segoe UI Light"/>
              <a:cs typeface="Segoe UI Light"/>
            </a:endParaRPr>
          </a:p>
          <a:p>
            <a:pPr algn="just"/>
            <a:r>
              <a:rPr lang="es-CO" sz="2400">
                <a:ea typeface="+mn-lt"/>
                <a:cs typeface="+mn-lt"/>
              </a:rPr>
              <a:t>Eliminar Mensajes</a:t>
            </a:r>
            <a:r>
              <a:rPr lang="es-CO" sz="2400" b="1" u="sng">
                <a:ea typeface="+mn-lt"/>
                <a:cs typeface="+mn-lt"/>
              </a:rPr>
              <a:t>:</a:t>
            </a:r>
            <a:endParaRPr lang="en-US" sz="2400">
              <a:ea typeface="+mn-lt"/>
              <a:cs typeface="+mn-lt"/>
            </a:endParaRPr>
          </a:p>
          <a:p>
            <a:pPr algn="just"/>
            <a:r>
              <a:rPr lang="es-CO" sz="2400">
                <a:latin typeface="Segoe UI Light"/>
                <a:cs typeface="Segoe UI Light"/>
              </a:rPr>
              <a:t>Una vez que un consumidor ha procesado un mensaje, debe eliminarlo de la cola para evitar que se procese de nuevo.</a:t>
            </a: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1305090"/>
            <a:ext cx="384630" cy="324153"/>
          </a:xfrm>
          <a:prstGeom prst="rect">
            <a:avLst/>
          </a:prstGeom>
        </p:spPr>
      </p:pic>
    </p:spTree>
    <p:extLst>
      <p:ext uri="{BB962C8B-B14F-4D97-AF65-F5344CB8AC3E}">
        <p14:creationId xmlns:p14="http://schemas.microsoft.com/office/powerpoint/2010/main" val="3633549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5448928" cy="584775"/>
          </a:xfrm>
          <a:prstGeom prst="rect">
            <a:avLst/>
          </a:prstGeom>
          <a:noFill/>
        </p:spPr>
        <p:txBody>
          <a:bodyPr wrap="none" lIns="91440" tIns="45720" rIns="91440" bIns="45720" rtlCol="0" anchor="t">
            <a:spAutoFit/>
          </a:bodyPr>
          <a:lstStyle/>
          <a:p>
            <a:r>
              <a:rPr lang="es-ES" sz="3200" b="1" err="1">
                <a:latin typeface="Segoe UI Black"/>
                <a:ea typeface="Segoe UI Black"/>
                <a:cs typeface="+mn-lt"/>
              </a:rPr>
              <a:t>Caracteristicas</a:t>
            </a:r>
            <a:r>
              <a:rPr lang="es-ES" sz="3200" b="1">
                <a:latin typeface="Segoe UI Black"/>
                <a:ea typeface="Segoe UI Black"/>
                <a:cs typeface="+mn-lt"/>
              </a:rPr>
              <a:t> Principales</a:t>
            </a:r>
            <a:endParaRPr lang="es-ES"/>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904592" y="1145467"/>
            <a:ext cx="10386992" cy="4524315"/>
          </a:xfrm>
          <a:prstGeom prst="rect">
            <a:avLst/>
          </a:prstGeom>
          <a:noFill/>
        </p:spPr>
        <p:txBody>
          <a:bodyPr wrap="square" lIns="91440" tIns="45720" rIns="91440" bIns="45720" rtlCol="0" anchor="t">
            <a:spAutoFit/>
          </a:bodyPr>
          <a:lstStyle/>
          <a:p>
            <a:pPr algn="just"/>
            <a:r>
              <a:rPr lang="es-CO" sz="2400" b="1" u="sng">
                <a:latin typeface="Segoe UI Light"/>
                <a:cs typeface="Segoe UI Light"/>
              </a:rPr>
              <a:t>Visibilidad del Mensaje</a:t>
            </a:r>
            <a:r>
              <a:rPr lang="es-CO" sz="2400">
                <a:latin typeface="Segoe UI Light"/>
                <a:cs typeface="Segoe UI Light"/>
              </a:rPr>
              <a:t>:</a:t>
            </a:r>
            <a:endParaRPr lang="es-ES">
              <a:ea typeface="Calibri"/>
              <a:cs typeface="Calibri"/>
            </a:endParaRPr>
          </a:p>
          <a:p>
            <a:pPr algn="just"/>
            <a:r>
              <a:rPr lang="es-CO" sz="2400">
                <a:latin typeface="Segoe UI Light"/>
                <a:cs typeface="Segoe UI Light"/>
              </a:rPr>
              <a:t>Cuando un consumidor recibe un mensaje, éste se oculta temporalmente en la cola (período de visibilidad). Si el mensaje no se elimina antes de que expire este período, se vuelve visible para otros consumidores.</a:t>
            </a:r>
          </a:p>
          <a:p>
            <a:pPr algn="just"/>
            <a:endParaRPr lang="es-CO" sz="2400">
              <a:latin typeface="Calibri"/>
              <a:ea typeface="Calibri"/>
              <a:cs typeface="Calibri"/>
            </a:endParaRPr>
          </a:p>
          <a:p>
            <a:pPr algn="just"/>
            <a:r>
              <a:rPr lang="es-CO" sz="2400" b="1" u="sng">
                <a:latin typeface="Segoe UI Light"/>
                <a:cs typeface="Segoe UI Light"/>
              </a:rPr>
              <a:t>Mensaje en Vuelos (</a:t>
            </a:r>
            <a:r>
              <a:rPr lang="es-CO" sz="2400" b="1" u="sng" err="1">
                <a:latin typeface="Segoe UI Light"/>
                <a:cs typeface="Segoe UI Light"/>
              </a:rPr>
              <a:t>In-flight</a:t>
            </a:r>
            <a:r>
              <a:rPr lang="es-CO" sz="2400" b="1" u="sng">
                <a:latin typeface="Segoe UI Light"/>
                <a:cs typeface="Segoe UI Light"/>
              </a:rPr>
              <a:t> </a:t>
            </a:r>
            <a:r>
              <a:rPr lang="es-CO" sz="2400" b="1" u="sng" err="1">
                <a:latin typeface="Segoe UI Light"/>
                <a:cs typeface="Segoe UI Light"/>
              </a:rPr>
              <a:t>Messages</a:t>
            </a:r>
            <a:r>
              <a:rPr lang="es-CO" sz="2400" b="1" u="sng">
                <a:latin typeface="Segoe UI Light"/>
                <a:cs typeface="Segoe UI Light"/>
              </a:rPr>
              <a:t>):</a:t>
            </a:r>
            <a:endParaRPr lang="en-US" sz="2400" b="1" u="sng">
              <a:latin typeface="Segoe UI Light"/>
              <a:cs typeface="Segoe UI Light"/>
            </a:endParaRPr>
          </a:p>
          <a:p>
            <a:pPr algn="just"/>
            <a:r>
              <a:rPr lang="es-CO" sz="2400">
                <a:latin typeface="Segoe UI Light"/>
                <a:cs typeface="Segoe UI Light"/>
              </a:rPr>
              <a:t>Mensajes que han sido recibidos por un consumidor pero aún no se han eliminado de la cola.</a:t>
            </a:r>
          </a:p>
          <a:p>
            <a:pPr algn="just"/>
            <a:endParaRPr lang="es-CO" sz="2400">
              <a:latin typeface="Segoe UI Light"/>
              <a:cs typeface="Segoe UI Light"/>
            </a:endParaRPr>
          </a:p>
          <a:p>
            <a:pPr algn="just"/>
            <a:r>
              <a:rPr lang="es-CO" sz="2400" b="1" u="sng">
                <a:latin typeface="Segoe UI Light"/>
                <a:cs typeface="Segoe UI Light"/>
              </a:rPr>
              <a:t>Retención de Mensajes</a:t>
            </a:r>
            <a:r>
              <a:rPr lang="es-CO" sz="2400" b="1" u="sng">
                <a:ea typeface="+mn-lt"/>
                <a:cs typeface="+mn-lt"/>
              </a:rPr>
              <a:t>:</a:t>
            </a:r>
            <a:endParaRPr lang="en-US" sz="2400">
              <a:ea typeface="+mn-lt"/>
              <a:cs typeface="+mn-lt"/>
            </a:endParaRPr>
          </a:p>
          <a:p>
            <a:pPr algn="just"/>
            <a:r>
              <a:rPr lang="es-CO" sz="2400">
                <a:latin typeface="Segoe UI Light"/>
                <a:cs typeface="Segoe UI Light"/>
              </a:rPr>
              <a:t>SQS almacena mensajes en una cola por un período predeterminado (de 1 minuto a 14 días) antes de eliminarlos automáticamente.</a:t>
            </a: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1305090"/>
            <a:ext cx="384630" cy="324153"/>
          </a:xfrm>
          <a:prstGeom prst="rect">
            <a:avLst/>
          </a:prstGeom>
        </p:spPr>
      </p:pic>
    </p:spTree>
    <p:extLst>
      <p:ext uri="{BB962C8B-B14F-4D97-AF65-F5344CB8AC3E}">
        <p14:creationId xmlns:p14="http://schemas.microsoft.com/office/powerpoint/2010/main" val="2859477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5243743" cy="584775"/>
          </a:xfrm>
          <a:prstGeom prst="rect">
            <a:avLst/>
          </a:prstGeom>
          <a:noFill/>
        </p:spPr>
        <p:txBody>
          <a:bodyPr wrap="none" lIns="91440" tIns="45720" rIns="91440" bIns="45720" rtlCol="0" anchor="t">
            <a:spAutoFit/>
          </a:bodyPr>
          <a:lstStyle/>
          <a:p>
            <a:r>
              <a:rPr lang="es-ES" sz="3200" b="1">
                <a:latin typeface="Segoe UI Black"/>
                <a:ea typeface="Segoe UI Black"/>
                <a:cs typeface="+mn-lt"/>
              </a:rPr>
              <a:t>Escalabilidad y Fiabilidad</a:t>
            </a:r>
            <a:endParaRPr lang="es-ES"/>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904592" y="1630376"/>
            <a:ext cx="10386992" cy="3539430"/>
          </a:xfrm>
          <a:prstGeom prst="rect">
            <a:avLst/>
          </a:prstGeom>
          <a:noFill/>
        </p:spPr>
        <p:txBody>
          <a:bodyPr wrap="square" lIns="91440" tIns="45720" rIns="91440" bIns="45720" rtlCol="0" anchor="t">
            <a:spAutoFit/>
          </a:bodyPr>
          <a:lstStyle/>
          <a:p>
            <a:pPr algn="just"/>
            <a:r>
              <a:rPr lang="es-CO" sz="2800" b="1" u="sng">
                <a:latin typeface="Segoe UI Light"/>
                <a:cs typeface="Segoe UI Light"/>
              </a:rPr>
              <a:t>Escalabilidad</a:t>
            </a:r>
            <a:r>
              <a:rPr lang="es-CO" sz="2800">
                <a:latin typeface="Segoe UI Light"/>
                <a:cs typeface="Segoe UI Light"/>
              </a:rPr>
              <a:t>:</a:t>
            </a:r>
            <a:endParaRPr lang="es-ES" sz="2800">
              <a:ea typeface="Calibri"/>
              <a:cs typeface="Calibri"/>
            </a:endParaRPr>
          </a:p>
          <a:p>
            <a:pPr algn="just"/>
            <a:r>
              <a:rPr lang="es-CO" sz="2800">
                <a:latin typeface="Segoe UI Light"/>
                <a:cs typeface="Segoe UI Light"/>
              </a:rPr>
              <a:t>SQS maneja automáticamente el aprovisionamiento y escalado de infraestructura para manejar cualquier cantidad de tráfico de mensajes.</a:t>
            </a:r>
          </a:p>
          <a:p>
            <a:pPr algn="just"/>
            <a:endParaRPr lang="es-CO" sz="2800">
              <a:latin typeface="Calibri"/>
              <a:ea typeface="Calibri"/>
              <a:cs typeface="Calibri"/>
            </a:endParaRPr>
          </a:p>
          <a:p>
            <a:pPr algn="just"/>
            <a:r>
              <a:rPr lang="es-CO" sz="2800" b="1" u="sng">
                <a:latin typeface="Segoe UI Light"/>
                <a:cs typeface="Segoe UI Light"/>
              </a:rPr>
              <a:t>Fiabilidad:</a:t>
            </a:r>
            <a:endParaRPr lang="en-US" sz="2800" b="1" u="sng">
              <a:latin typeface="Segoe UI Light"/>
              <a:cs typeface="Segoe UI Light"/>
            </a:endParaRPr>
          </a:p>
          <a:p>
            <a:pPr algn="just"/>
            <a:r>
              <a:rPr lang="es-CO" sz="2800">
                <a:latin typeface="Segoe UI Light"/>
                <a:cs typeface="Segoe UI Light"/>
              </a:rPr>
              <a:t>Los mensajes se almacenan de forma redundante en múltiples servidores y centros de datos para garantizar su disponibilidad</a:t>
            </a: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1630672"/>
            <a:ext cx="384630" cy="324153"/>
          </a:xfrm>
          <a:prstGeom prst="rect">
            <a:avLst/>
          </a:prstGeom>
        </p:spPr>
      </p:pic>
    </p:spTree>
    <p:extLst>
      <p:ext uri="{BB962C8B-B14F-4D97-AF65-F5344CB8AC3E}">
        <p14:creationId xmlns:p14="http://schemas.microsoft.com/office/powerpoint/2010/main" val="2740470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6250429" cy="584775"/>
          </a:xfrm>
          <a:prstGeom prst="rect">
            <a:avLst/>
          </a:prstGeom>
          <a:noFill/>
        </p:spPr>
        <p:txBody>
          <a:bodyPr wrap="none" lIns="91440" tIns="45720" rIns="91440" bIns="45720" rtlCol="0" anchor="t">
            <a:spAutoFit/>
          </a:bodyPr>
          <a:lstStyle/>
          <a:p>
            <a:r>
              <a:rPr lang="es-ES" sz="3200" b="1">
                <a:latin typeface="Segoe UI Black"/>
                <a:ea typeface="Segoe UI Black"/>
                <a:cs typeface="+mn-lt"/>
              </a:rPr>
              <a:t>Control de acceso y Seguridad</a:t>
            </a:r>
            <a:endParaRPr lang="es-ES"/>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904592" y="1630376"/>
            <a:ext cx="10386992" cy="3108543"/>
          </a:xfrm>
          <a:prstGeom prst="rect">
            <a:avLst/>
          </a:prstGeom>
          <a:noFill/>
        </p:spPr>
        <p:txBody>
          <a:bodyPr wrap="square" lIns="91440" tIns="45720" rIns="91440" bIns="45720" rtlCol="0" anchor="t">
            <a:spAutoFit/>
          </a:bodyPr>
          <a:lstStyle/>
          <a:p>
            <a:pPr algn="just"/>
            <a:r>
              <a:rPr lang="es-CO" sz="2800" b="1" u="sng">
                <a:latin typeface="Segoe UI Light"/>
                <a:cs typeface="Segoe UI Light"/>
              </a:rPr>
              <a:t>Políticas de Colas</a:t>
            </a:r>
            <a:r>
              <a:rPr lang="es-CO" sz="2800">
                <a:latin typeface="Segoe UI Light"/>
                <a:cs typeface="Segoe UI Light"/>
              </a:rPr>
              <a:t>: Puedes definir políticas de acceso para permitir o denegar el envío y recepción de mensajes desde ciertas direcciones IP o cuentas de AWS.</a:t>
            </a:r>
            <a:endParaRPr lang="es-ES" sz="2800">
              <a:latin typeface="Segoe UI Light"/>
              <a:cs typeface="Segoe UI Light"/>
            </a:endParaRPr>
          </a:p>
          <a:p>
            <a:pPr algn="just"/>
            <a:endParaRPr lang="es-CO" sz="2800">
              <a:latin typeface="Calibri"/>
              <a:ea typeface="Calibri"/>
              <a:cs typeface="Calibri"/>
            </a:endParaRPr>
          </a:p>
          <a:p>
            <a:pPr algn="just"/>
            <a:r>
              <a:rPr lang="es-CO" sz="2800" b="1" u="sng">
                <a:latin typeface="Segoe UI Light"/>
                <a:cs typeface="Segoe UI Light"/>
              </a:rPr>
              <a:t>Cifrado</a:t>
            </a:r>
            <a:r>
              <a:rPr lang="es-CO" sz="2800">
                <a:latin typeface="Segoe UI Light"/>
                <a:cs typeface="Segoe UI Light"/>
              </a:rPr>
              <a:t>: SQS soporta el cifrado en reposo usando AWS Key Management </a:t>
            </a:r>
            <a:r>
              <a:rPr lang="es-CO" sz="2800" err="1">
                <a:latin typeface="Segoe UI Light"/>
                <a:cs typeface="Segoe UI Light"/>
              </a:rPr>
              <a:t>Service</a:t>
            </a:r>
            <a:r>
              <a:rPr lang="es-CO" sz="2800">
                <a:latin typeface="Segoe UI Light"/>
                <a:cs typeface="Segoe UI Light"/>
              </a:rPr>
              <a:t> (KMS) para proteger el contenido de los mensajes.</a:t>
            </a: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1630672"/>
            <a:ext cx="384630" cy="324153"/>
          </a:xfrm>
          <a:prstGeom prst="rect">
            <a:avLst/>
          </a:prstGeom>
        </p:spPr>
      </p:pic>
    </p:spTree>
    <p:extLst>
      <p:ext uri="{BB962C8B-B14F-4D97-AF65-F5344CB8AC3E}">
        <p14:creationId xmlns:p14="http://schemas.microsoft.com/office/powerpoint/2010/main" val="4243440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3360971" y="2410959"/>
            <a:ext cx="5686172" cy="1015663"/>
          </a:xfrm>
          <a:prstGeom prst="rect">
            <a:avLst/>
          </a:prstGeom>
          <a:noFill/>
        </p:spPr>
        <p:txBody>
          <a:bodyPr wrap="none" lIns="91440" tIns="45720" rIns="91440" bIns="45720" rtlCol="0" anchor="t">
            <a:spAutoFit/>
          </a:bodyPr>
          <a:lstStyle/>
          <a:p>
            <a:r>
              <a:rPr lang="es-ES" sz="6000" b="1">
                <a:latin typeface="Segoe UI Black"/>
                <a:ea typeface="Segoe UI Black"/>
              </a:rPr>
              <a:t>Características</a:t>
            </a:r>
            <a:endParaRPr lang="es-ES" err="1"/>
          </a:p>
        </p:txBody>
      </p:sp>
    </p:spTree>
    <p:extLst>
      <p:ext uri="{BB962C8B-B14F-4D97-AF65-F5344CB8AC3E}">
        <p14:creationId xmlns:p14="http://schemas.microsoft.com/office/powerpoint/2010/main" val="3459226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474669"/>
            <a:ext cx="2504212" cy="584775"/>
          </a:xfrm>
          <a:prstGeom prst="rect">
            <a:avLst/>
          </a:prstGeom>
          <a:noFill/>
        </p:spPr>
        <p:txBody>
          <a:bodyPr wrap="none" lIns="91440" tIns="45720" rIns="91440" bIns="45720" rtlCol="0" anchor="t">
            <a:spAutoFit/>
          </a:bodyPr>
          <a:lstStyle/>
          <a:p>
            <a:r>
              <a:rPr lang="es-ES" sz="3200" b="1">
                <a:latin typeface="Segoe UI Black"/>
                <a:ea typeface="Segoe UI Black"/>
                <a:cs typeface="+mn-lt"/>
              </a:rPr>
              <a:t>Integracion</a:t>
            </a:r>
            <a:endParaRPr lang="es-ES"/>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904592" y="1630376"/>
            <a:ext cx="10386992" cy="2246769"/>
          </a:xfrm>
          <a:prstGeom prst="rect">
            <a:avLst/>
          </a:prstGeom>
          <a:noFill/>
        </p:spPr>
        <p:txBody>
          <a:bodyPr wrap="square" lIns="91440" tIns="45720" rIns="91440" bIns="45720" rtlCol="0" anchor="t">
            <a:spAutoFit/>
          </a:bodyPr>
          <a:lstStyle/>
          <a:p>
            <a:pPr algn="just"/>
            <a:r>
              <a:rPr lang="es-CO" sz="2800" b="1" u="sng">
                <a:latin typeface="Segoe UI Light"/>
                <a:cs typeface="Segoe UI Light"/>
              </a:rPr>
              <a:t>Integración con otros servicios de AWS</a:t>
            </a:r>
            <a:r>
              <a:rPr lang="es-CO" sz="2800">
                <a:latin typeface="Segoe UI Light"/>
                <a:cs typeface="Segoe UI Light"/>
              </a:rPr>
              <a:t>: SQS puede integrarse con servicios como AWS Lambda, Amazon EC2, Amazon S3, entre otros, para crear arquitecturas de aplicaciones robustas y escalables.</a:t>
            </a:r>
            <a:endParaRPr lang="es-ES" sz="2800">
              <a:latin typeface="Segoe UI Light"/>
              <a:cs typeface="Segoe UI Light"/>
            </a:endParaRPr>
          </a:p>
          <a:p>
            <a:pPr algn="just"/>
            <a:endParaRPr lang="es-CO" sz="2800">
              <a:latin typeface="Calibri"/>
              <a:ea typeface="Calibri"/>
              <a:cs typeface="Calibri"/>
            </a:endParaRPr>
          </a:p>
          <a:p>
            <a:pPr algn="just"/>
            <a:endParaRPr lang="es-CO" sz="2800">
              <a:latin typeface="Segoe UI Light"/>
              <a:cs typeface="Segoe UI Light"/>
            </a:endParaRP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1630672"/>
            <a:ext cx="384630" cy="324153"/>
          </a:xfrm>
          <a:prstGeom prst="rect">
            <a:avLst/>
          </a:prstGeom>
        </p:spPr>
      </p:pic>
    </p:spTree>
    <p:extLst>
      <p:ext uri="{BB962C8B-B14F-4D97-AF65-F5344CB8AC3E}">
        <p14:creationId xmlns:p14="http://schemas.microsoft.com/office/powerpoint/2010/main" val="1241743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10688" y="426178"/>
            <a:ext cx="4871847" cy="584775"/>
          </a:xfrm>
          <a:prstGeom prst="rect">
            <a:avLst/>
          </a:prstGeom>
          <a:noFill/>
        </p:spPr>
        <p:txBody>
          <a:bodyPr wrap="none" lIns="91440" tIns="45720" rIns="91440" bIns="45720" rtlCol="0" anchor="t">
            <a:spAutoFit/>
          </a:bodyPr>
          <a:lstStyle/>
          <a:p>
            <a:r>
              <a:rPr lang="es-ES" sz="3200" b="1">
                <a:latin typeface="Segoe UI Black"/>
                <a:ea typeface="Segoe UI Black"/>
                <a:cs typeface="+mn-lt"/>
              </a:rPr>
              <a:t>Casos de usos comunes</a:t>
            </a:r>
            <a:endParaRPr lang="es-ES"/>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904592" y="1630376"/>
            <a:ext cx="10386992" cy="3539430"/>
          </a:xfrm>
          <a:prstGeom prst="rect">
            <a:avLst/>
          </a:prstGeom>
          <a:noFill/>
        </p:spPr>
        <p:txBody>
          <a:bodyPr wrap="square" lIns="91440" tIns="45720" rIns="91440" bIns="45720" rtlCol="0" anchor="t">
            <a:spAutoFit/>
          </a:bodyPr>
          <a:lstStyle/>
          <a:p>
            <a:pPr algn="just"/>
            <a:r>
              <a:rPr lang="es-CO" sz="2800" b="1" u="sng">
                <a:latin typeface="Segoe UI Light"/>
                <a:cs typeface="Segoe UI Light"/>
              </a:rPr>
              <a:t>Desacoplamiento de componentes:</a:t>
            </a:r>
            <a:r>
              <a:rPr lang="es-CO" sz="2800">
                <a:latin typeface="Segoe UI Light"/>
                <a:cs typeface="Segoe UI Light"/>
              </a:rPr>
              <a:t> Facilita la comunicación entre microservicios.</a:t>
            </a:r>
            <a:endParaRPr lang="es-ES" sz="2800">
              <a:latin typeface="Segoe UI Light"/>
              <a:cs typeface="Segoe UI Light"/>
            </a:endParaRPr>
          </a:p>
          <a:p>
            <a:pPr algn="just"/>
            <a:endParaRPr lang="es-CO" sz="2800">
              <a:latin typeface="Calibri"/>
              <a:ea typeface="Calibri"/>
              <a:cs typeface="Calibri"/>
            </a:endParaRPr>
          </a:p>
          <a:p>
            <a:pPr algn="just"/>
            <a:r>
              <a:rPr lang="es-CO" sz="2800" b="1" u="sng">
                <a:latin typeface="Segoe UI Light"/>
                <a:cs typeface="Segoe UI Light"/>
              </a:rPr>
              <a:t>Control de flujo y equilibrio de carga:</a:t>
            </a:r>
            <a:r>
              <a:rPr lang="es-CO" sz="2800">
                <a:ea typeface="+mn-lt"/>
                <a:cs typeface="+mn-lt"/>
              </a:rPr>
              <a:t> </a:t>
            </a:r>
            <a:r>
              <a:rPr lang="es-CO" sz="2800">
                <a:latin typeface="Segoe UI Light"/>
                <a:cs typeface="Segoe UI Light"/>
              </a:rPr>
              <a:t>Maneja picos de tráfico distribuyendo el procesamiento de mensajes.</a:t>
            </a:r>
          </a:p>
          <a:p>
            <a:pPr algn="just"/>
            <a:endParaRPr lang="es-CO" sz="2800">
              <a:latin typeface="Segoe UI Light"/>
              <a:cs typeface="Segoe UI Light"/>
            </a:endParaRPr>
          </a:p>
          <a:p>
            <a:pPr algn="just"/>
            <a:r>
              <a:rPr lang="es-CO" sz="2800" b="1" u="sng">
                <a:latin typeface="Segoe UI Light"/>
                <a:cs typeface="Segoe UI Light"/>
              </a:rPr>
              <a:t>Procesamiento de trabajos asíncronos:</a:t>
            </a:r>
            <a:r>
              <a:rPr lang="es-CO" sz="2800">
                <a:latin typeface="Segoe UI Light"/>
                <a:cs typeface="Segoe UI Light"/>
              </a:rPr>
              <a:t> Permite a los sistemas realizar tareas en segundo plano sin bloquear procesos principales.</a:t>
            </a: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1630672"/>
            <a:ext cx="384630" cy="324153"/>
          </a:xfrm>
          <a:prstGeom prst="rect">
            <a:avLst/>
          </a:prstGeom>
        </p:spPr>
      </p:pic>
    </p:spTree>
    <p:extLst>
      <p:ext uri="{BB962C8B-B14F-4D97-AF65-F5344CB8AC3E}">
        <p14:creationId xmlns:p14="http://schemas.microsoft.com/office/powerpoint/2010/main" val="167611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10688" y="426178"/>
            <a:ext cx="2890535" cy="584775"/>
          </a:xfrm>
          <a:prstGeom prst="rect">
            <a:avLst/>
          </a:prstGeom>
          <a:noFill/>
        </p:spPr>
        <p:txBody>
          <a:bodyPr wrap="none" lIns="91440" tIns="45720" rIns="91440" bIns="45720" rtlCol="0" anchor="t">
            <a:spAutoFit/>
          </a:bodyPr>
          <a:lstStyle/>
          <a:p>
            <a:r>
              <a:rPr lang="es-ES" sz="3200" b="1">
                <a:latin typeface="Segoe UI Black"/>
                <a:ea typeface="Segoe UI Black"/>
                <a:cs typeface="+mn-lt"/>
              </a:rPr>
              <a:t>Caso Practico</a:t>
            </a:r>
            <a:endParaRPr lang="es-ES"/>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904592" y="1630376"/>
            <a:ext cx="10386992" cy="3970318"/>
          </a:xfrm>
          <a:prstGeom prst="rect">
            <a:avLst/>
          </a:prstGeom>
          <a:noFill/>
        </p:spPr>
        <p:txBody>
          <a:bodyPr wrap="square" lIns="91440" tIns="45720" rIns="91440" bIns="45720" rtlCol="0" anchor="t">
            <a:spAutoFit/>
          </a:bodyPr>
          <a:lstStyle/>
          <a:p>
            <a:pPr algn="just"/>
            <a:r>
              <a:rPr lang="es-CO" sz="2800" b="1" u="sng">
                <a:latin typeface="Segoe UI Light"/>
                <a:cs typeface="Segoe UI Light"/>
              </a:rPr>
              <a:t>Envío de un Mensaje:</a:t>
            </a:r>
            <a:r>
              <a:rPr lang="es-CO" sz="2800">
                <a:latin typeface="Segoe UI Light"/>
                <a:cs typeface="Segoe UI Light"/>
              </a:rPr>
              <a:t> Un productor envía una solicitud HTTP POST a la cola con el contenido del mensaje.</a:t>
            </a:r>
            <a:endParaRPr lang="es-ES" sz="2800">
              <a:latin typeface="Segoe UI Light"/>
              <a:cs typeface="Segoe UI Light"/>
            </a:endParaRPr>
          </a:p>
          <a:p>
            <a:pPr algn="just"/>
            <a:endParaRPr lang="es-CO" sz="2800">
              <a:latin typeface="Calibri"/>
              <a:ea typeface="Calibri"/>
              <a:cs typeface="Calibri"/>
            </a:endParaRPr>
          </a:p>
          <a:p>
            <a:pPr algn="just"/>
            <a:r>
              <a:rPr lang="es-CO" sz="2800" b="1" u="sng" dirty="0">
                <a:latin typeface="Segoe UI Light"/>
                <a:cs typeface="Segoe UI Light"/>
              </a:rPr>
              <a:t>Recepción de un Mensaje:</a:t>
            </a:r>
            <a:r>
              <a:rPr lang="es-CO" sz="2800" dirty="0">
                <a:latin typeface="Segoe UI Light"/>
                <a:cs typeface="Segoe UI Light"/>
              </a:rPr>
              <a:t> Un consumidor realiza una solicitud HTTP GET para recuperar mensajes de la cola.</a:t>
            </a:r>
          </a:p>
          <a:p>
            <a:pPr algn="just"/>
            <a:endParaRPr lang="es-CO" sz="2800">
              <a:latin typeface="Segoe UI Light"/>
              <a:cs typeface="Segoe UI Light"/>
            </a:endParaRPr>
          </a:p>
          <a:p>
            <a:pPr algn="just"/>
            <a:r>
              <a:rPr lang="es-CO" sz="2800" b="1" u="sng" dirty="0">
                <a:latin typeface="Segoe UI Light"/>
                <a:cs typeface="Segoe UI Light"/>
              </a:rPr>
              <a:t>Eliminación de un Mensaje:</a:t>
            </a:r>
            <a:r>
              <a:rPr lang="es-CO" sz="2800" dirty="0">
                <a:latin typeface="Segoe UI Light"/>
                <a:cs typeface="Segoe UI Light"/>
              </a:rPr>
              <a:t> Después de procesar un mensaje, el consumidor envía una solicitud HTTP DELETE para eliminar el mensaje de la cola.</a:t>
            </a: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1630672"/>
            <a:ext cx="384630" cy="324153"/>
          </a:xfrm>
          <a:prstGeom prst="rect">
            <a:avLst/>
          </a:prstGeom>
        </p:spPr>
      </p:pic>
    </p:spTree>
    <p:extLst>
      <p:ext uri="{BB962C8B-B14F-4D97-AF65-F5344CB8AC3E}">
        <p14:creationId xmlns:p14="http://schemas.microsoft.com/office/powerpoint/2010/main" val="3216274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474669"/>
            <a:ext cx="2024913" cy="584775"/>
          </a:xfrm>
          <a:prstGeom prst="rect">
            <a:avLst/>
          </a:prstGeom>
          <a:noFill/>
        </p:spPr>
        <p:txBody>
          <a:bodyPr wrap="none" lIns="91440" tIns="45720" rIns="91440" bIns="45720" rtlCol="0" anchor="t">
            <a:spAutoFit/>
          </a:bodyPr>
          <a:lstStyle/>
          <a:p>
            <a:r>
              <a:rPr lang="es-ES" sz="3200" b="1">
                <a:latin typeface="Segoe UI Black"/>
                <a:ea typeface="Segoe UI Black"/>
                <a:cs typeface="+mn-lt"/>
              </a:rPr>
              <a:t>Resumen</a:t>
            </a:r>
            <a:endParaRPr lang="es-ES" err="1"/>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904592" y="1630376"/>
            <a:ext cx="10386992" cy="2677656"/>
          </a:xfrm>
          <a:prstGeom prst="rect">
            <a:avLst/>
          </a:prstGeom>
          <a:noFill/>
        </p:spPr>
        <p:txBody>
          <a:bodyPr wrap="square" lIns="91440" tIns="45720" rIns="91440" bIns="45720" rtlCol="0" anchor="t">
            <a:spAutoFit/>
          </a:bodyPr>
          <a:lstStyle/>
          <a:p>
            <a:pPr algn="just"/>
            <a:r>
              <a:rPr lang="es-CO" sz="2800">
                <a:latin typeface="Segoe UI Light"/>
                <a:cs typeface="Segoe UI Light"/>
              </a:rPr>
              <a:t>Amazon SQS es una herramienta poderosa y flexible que permite a los desarrolladores construir sistemas distribuidos altamente disponibles y escalables sin preocuparse por la infraestructura subyacente.</a:t>
            </a:r>
          </a:p>
          <a:p>
            <a:pPr algn="just"/>
            <a:endParaRPr lang="es-CO" sz="2800">
              <a:latin typeface="Calibri"/>
              <a:cs typeface="Calibri"/>
            </a:endParaRPr>
          </a:p>
          <a:p>
            <a:pPr algn="just"/>
            <a:endParaRPr lang="es-CO" sz="2800">
              <a:latin typeface="Segoe UI Light"/>
              <a:cs typeface="Segoe UI Light"/>
            </a:endParaRP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1630672"/>
            <a:ext cx="384630" cy="324153"/>
          </a:xfrm>
          <a:prstGeom prst="rect">
            <a:avLst/>
          </a:prstGeom>
        </p:spPr>
      </p:pic>
    </p:spTree>
    <p:extLst>
      <p:ext uri="{BB962C8B-B14F-4D97-AF65-F5344CB8AC3E}">
        <p14:creationId xmlns:p14="http://schemas.microsoft.com/office/powerpoint/2010/main" val="1176810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 grupo de personas haciendo gestos con la cara de un niño&#10;&#10;Descripción generada automáticamente con confianza baja">
            <a:extLst>
              <a:ext uri="{FF2B5EF4-FFF2-40B4-BE49-F238E27FC236}">
                <a16:creationId xmlns:a16="http://schemas.microsoft.com/office/drawing/2014/main" id="{8D90162F-3F74-4CCA-B970-229C7B79AC6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5" y="0"/>
            <a:ext cx="12187790" cy="6858000"/>
          </a:xfrm>
          <a:prstGeom prst="rect">
            <a:avLst/>
          </a:prstGeom>
        </p:spPr>
      </p:pic>
      <p:sp>
        <p:nvSpPr>
          <p:cNvPr id="6" name="CuadroTexto 5">
            <a:extLst>
              <a:ext uri="{FF2B5EF4-FFF2-40B4-BE49-F238E27FC236}">
                <a16:creationId xmlns:a16="http://schemas.microsoft.com/office/drawing/2014/main" id="{43C64285-2440-4190-9B29-1640D5B1B949}"/>
              </a:ext>
            </a:extLst>
          </p:cNvPr>
          <p:cNvSpPr txBox="1"/>
          <p:nvPr/>
        </p:nvSpPr>
        <p:spPr>
          <a:xfrm>
            <a:off x="8018691" y="5697419"/>
            <a:ext cx="3666389" cy="646331"/>
          </a:xfrm>
          <a:prstGeom prst="rect">
            <a:avLst/>
          </a:prstGeom>
          <a:noFill/>
        </p:spPr>
        <p:txBody>
          <a:bodyPr wrap="none" rtlCol="0">
            <a:spAutoFit/>
          </a:bodyPr>
          <a:lstStyle/>
          <a:p>
            <a:pPr algn="r"/>
            <a:r>
              <a:rPr lang="es-CO" sz="3600">
                <a:solidFill>
                  <a:schemeClr val="bg1"/>
                </a:solidFill>
                <a:latin typeface="Segoe UI Black" panose="020B0A02040204020203" pitchFamily="34" charset="0"/>
                <a:ea typeface="Segoe UI Black" panose="020B0A02040204020203" pitchFamily="34" charset="0"/>
              </a:rPr>
              <a:t>Muchas gracias</a:t>
            </a:r>
          </a:p>
        </p:txBody>
      </p:sp>
    </p:spTree>
    <p:extLst>
      <p:ext uri="{BB962C8B-B14F-4D97-AF65-F5344CB8AC3E}">
        <p14:creationId xmlns:p14="http://schemas.microsoft.com/office/powerpoint/2010/main" val="364796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1047326" y="464663"/>
            <a:ext cx="5080237" cy="584775"/>
          </a:xfrm>
          <a:prstGeom prst="rect">
            <a:avLst/>
          </a:prstGeom>
          <a:noFill/>
        </p:spPr>
        <p:txBody>
          <a:bodyPr wrap="none" lIns="91440" tIns="45720" rIns="91440" bIns="45720" rtlCol="0" anchor="t">
            <a:spAutoFit/>
          </a:bodyPr>
          <a:lstStyle/>
          <a:p>
            <a:r>
              <a:rPr lang="es-ES" sz="3200" b="1">
                <a:latin typeface="Segoe UI Black"/>
                <a:ea typeface="Segoe UI Black"/>
              </a:rPr>
              <a:t>Compatibilidad con JMS</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1037772" y="1043910"/>
            <a:ext cx="10695391" cy="646331"/>
          </a:xfrm>
          <a:prstGeom prst="rect">
            <a:avLst/>
          </a:prstGeom>
          <a:noFill/>
        </p:spPr>
        <p:txBody>
          <a:bodyPr wrap="square" lIns="91440" tIns="45720" rIns="91440" bIns="45720" rtlCol="0" anchor="t">
            <a:spAutoFit/>
          </a:bodyPr>
          <a:lstStyle/>
          <a:p>
            <a:pPr algn="just"/>
            <a:r>
              <a:rPr lang="es-CO" err="1">
                <a:latin typeface="Segoe UI Light"/>
                <a:cs typeface="Segoe UI Light"/>
              </a:rPr>
              <a:t>ActiveMQ</a:t>
            </a:r>
            <a:r>
              <a:rPr lang="es-CO">
                <a:latin typeface="Segoe UI Light"/>
                <a:cs typeface="Segoe UI Light"/>
              </a:rPr>
              <a:t> soporta completamente la especificación JMS 1.1 y parcialmente JMS 2.0, permitiendo el uso de colas (</a:t>
            </a:r>
            <a:r>
              <a:rPr lang="es-CO" err="1">
                <a:latin typeface="Segoe UI Light"/>
                <a:cs typeface="Segoe UI Light"/>
              </a:rPr>
              <a:t>queues</a:t>
            </a:r>
            <a:r>
              <a:rPr lang="es-CO">
                <a:latin typeface="Segoe UI Light"/>
                <a:cs typeface="Segoe UI Light"/>
              </a:rPr>
              <a:t>) y tópicos (</a:t>
            </a:r>
            <a:r>
              <a:rPr lang="es-CO" err="1">
                <a:latin typeface="Segoe UI Light"/>
                <a:cs typeface="Segoe UI Light"/>
              </a:rPr>
              <a:t>topics</a:t>
            </a:r>
            <a:r>
              <a:rPr lang="es-CO">
                <a:latin typeface="Segoe UI Light"/>
                <a:cs typeface="Segoe UI Light"/>
              </a:rPr>
              <a:t>) para la mensajería.</a:t>
            </a:r>
            <a:endParaRPr lang="es-ES">
              <a:latin typeface="Segoe UI Light"/>
              <a:cs typeface="Segoe UI Ligh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8" name="Imagen 7" descr="Check icons for free download | Freepik">
            <a:extLst>
              <a:ext uri="{FF2B5EF4-FFF2-40B4-BE49-F238E27FC236}">
                <a16:creationId xmlns:a16="http://schemas.microsoft.com/office/drawing/2014/main" id="{1C88CF40-D189-B02E-6F24-AFD8A51D33E0}"/>
              </a:ext>
            </a:extLst>
          </p:cNvPr>
          <p:cNvPicPr>
            <a:picLocks noChangeAspect="1"/>
          </p:cNvPicPr>
          <p:nvPr/>
        </p:nvPicPr>
        <p:blipFill>
          <a:blip r:embed="rId3"/>
          <a:stretch>
            <a:fillRect/>
          </a:stretch>
        </p:blipFill>
        <p:spPr>
          <a:xfrm>
            <a:off x="420915" y="1087362"/>
            <a:ext cx="384630" cy="324153"/>
          </a:xfrm>
          <a:prstGeom prst="rect">
            <a:avLst/>
          </a:prstGeom>
        </p:spPr>
      </p:pic>
      <p:sp>
        <p:nvSpPr>
          <p:cNvPr id="3" name="CuadroTexto 2">
            <a:extLst>
              <a:ext uri="{FF2B5EF4-FFF2-40B4-BE49-F238E27FC236}">
                <a16:creationId xmlns:a16="http://schemas.microsoft.com/office/drawing/2014/main" id="{C7DADCB7-5E0F-D549-FC72-68F261CC864E}"/>
              </a:ext>
            </a:extLst>
          </p:cNvPr>
          <p:cNvSpPr txBox="1"/>
          <p:nvPr/>
        </p:nvSpPr>
        <p:spPr>
          <a:xfrm>
            <a:off x="996525" y="1814492"/>
            <a:ext cx="5420074" cy="584775"/>
          </a:xfrm>
          <a:prstGeom prst="rect">
            <a:avLst/>
          </a:prstGeom>
          <a:noFill/>
        </p:spPr>
        <p:txBody>
          <a:bodyPr wrap="none" lIns="91440" tIns="45720" rIns="91440" bIns="45720" rtlCol="0" anchor="t">
            <a:spAutoFit/>
          </a:bodyPr>
          <a:lstStyle/>
          <a:p>
            <a:r>
              <a:rPr lang="es-ES" sz="3200" b="1">
                <a:latin typeface="Segoe UI Black"/>
                <a:ea typeface="Segoe UI Black"/>
              </a:rPr>
              <a:t>Protocolos de Mensajería </a:t>
            </a:r>
          </a:p>
        </p:txBody>
      </p:sp>
      <p:sp>
        <p:nvSpPr>
          <p:cNvPr id="14" name="CuadroTexto 13">
            <a:extLst>
              <a:ext uri="{FF2B5EF4-FFF2-40B4-BE49-F238E27FC236}">
                <a16:creationId xmlns:a16="http://schemas.microsoft.com/office/drawing/2014/main" id="{CB906359-F52D-53DF-6E7E-2256ED891B69}"/>
              </a:ext>
            </a:extLst>
          </p:cNvPr>
          <p:cNvSpPr txBox="1"/>
          <p:nvPr/>
        </p:nvSpPr>
        <p:spPr>
          <a:xfrm>
            <a:off x="994229" y="2393739"/>
            <a:ext cx="10622819" cy="369332"/>
          </a:xfrm>
          <a:prstGeom prst="rect">
            <a:avLst/>
          </a:prstGeom>
          <a:noFill/>
        </p:spPr>
        <p:txBody>
          <a:bodyPr wrap="square" lIns="91440" tIns="45720" rIns="91440" bIns="45720" rtlCol="0" anchor="t">
            <a:spAutoFit/>
          </a:bodyPr>
          <a:lstStyle/>
          <a:p>
            <a:pPr algn="just"/>
            <a:r>
              <a:rPr lang="es-CO">
                <a:latin typeface="Segoe UI Light"/>
                <a:cs typeface="Segoe UI Light"/>
              </a:rPr>
              <a:t>Soporta múltiples protocolos de mensajería, como </a:t>
            </a:r>
            <a:r>
              <a:rPr lang="es-CO" err="1">
                <a:latin typeface="Segoe UI Light"/>
                <a:cs typeface="Segoe UI Light"/>
              </a:rPr>
              <a:t>OpenWire</a:t>
            </a:r>
            <a:r>
              <a:rPr lang="es-CO">
                <a:latin typeface="Segoe UI Light"/>
                <a:cs typeface="Segoe UI Light"/>
              </a:rPr>
              <a:t>, AMQP, MQTT, STOMP, y más</a:t>
            </a:r>
            <a:endParaRPr lang="es-ES">
              <a:latin typeface="Segoe UI Light"/>
              <a:cs typeface="Segoe UI Light"/>
            </a:endParaRPr>
          </a:p>
        </p:txBody>
      </p:sp>
      <p:pic>
        <p:nvPicPr>
          <p:cNvPr id="15" name="Imagen 14" descr="Check icons for free download | Freepik">
            <a:extLst>
              <a:ext uri="{FF2B5EF4-FFF2-40B4-BE49-F238E27FC236}">
                <a16:creationId xmlns:a16="http://schemas.microsoft.com/office/drawing/2014/main" id="{DEADE1DA-A819-37F4-BAC2-0C5128CCE493}"/>
              </a:ext>
            </a:extLst>
          </p:cNvPr>
          <p:cNvPicPr>
            <a:picLocks noChangeAspect="1"/>
          </p:cNvPicPr>
          <p:nvPr/>
        </p:nvPicPr>
        <p:blipFill>
          <a:blip r:embed="rId3"/>
          <a:stretch>
            <a:fillRect/>
          </a:stretch>
        </p:blipFill>
        <p:spPr>
          <a:xfrm>
            <a:off x="420914" y="2553305"/>
            <a:ext cx="384630" cy="324153"/>
          </a:xfrm>
          <a:prstGeom prst="rect">
            <a:avLst/>
          </a:prstGeom>
        </p:spPr>
      </p:pic>
      <p:sp>
        <p:nvSpPr>
          <p:cNvPr id="16" name="CuadroTexto 15">
            <a:extLst>
              <a:ext uri="{FF2B5EF4-FFF2-40B4-BE49-F238E27FC236}">
                <a16:creationId xmlns:a16="http://schemas.microsoft.com/office/drawing/2014/main" id="{52072EF8-1461-9EC7-69C1-123561337E9C}"/>
              </a:ext>
            </a:extLst>
          </p:cNvPr>
          <p:cNvSpPr txBox="1"/>
          <p:nvPr/>
        </p:nvSpPr>
        <p:spPr>
          <a:xfrm>
            <a:off x="1018296" y="3149805"/>
            <a:ext cx="6157455" cy="584775"/>
          </a:xfrm>
          <a:prstGeom prst="rect">
            <a:avLst/>
          </a:prstGeom>
          <a:noFill/>
        </p:spPr>
        <p:txBody>
          <a:bodyPr wrap="none" lIns="91440" tIns="45720" rIns="91440" bIns="45720" rtlCol="0" anchor="t">
            <a:spAutoFit/>
          </a:bodyPr>
          <a:lstStyle/>
          <a:p>
            <a:r>
              <a:rPr lang="es-ES" sz="3200" b="1">
                <a:latin typeface="Segoe UI Black"/>
                <a:ea typeface="Segoe UI Black"/>
              </a:rPr>
              <a:t>Alta Disponibilidad y </a:t>
            </a:r>
            <a:r>
              <a:rPr lang="es-ES" sz="3200" b="1" err="1">
                <a:latin typeface="Segoe UI Black"/>
                <a:ea typeface="Segoe UI Black"/>
              </a:rPr>
              <a:t>Failover</a:t>
            </a:r>
          </a:p>
        </p:txBody>
      </p:sp>
      <p:sp>
        <p:nvSpPr>
          <p:cNvPr id="17" name="CuadroTexto 16">
            <a:extLst>
              <a:ext uri="{FF2B5EF4-FFF2-40B4-BE49-F238E27FC236}">
                <a16:creationId xmlns:a16="http://schemas.microsoft.com/office/drawing/2014/main" id="{31132BFE-9146-B813-0445-0B57BCA9C762}"/>
              </a:ext>
            </a:extLst>
          </p:cNvPr>
          <p:cNvSpPr txBox="1"/>
          <p:nvPr/>
        </p:nvSpPr>
        <p:spPr>
          <a:xfrm>
            <a:off x="986971" y="3729052"/>
            <a:ext cx="10622819" cy="369332"/>
          </a:xfrm>
          <a:prstGeom prst="rect">
            <a:avLst/>
          </a:prstGeom>
          <a:noFill/>
        </p:spPr>
        <p:txBody>
          <a:bodyPr wrap="square" lIns="91440" tIns="45720" rIns="91440" bIns="45720" rtlCol="0" anchor="t">
            <a:spAutoFit/>
          </a:bodyPr>
          <a:lstStyle/>
          <a:p>
            <a:pPr algn="just"/>
            <a:r>
              <a:rPr lang="es-CO">
                <a:latin typeface="Segoe UI Light"/>
                <a:cs typeface="Segoe UI Light"/>
              </a:rPr>
              <a:t>Proporciona mecanismos de replicación y </a:t>
            </a:r>
            <a:r>
              <a:rPr lang="es-CO" err="1">
                <a:latin typeface="Segoe UI Light"/>
                <a:cs typeface="Segoe UI Light"/>
              </a:rPr>
              <a:t>failover</a:t>
            </a:r>
            <a:r>
              <a:rPr lang="es-CO">
                <a:latin typeface="Segoe UI Light"/>
                <a:cs typeface="Segoe UI Light"/>
              </a:rPr>
              <a:t> para garantizar la continuidad del servicio</a:t>
            </a:r>
            <a:endParaRPr lang="es-ES">
              <a:latin typeface="Segoe UI Light"/>
              <a:cs typeface="Segoe UI Light"/>
            </a:endParaRPr>
          </a:p>
        </p:txBody>
      </p:sp>
      <p:pic>
        <p:nvPicPr>
          <p:cNvPr id="18" name="Imagen 17" descr="Check icons for free download | Freepik">
            <a:extLst>
              <a:ext uri="{FF2B5EF4-FFF2-40B4-BE49-F238E27FC236}">
                <a16:creationId xmlns:a16="http://schemas.microsoft.com/office/drawing/2014/main" id="{F35514E5-5085-DD75-5C42-645F80EACF83}"/>
              </a:ext>
            </a:extLst>
          </p:cNvPr>
          <p:cNvPicPr>
            <a:picLocks noChangeAspect="1"/>
          </p:cNvPicPr>
          <p:nvPr/>
        </p:nvPicPr>
        <p:blipFill>
          <a:blip r:embed="rId3"/>
          <a:stretch>
            <a:fillRect/>
          </a:stretch>
        </p:blipFill>
        <p:spPr>
          <a:xfrm>
            <a:off x="413656" y="3888618"/>
            <a:ext cx="384630" cy="324153"/>
          </a:xfrm>
          <a:prstGeom prst="rect">
            <a:avLst/>
          </a:prstGeom>
        </p:spPr>
      </p:pic>
      <p:sp>
        <p:nvSpPr>
          <p:cNvPr id="20" name="CuadroTexto 19">
            <a:extLst>
              <a:ext uri="{FF2B5EF4-FFF2-40B4-BE49-F238E27FC236}">
                <a16:creationId xmlns:a16="http://schemas.microsoft.com/office/drawing/2014/main" id="{5C4066B7-6370-DDAB-CBEA-06D2FBC1F9C8}"/>
              </a:ext>
            </a:extLst>
          </p:cNvPr>
          <p:cNvSpPr txBox="1"/>
          <p:nvPr/>
        </p:nvSpPr>
        <p:spPr>
          <a:xfrm>
            <a:off x="1040066" y="4506890"/>
            <a:ext cx="6468437" cy="584775"/>
          </a:xfrm>
          <a:prstGeom prst="rect">
            <a:avLst/>
          </a:prstGeom>
          <a:noFill/>
        </p:spPr>
        <p:txBody>
          <a:bodyPr wrap="none" lIns="91440" tIns="45720" rIns="91440" bIns="45720" rtlCol="0" anchor="t">
            <a:spAutoFit/>
          </a:bodyPr>
          <a:lstStyle/>
          <a:p>
            <a:r>
              <a:rPr lang="es-ES" sz="3200" b="1">
                <a:latin typeface="Segoe UI Black"/>
                <a:ea typeface="Segoe UI Black"/>
              </a:rPr>
              <a:t>Integración con Otros Sistemas</a:t>
            </a:r>
          </a:p>
        </p:txBody>
      </p:sp>
      <p:sp>
        <p:nvSpPr>
          <p:cNvPr id="21" name="CuadroTexto 20">
            <a:extLst>
              <a:ext uri="{FF2B5EF4-FFF2-40B4-BE49-F238E27FC236}">
                <a16:creationId xmlns:a16="http://schemas.microsoft.com/office/drawing/2014/main" id="{6C49DD2A-4117-2A8A-8533-283E18B9B95E}"/>
              </a:ext>
            </a:extLst>
          </p:cNvPr>
          <p:cNvSpPr txBox="1"/>
          <p:nvPr/>
        </p:nvSpPr>
        <p:spPr>
          <a:xfrm>
            <a:off x="1008741" y="5086137"/>
            <a:ext cx="10622819" cy="369332"/>
          </a:xfrm>
          <a:prstGeom prst="rect">
            <a:avLst/>
          </a:prstGeom>
          <a:noFill/>
        </p:spPr>
        <p:txBody>
          <a:bodyPr wrap="square" lIns="91440" tIns="45720" rIns="91440" bIns="45720" rtlCol="0" anchor="t">
            <a:spAutoFit/>
          </a:bodyPr>
          <a:lstStyle/>
          <a:p>
            <a:pPr algn="just"/>
            <a:r>
              <a:rPr lang="es-CO">
                <a:latin typeface="Segoe UI Light"/>
                <a:cs typeface="Segoe UI Light"/>
              </a:rPr>
              <a:t>Integra fácilmente con otros sistemas y plataformas, incluidos Apache Camel, Spring Framework, y más</a:t>
            </a:r>
            <a:endParaRPr lang="es-ES">
              <a:latin typeface="Segoe UI Light"/>
              <a:cs typeface="Segoe UI Light"/>
            </a:endParaRPr>
          </a:p>
        </p:txBody>
      </p:sp>
      <p:pic>
        <p:nvPicPr>
          <p:cNvPr id="22" name="Imagen 21" descr="Check icons for free download | Freepik">
            <a:extLst>
              <a:ext uri="{FF2B5EF4-FFF2-40B4-BE49-F238E27FC236}">
                <a16:creationId xmlns:a16="http://schemas.microsoft.com/office/drawing/2014/main" id="{383D339D-A739-541D-8B77-7CDDB69162E1}"/>
              </a:ext>
            </a:extLst>
          </p:cNvPr>
          <p:cNvPicPr>
            <a:picLocks noChangeAspect="1"/>
          </p:cNvPicPr>
          <p:nvPr/>
        </p:nvPicPr>
        <p:blipFill>
          <a:blip r:embed="rId3"/>
          <a:stretch>
            <a:fillRect/>
          </a:stretch>
        </p:blipFill>
        <p:spPr>
          <a:xfrm>
            <a:off x="435426" y="5245703"/>
            <a:ext cx="384630" cy="324153"/>
          </a:xfrm>
          <a:prstGeom prst="rect">
            <a:avLst/>
          </a:prstGeom>
        </p:spPr>
      </p:pic>
    </p:spTree>
    <p:extLst>
      <p:ext uri="{BB962C8B-B14F-4D97-AF65-F5344CB8AC3E}">
        <p14:creationId xmlns:p14="http://schemas.microsoft.com/office/powerpoint/2010/main" val="311190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1047326" y="464663"/>
            <a:ext cx="3725700" cy="584775"/>
          </a:xfrm>
          <a:prstGeom prst="rect">
            <a:avLst/>
          </a:prstGeom>
          <a:noFill/>
        </p:spPr>
        <p:txBody>
          <a:bodyPr wrap="none" lIns="91440" tIns="45720" rIns="91440" bIns="45720" rtlCol="0" anchor="t">
            <a:spAutoFit/>
          </a:bodyPr>
          <a:lstStyle/>
          <a:p>
            <a:r>
              <a:rPr lang="es-ES" sz="3200" b="1">
                <a:latin typeface="Segoe UI Black"/>
                <a:ea typeface="Segoe UI Black"/>
              </a:rPr>
              <a:t>Interoperabilidad</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1037772" y="1043910"/>
            <a:ext cx="10695391" cy="369332"/>
          </a:xfrm>
          <a:prstGeom prst="rect">
            <a:avLst/>
          </a:prstGeom>
          <a:noFill/>
        </p:spPr>
        <p:txBody>
          <a:bodyPr wrap="square" lIns="91440" tIns="45720" rIns="91440" bIns="45720" rtlCol="0" anchor="t">
            <a:spAutoFit/>
          </a:bodyPr>
          <a:lstStyle/>
          <a:p>
            <a:pPr algn="just"/>
            <a:r>
              <a:rPr lang="es-CO">
                <a:latin typeface="Segoe UI Light"/>
                <a:cs typeface="Segoe UI Light"/>
              </a:rPr>
              <a:t>Compatible con múltiples protocolos como AMQP, MQTT, STOMP y </a:t>
            </a:r>
            <a:r>
              <a:rPr lang="es-CO" err="1">
                <a:latin typeface="Segoe UI Light"/>
                <a:cs typeface="Segoe UI Light"/>
              </a:rPr>
              <a:t>OpenWire</a:t>
            </a:r>
            <a:r>
              <a:rPr lang="es-CO">
                <a:latin typeface="Segoe UI Light"/>
                <a:cs typeface="Segoe UI Light"/>
              </a:rPr>
              <a:t>.</a:t>
            </a:r>
            <a:endParaRPr lang="es-ES">
              <a:latin typeface="Segoe UI Light"/>
              <a:cs typeface="Segoe UI Ligh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8" name="Imagen 7" descr="Check icons for free download | Freepik">
            <a:extLst>
              <a:ext uri="{FF2B5EF4-FFF2-40B4-BE49-F238E27FC236}">
                <a16:creationId xmlns:a16="http://schemas.microsoft.com/office/drawing/2014/main" id="{1C88CF40-D189-B02E-6F24-AFD8A51D33E0}"/>
              </a:ext>
            </a:extLst>
          </p:cNvPr>
          <p:cNvPicPr>
            <a:picLocks noChangeAspect="1"/>
          </p:cNvPicPr>
          <p:nvPr/>
        </p:nvPicPr>
        <p:blipFill>
          <a:blip r:embed="rId3"/>
          <a:stretch>
            <a:fillRect/>
          </a:stretch>
        </p:blipFill>
        <p:spPr>
          <a:xfrm>
            <a:off x="420915" y="1087362"/>
            <a:ext cx="384630" cy="324153"/>
          </a:xfrm>
          <a:prstGeom prst="rect">
            <a:avLst/>
          </a:prstGeom>
        </p:spPr>
      </p:pic>
      <p:sp>
        <p:nvSpPr>
          <p:cNvPr id="3" name="CuadroTexto 2">
            <a:extLst>
              <a:ext uri="{FF2B5EF4-FFF2-40B4-BE49-F238E27FC236}">
                <a16:creationId xmlns:a16="http://schemas.microsoft.com/office/drawing/2014/main" id="{C7DADCB7-5E0F-D549-FC72-68F261CC864E}"/>
              </a:ext>
            </a:extLst>
          </p:cNvPr>
          <p:cNvSpPr txBox="1"/>
          <p:nvPr/>
        </p:nvSpPr>
        <p:spPr>
          <a:xfrm>
            <a:off x="996525" y="1705635"/>
            <a:ext cx="4142481" cy="584775"/>
          </a:xfrm>
          <a:prstGeom prst="rect">
            <a:avLst/>
          </a:prstGeom>
          <a:noFill/>
        </p:spPr>
        <p:txBody>
          <a:bodyPr wrap="none" lIns="91440" tIns="45720" rIns="91440" bIns="45720" rtlCol="0" anchor="t">
            <a:spAutoFit/>
          </a:bodyPr>
          <a:lstStyle/>
          <a:p>
            <a:r>
              <a:rPr lang="es-ES" sz="3200" b="1">
                <a:latin typeface="Segoe UI Black"/>
                <a:ea typeface="Segoe UI Black"/>
              </a:rPr>
              <a:t>Alta disponibilidad </a:t>
            </a:r>
          </a:p>
        </p:txBody>
      </p:sp>
      <p:sp>
        <p:nvSpPr>
          <p:cNvPr id="14" name="CuadroTexto 13">
            <a:extLst>
              <a:ext uri="{FF2B5EF4-FFF2-40B4-BE49-F238E27FC236}">
                <a16:creationId xmlns:a16="http://schemas.microsoft.com/office/drawing/2014/main" id="{CB906359-F52D-53DF-6E7E-2256ED891B69}"/>
              </a:ext>
            </a:extLst>
          </p:cNvPr>
          <p:cNvSpPr txBox="1"/>
          <p:nvPr/>
        </p:nvSpPr>
        <p:spPr>
          <a:xfrm>
            <a:off x="994229" y="2284882"/>
            <a:ext cx="10622819" cy="369332"/>
          </a:xfrm>
          <a:prstGeom prst="rect">
            <a:avLst/>
          </a:prstGeom>
          <a:noFill/>
        </p:spPr>
        <p:txBody>
          <a:bodyPr wrap="square" lIns="91440" tIns="45720" rIns="91440" bIns="45720" rtlCol="0" anchor="t">
            <a:spAutoFit/>
          </a:bodyPr>
          <a:lstStyle/>
          <a:p>
            <a:pPr algn="just"/>
            <a:r>
              <a:rPr lang="es-CO">
                <a:latin typeface="Segoe UI Light"/>
                <a:cs typeface="Segoe UI Light"/>
              </a:rPr>
              <a:t>Soporta </a:t>
            </a:r>
            <a:r>
              <a:rPr lang="es-CO" err="1">
                <a:latin typeface="Segoe UI Light"/>
                <a:cs typeface="Segoe UI Light"/>
              </a:rPr>
              <a:t>clustering</a:t>
            </a:r>
            <a:r>
              <a:rPr lang="es-CO">
                <a:latin typeface="Segoe UI Light"/>
                <a:cs typeface="Segoe UI Light"/>
              </a:rPr>
              <a:t> y balanceo de carga</a:t>
            </a:r>
            <a:endParaRPr lang="es-ES">
              <a:latin typeface="Segoe UI Light"/>
              <a:cs typeface="Segoe UI Light"/>
            </a:endParaRPr>
          </a:p>
        </p:txBody>
      </p:sp>
      <p:pic>
        <p:nvPicPr>
          <p:cNvPr id="15" name="Imagen 14" descr="Check icons for free download | Freepik">
            <a:extLst>
              <a:ext uri="{FF2B5EF4-FFF2-40B4-BE49-F238E27FC236}">
                <a16:creationId xmlns:a16="http://schemas.microsoft.com/office/drawing/2014/main" id="{DEADE1DA-A819-37F4-BAC2-0C5128CCE493}"/>
              </a:ext>
            </a:extLst>
          </p:cNvPr>
          <p:cNvPicPr>
            <a:picLocks noChangeAspect="1"/>
          </p:cNvPicPr>
          <p:nvPr/>
        </p:nvPicPr>
        <p:blipFill>
          <a:blip r:embed="rId3"/>
          <a:stretch>
            <a:fillRect/>
          </a:stretch>
        </p:blipFill>
        <p:spPr>
          <a:xfrm>
            <a:off x="420914" y="2444448"/>
            <a:ext cx="384630" cy="324153"/>
          </a:xfrm>
          <a:prstGeom prst="rect">
            <a:avLst/>
          </a:prstGeom>
        </p:spPr>
      </p:pic>
      <p:sp>
        <p:nvSpPr>
          <p:cNvPr id="16" name="CuadroTexto 15">
            <a:extLst>
              <a:ext uri="{FF2B5EF4-FFF2-40B4-BE49-F238E27FC236}">
                <a16:creationId xmlns:a16="http://schemas.microsoft.com/office/drawing/2014/main" id="{52072EF8-1461-9EC7-69C1-123561337E9C}"/>
              </a:ext>
            </a:extLst>
          </p:cNvPr>
          <p:cNvSpPr txBox="1"/>
          <p:nvPr/>
        </p:nvSpPr>
        <p:spPr>
          <a:xfrm>
            <a:off x="1018296" y="3040948"/>
            <a:ext cx="5298245" cy="584775"/>
          </a:xfrm>
          <a:prstGeom prst="rect">
            <a:avLst/>
          </a:prstGeom>
          <a:noFill/>
        </p:spPr>
        <p:txBody>
          <a:bodyPr wrap="none" lIns="91440" tIns="45720" rIns="91440" bIns="45720" rtlCol="0" anchor="t">
            <a:spAutoFit/>
          </a:bodyPr>
          <a:lstStyle/>
          <a:p>
            <a:r>
              <a:rPr lang="es-ES" sz="3200" b="1">
                <a:latin typeface="Segoe UI Black"/>
                <a:ea typeface="Segoe UI Black"/>
              </a:rPr>
              <a:t>Persistencia de mensajes </a:t>
            </a:r>
          </a:p>
        </p:txBody>
      </p:sp>
      <p:sp>
        <p:nvSpPr>
          <p:cNvPr id="17" name="CuadroTexto 16">
            <a:extLst>
              <a:ext uri="{FF2B5EF4-FFF2-40B4-BE49-F238E27FC236}">
                <a16:creationId xmlns:a16="http://schemas.microsoft.com/office/drawing/2014/main" id="{31132BFE-9146-B813-0445-0B57BCA9C762}"/>
              </a:ext>
            </a:extLst>
          </p:cNvPr>
          <p:cNvSpPr txBox="1"/>
          <p:nvPr/>
        </p:nvSpPr>
        <p:spPr>
          <a:xfrm>
            <a:off x="986971" y="3620195"/>
            <a:ext cx="10622819" cy="646331"/>
          </a:xfrm>
          <a:prstGeom prst="rect">
            <a:avLst/>
          </a:prstGeom>
          <a:noFill/>
        </p:spPr>
        <p:txBody>
          <a:bodyPr wrap="square" lIns="91440" tIns="45720" rIns="91440" bIns="45720" rtlCol="0" anchor="t">
            <a:spAutoFit/>
          </a:bodyPr>
          <a:lstStyle/>
          <a:p>
            <a:pPr algn="just"/>
            <a:r>
              <a:rPr lang="es-CO">
                <a:latin typeface="Segoe UI Light"/>
                <a:cs typeface="Segoe UI Light"/>
              </a:rPr>
              <a:t>Ofrece almacenamiento persistente para garantizar la entrega de mensajes, como </a:t>
            </a:r>
            <a:r>
              <a:rPr lang="es-CO" err="1">
                <a:latin typeface="Segoe UI Light"/>
                <a:cs typeface="Segoe UI Light"/>
              </a:rPr>
              <a:t>KahaDB</a:t>
            </a:r>
            <a:r>
              <a:rPr lang="es-CO">
                <a:latin typeface="Segoe UI Light"/>
                <a:cs typeface="Segoe UI Light"/>
              </a:rPr>
              <a:t>, </a:t>
            </a:r>
            <a:r>
              <a:rPr lang="es-CO" err="1">
                <a:latin typeface="Segoe UI Light"/>
                <a:cs typeface="Segoe UI Light"/>
              </a:rPr>
              <a:t>LevelDB</a:t>
            </a:r>
            <a:r>
              <a:rPr lang="es-CO">
                <a:latin typeface="Segoe UI Light"/>
                <a:cs typeface="Segoe UI Light"/>
              </a:rPr>
              <a:t> y bases de datos relacionales mediante JDBC</a:t>
            </a:r>
            <a:endParaRPr lang="es-ES">
              <a:latin typeface="Segoe UI Light"/>
              <a:cs typeface="Segoe UI Light"/>
            </a:endParaRPr>
          </a:p>
        </p:txBody>
      </p:sp>
      <p:pic>
        <p:nvPicPr>
          <p:cNvPr id="18" name="Imagen 17" descr="Check icons for free download | Freepik">
            <a:extLst>
              <a:ext uri="{FF2B5EF4-FFF2-40B4-BE49-F238E27FC236}">
                <a16:creationId xmlns:a16="http://schemas.microsoft.com/office/drawing/2014/main" id="{F35514E5-5085-DD75-5C42-645F80EACF83}"/>
              </a:ext>
            </a:extLst>
          </p:cNvPr>
          <p:cNvPicPr>
            <a:picLocks noChangeAspect="1"/>
          </p:cNvPicPr>
          <p:nvPr/>
        </p:nvPicPr>
        <p:blipFill>
          <a:blip r:embed="rId3"/>
          <a:stretch>
            <a:fillRect/>
          </a:stretch>
        </p:blipFill>
        <p:spPr>
          <a:xfrm>
            <a:off x="413656" y="3779761"/>
            <a:ext cx="384630" cy="324153"/>
          </a:xfrm>
          <a:prstGeom prst="rect">
            <a:avLst/>
          </a:prstGeom>
        </p:spPr>
      </p:pic>
      <p:sp>
        <p:nvSpPr>
          <p:cNvPr id="20" name="CuadroTexto 19">
            <a:extLst>
              <a:ext uri="{FF2B5EF4-FFF2-40B4-BE49-F238E27FC236}">
                <a16:creationId xmlns:a16="http://schemas.microsoft.com/office/drawing/2014/main" id="{5C4066B7-6370-DDAB-CBEA-06D2FBC1F9C8}"/>
              </a:ext>
            </a:extLst>
          </p:cNvPr>
          <p:cNvSpPr txBox="1"/>
          <p:nvPr/>
        </p:nvSpPr>
        <p:spPr>
          <a:xfrm>
            <a:off x="1040066" y="4398033"/>
            <a:ext cx="2800767" cy="584775"/>
          </a:xfrm>
          <a:prstGeom prst="rect">
            <a:avLst/>
          </a:prstGeom>
          <a:noFill/>
        </p:spPr>
        <p:txBody>
          <a:bodyPr wrap="none" lIns="91440" tIns="45720" rIns="91440" bIns="45720" rtlCol="0" anchor="t">
            <a:spAutoFit/>
          </a:bodyPr>
          <a:lstStyle/>
          <a:p>
            <a:r>
              <a:rPr lang="es-ES" sz="3200" b="1">
                <a:latin typeface="Segoe UI Black"/>
                <a:ea typeface="Segoe UI Black"/>
              </a:rPr>
              <a:t>Escalabilidad</a:t>
            </a:r>
          </a:p>
        </p:txBody>
      </p:sp>
      <p:sp>
        <p:nvSpPr>
          <p:cNvPr id="21" name="CuadroTexto 20">
            <a:extLst>
              <a:ext uri="{FF2B5EF4-FFF2-40B4-BE49-F238E27FC236}">
                <a16:creationId xmlns:a16="http://schemas.microsoft.com/office/drawing/2014/main" id="{6C49DD2A-4117-2A8A-8533-283E18B9B95E}"/>
              </a:ext>
            </a:extLst>
          </p:cNvPr>
          <p:cNvSpPr txBox="1"/>
          <p:nvPr/>
        </p:nvSpPr>
        <p:spPr>
          <a:xfrm>
            <a:off x="1008741" y="4977280"/>
            <a:ext cx="10622819" cy="646331"/>
          </a:xfrm>
          <a:prstGeom prst="rect">
            <a:avLst/>
          </a:prstGeom>
          <a:noFill/>
        </p:spPr>
        <p:txBody>
          <a:bodyPr wrap="square" lIns="91440" tIns="45720" rIns="91440" bIns="45720" rtlCol="0" anchor="t">
            <a:spAutoFit/>
          </a:bodyPr>
          <a:lstStyle/>
          <a:p>
            <a:pPr algn="just"/>
            <a:r>
              <a:rPr lang="es-CO">
                <a:latin typeface="Segoe UI Light"/>
                <a:cs typeface="Segoe UI Light"/>
              </a:rPr>
              <a:t>Permite la distribución de mensajes a través de múltiples nodos. Capaz de manejar grandes volúmenes de mensajes y conexiones concurrentes, con opciones para </a:t>
            </a:r>
            <a:r>
              <a:rPr lang="es-CO" err="1">
                <a:latin typeface="Segoe UI Light"/>
                <a:cs typeface="Segoe UI Light"/>
              </a:rPr>
              <a:t>clustering</a:t>
            </a:r>
            <a:r>
              <a:rPr lang="es-CO">
                <a:latin typeface="Segoe UI Light"/>
                <a:cs typeface="Segoe UI Light"/>
              </a:rPr>
              <a:t> y balanceo de carga</a:t>
            </a:r>
            <a:endParaRPr lang="es-ES">
              <a:latin typeface="Segoe UI Light"/>
              <a:cs typeface="Segoe UI Light"/>
            </a:endParaRPr>
          </a:p>
        </p:txBody>
      </p:sp>
      <p:pic>
        <p:nvPicPr>
          <p:cNvPr id="22" name="Imagen 21" descr="Check icons for free download | Freepik">
            <a:extLst>
              <a:ext uri="{FF2B5EF4-FFF2-40B4-BE49-F238E27FC236}">
                <a16:creationId xmlns:a16="http://schemas.microsoft.com/office/drawing/2014/main" id="{383D339D-A739-541D-8B77-7CDDB69162E1}"/>
              </a:ext>
            </a:extLst>
          </p:cNvPr>
          <p:cNvPicPr>
            <a:picLocks noChangeAspect="1"/>
          </p:cNvPicPr>
          <p:nvPr/>
        </p:nvPicPr>
        <p:blipFill>
          <a:blip r:embed="rId3"/>
          <a:stretch>
            <a:fillRect/>
          </a:stretch>
        </p:blipFill>
        <p:spPr>
          <a:xfrm>
            <a:off x="435426" y="5136846"/>
            <a:ext cx="384630" cy="324153"/>
          </a:xfrm>
          <a:prstGeom prst="rect">
            <a:avLst/>
          </a:prstGeom>
        </p:spPr>
      </p:pic>
    </p:spTree>
    <p:extLst>
      <p:ext uri="{BB962C8B-B14F-4D97-AF65-F5344CB8AC3E}">
        <p14:creationId xmlns:p14="http://schemas.microsoft.com/office/powerpoint/2010/main" val="168202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982012" y="994434"/>
            <a:ext cx="2230098" cy="584775"/>
          </a:xfrm>
          <a:prstGeom prst="rect">
            <a:avLst/>
          </a:prstGeom>
          <a:noFill/>
        </p:spPr>
        <p:txBody>
          <a:bodyPr wrap="none" lIns="91440" tIns="45720" rIns="91440" bIns="45720" rtlCol="0" anchor="t">
            <a:spAutoFit/>
          </a:bodyPr>
          <a:lstStyle/>
          <a:p>
            <a:r>
              <a:rPr lang="es-ES" sz="3200" b="1">
                <a:latin typeface="Segoe UI Black"/>
                <a:ea typeface="Segoe UI Black"/>
              </a:rPr>
              <a:t>Seguridad</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972458" y="1573681"/>
            <a:ext cx="10695391" cy="369332"/>
          </a:xfrm>
          <a:prstGeom prst="rect">
            <a:avLst/>
          </a:prstGeom>
          <a:noFill/>
        </p:spPr>
        <p:txBody>
          <a:bodyPr wrap="square" lIns="91440" tIns="45720" rIns="91440" bIns="45720" rtlCol="0" anchor="t">
            <a:spAutoFit/>
          </a:bodyPr>
          <a:lstStyle/>
          <a:p>
            <a:pPr algn="just"/>
            <a:r>
              <a:rPr lang="es-CO">
                <a:latin typeface="Segoe UI Light"/>
                <a:cs typeface="Segoe UI Light"/>
              </a:rPr>
              <a:t>Proporciona autenticación y autorización a través de JAAS, LDAP, y otras opciones</a:t>
            </a:r>
            <a:endParaRPr lang="es-ES">
              <a:latin typeface="Segoe UI Light"/>
              <a:cs typeface="Segoe UI Ligh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8" name="Imagen 7" descr="Check icons for free download | Freepik">
            <a:extLst>
              <a:ext uri="{FF2B5EF4-FFF2-40B4-BE49-F238E27FC236}">
                <a16:creationId xmlns:a16="http://schemas.microsoft.com/office/drawing/2014/main" id="{1C88CF40-D189-B02E-6F24-AFD8A51D33E0}"/>
              </a:ext>
            </a:extLst>
          </p:cNvPr>
          <p:cNvPicPr>
            <a:picLocks noChangeAspect="1"/>
          </p:cNvPicPr>
          <p:nvPr/>
        </p:nvPicPr>
        <p:blipFill>
          <a:blip r:embed="rId3"/>
          <a:stretch>
            <a:fillRect/>
          </a:stretch>
        </p:blipFill>
        <p:spPr>
          <a:xfrm>
            <a:off x="355601" y="1617133"/>
            <a:ext cx="384630" cy="324153"/>
          </a:xfrm>
          <a:prstGeom prst="rect">
            <a:avLst/>
          </a:prstGeom>
        </p:spPr>
      </p:pic>
      <p:sp>
        <p:nvSpPr>
          <p:cNvPr id="3" name="CuadroTexto 2">
            <a:extLst>
              <a:ext uri="{FF2B5EF4-FFF2-40B4-BE49-F238E27FC236}">
                <a16:creationId xmlns:a16="http://schemas.microsoft.com/office/drawing/2014/main" id="{C7DADCB7-5E0F-D549-FC72-68F261CC864E}"/>
              </a:ext>
            </a:extLst>
          </p:cNvPr>
          <p:cNvSpPr txBox="1"/>
          <p:nvPr/>
        </p:nvSpPr>
        <p:spPr>
          <a:xfrm>
            <a:off x="931211" y="2235406"/>
            <a:ext cx="2316660" cy="584775"/>
          </a:xfrm>
          <a:prstGeom prst="rect">
            <a:avLst/>
          </a:prstGeom>
          <a:noFill/>
        </p:spPr>
        <p:txBody>
          <a:bodyPr wrap="none" lIns="91440" tIns="45720" rIns="91440" bIns="45720" rtlCol="0" anchor="t">
            <a:spAutoFit/>
          </a:bodyPr>
          <a:lstStyle/>
          <a:p>
            <a:r>
              <a:rPr lang="es-ES" sz="3200" b="1">
                <a:latin typeface="Segoe UI Black"/>
                <a:ea typeface="Segoe UI Black"/>
              </a:rPr>
              <a:t>Interfaces </a:t>
            </a:r>
            <a:endParaRPr lang="es-ES"/>
          </a:p>
        </p:txBody>
      </p:sp>
      <p:sp>
        <p:nvSpPr>
          <p:cNvPr id="14" name="CuadroTexto 13">
            <a:extLst>
              <a:ext uri="{FF2B5EF4-FFF2-40B4-BE49-F238E27FC236}">
                <a16:creationId xmlns:a16="http://schemas.microsoft.com/office/drawing/2014/main" id="{CB906359-F52D-53DF-6E7E-2256ED891B69}"/>
              </a:ext>
            </a:extLst>
          </p:cNvPr>
          <p:cNvSpPr txBox="1"/>
          <p:nvPr/>
        </p:nvSpPr>
        <p:spPr>
          <a:xfrm>
            <a:off x="928915" y="2814653"/>
            <a:ext cx="10622819" cy="369332"/>
          </a:xfrm>
          <a:prstGeom prst="rect">
            <a:avLst/>
          </a:prstGeom>
          <a:noFill/>
        </p:spPr>
        <p:txBody>
          <a:bodyPr wrap="square" lIns="91440" tIns="45720" rIns="91440" bIns="45720" rtlCol="0" anchor="t">
            <a:spAutoFit/>
          </a:bodyPr>
          <a:lstStyle/>
          <a:p>
            <a:pPr algn="just"/>
            <a:r>
              <a:rPr lang="es-CO">
                <a:latin typeface="Segoe UI Light"/>
                <a:cs typeface="Segoe UI Light"/>
              </a:rPr>
              <a:t>Soporta múltiples </a:t>
            </a:r>
            <a:r>
              <a:rPr lang="es-CO" err="1">
                <a:latin typeface="Segoe UI Light"/>
                <a:cs typeface="Segoe UI Light"/>
              </a:rPr>
              <a:t>APIs</a:t>
            </a:r>
            <a:r>
              <a:rPr lang="es-CO">
                <a:latin typeface="Segoe UI Light"/>
                <a:cs typeface="Segoe UI Light"/>
              </a:rPr>
              <a:t> y lenguajes, incluyendo Java, C++, Python, .NET, y más</a:t>
            </a:r>
            <a:endParaRPr lang="es-ES">
              <a:latin typeface="Segoe UI Light"/>
              <a:cs typeface="Segoe UI Light"/>
            </a:endParaRPr>
          </a:p>
        </p:txBody>
      </p:sp>
      <p:pic>
        <p:nvPicPr>
          <p:cNvPr id="15" name="Imagen 14" descr="Check icons for free download | Freepik">
            <a:extLst>
              <a:ext uri="{FF2B5EF4-FFF2-40B4-BE49-F238E27FC236}">
                <a16:creationId xmlns:a16="http://schemas.microsoft.com/office/drawing/2014/main" id="{DEADE1DA-A819-37F4-BAC2-0C5128CCE493}"/>
              </a:ext>
            </a:extLst>
          </p:cNvPr>
          <p:cNvPicPr>
            <a:picLocks noChangeAspect="1"/>
          </p:cNvPicPr>
          <p:nvPr/>
        </p:nvPicPr>
        <p:blipFill>
          <a:blip r:embed="rId3"/>
          <a:stretch>
            <a:fillRect/>
          </a:stretch>
        </p:blipFill>
        <p:spPr>
          <a:xfrm>
            <a:off x="355600" y="2974219"/>
            <a:ext cx="384630" cy="324153"/>
          </a:xfrm>
          <a:prstGeom prst="rect">
            <a:avLst/>
          </a:prstGeom>
        </p:spPr>
      </p:pic>
      <p:sp>
        <p:nvSpPr>
          <p:cNvPr id="16" name="CuadroTexto 15">
            <a:extLst>
              <a:ext uri="{FF2B5EF4-FFF2-40B4-BE49-F238E27FC236}">
                <a16:creationId xmlns:a16="http://schemas.microsoft.com/office/drawing/2014/main" id="{52072EF8-1461-9EC7-69C1-123561337E9C}"/>
              </a:ext>
            </a:extLst>
          </p:cNvPr>
          <p:cNvSpPr txBox="1"/>
          <p:nvPr/>
        </p:nvSpPr>
        <p:spPr>
          <a:xfrm>
            <a:off x="952982" y="3570719"/>
            <a:ext cx="3161443" cy="584775"/>
          </a:xfrm>
          <a:prstGeom prst="rect">
            <a:avLst/>
          </a:prstGeom>
          <a:noFill/>
        </p:spPr>
        <p:txBody>
          <a:bodyPr wrap="none" lIns="91440" tIns="45720" rIns="91440" bIns="45720" rtlCol="0" anchor="t">
            <a:spAutoFit/>
          </a:bodyPr>
          <a:lstStyle/>
          <a:p>
            <a:r>
              <a:rPr lang="es-ES" sz="3200" b="1">
                <a:latin typeface="Segoe UI Black"/>
                <a:ea typeface="Segoe UI Black"/>
              </a:rPr>
              <a:t>Extensibilidad </a:t>
            </a:r>
            <a:endParaRPr lang="es-ES"/>
          </a:p>
        </p:txBody>
      </p:sp>
      <p:sp>
        <p:nvSpPr>
          <p:cNvPr id="17" name="CuadroTexto 16">
            <a:extLst>
              <a:ext uri="{FF2B5EF4-FFF2-40B4-BE49-F238E27FC236}">
                <a16:creationId xmlns:a16="http://schemas.microsoft.com/office/drawing/2014/main" id="{31132BFE-9146-B813-0445-0B57BCA9C762}"/>
              </a:ext>
            </a:extLst>
          </p:cNvPr>
          <p:cNvSpPr txBox="1"/>
          <p:nvPr/>
        </p:nvSpPr>
        <p:spPr>
          <a:xfrm>
            <a:off x="921657" y="4149966"/>
            <a:ext cx="10622819" cy="369332"/>
          </a:xfrm>
          <a:prstGeom prst="rect">
            <a:avLst/>
          </a:prstGeom>
          <a:noFill/>
        </p:spPr>
        <p:txBody>
          <a:bodyPr wrap="square" lIns="91440" tIns="45720" rIns="91440" bIns="45720" rtlCol="0" anchor="t">
            <a:spAutoFit/>
          </a:bodyPr>
          <a:lstStyle/>
          <a:p>
            <a:pPr algn="just"/>
            <a:r>
              <a:rPr lang="es-CO">
                <a:latin typeface="Segoe UI Light"/>
                <a:cs typeface="Segoe UI Light"/>
              </a:rPr>
              <a:t>Arquitectura modular que permite la personalización y expansión de funcionalidades</a:t>
            </a:r>
            <a:endParaRPr lang="es-ES">
              <a:latin typeface="Segoe UI Light"/>
              <a:cs typeface="Segoe UI Light"/>
            </a:endParaRPr>
          </a:p>
        </p:txBody>
      </p:sp>
      <p:pic>
        <p:nvPicPr>
          <p:cNvPr id="18" name="Imagen 17" descr="Check icons for free download | Freepik">
            <a:extLst>
              <a:ext uri="{FF2B5EF4-FFF2-40B4-BE49-F238E27FC236}">
                <a16:creationId xmlns:a16="http://schemas.microsoft.com/office/drawing/2014/main" id="{F35514E5-5085-DD75-5C42-645F80EACF83}"/>
              </a:ext>
            </a:extLst>
          </p:cNvPr>
          <p:cNvPicPr>
            <a:picLocks noChangeAspect="1"/>
          </p:cNvPicPr>
          <p:nvPr/>
        </p:nvPicPr>
        <p:blipFill>
          <a:blip r:embed="rId3"/>
          <a:stretch>
            <a:fillRect/>
          </a:stretch>
        </p:blipFill>
        <p:spPr>
          <a:xfrm>
            <a:off x="348342" y="4309532"/>
            <a:ext cx="384630" cy="324153"/>
          </a:xfrm>
          <a:prstGeom prst="rect">
            <a:avLst/>
          </a:prstGeom>
        </p:spPr>
      </p:pic>
    </p:spTree>
    <p:extLst>
      <p:ext uri="{BB962C8B-B14F-4D97-AF65-F5344CB8AC3E}">
        <p14:creationId xmlns:p14="http://schemas.microsoft.com/office/powerpoint/2010/main" val="331746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A702112-02EB-411D-A7D0-C825D756371D}"/>
              </a:ext>
            </a:extLst>
          </p:cNvPr>
          <p:cNvSpPr/>
          <p:nvPr/>
        </p:nvSpPr>
        <p:spPr>
          <a:xfrm>
            <a:off x="0" y="0"/>
            <a:ext cx="616031" cy="6858000"/>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CO" b="1">
              <a:solidFill>
                <a:schemeClr val="tx1"/>
              </a:solidFill>
              <a:latin typeface="Segoe UI Light"/>
              <a:cs typeface="Segoe UI Light"/>
            </a:endParaRPr>
          </a:p>
        </p:txBody>
      </p:sp>
      <p:pic>
        <p:nvPicPr>
          <p:cNvPr id="3" name="Imagen 2" descr="Imagen que contiene Diagrama&#10;&#10;Descripción generada automáticamente">
            <a:extLst>
              <a:ext uri="{FF2B5EF4-FFF2-40B4-BE49-F238E27FC236}">
                <a16:creationId xmlns:a16="http://schemas.microsoft.com/office/drawing/2014/main" id="{CFBB68F2-FF26-8C7D-D475-25F5E8C5D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5" name="CuadroTexto 4">
            <a:extLst>
              <a:ext uri="{FF2B5EF4-FFF2-40B4-BE49-F238E27FC236}">
                <a16:creationId xmlns:a16="http://schemas.microsoft.com/office/drawing/2014/main" id="{30D85BDA-7A81-4AA9-A803-0A43949636FC}"/>
              </a:ext>
            </a:extLst>
          </p:cNvPr>
          <p:cNvSpPr txBox="1"/>
          <p:nvPr/>
        </p:nvSpPr>
        <p:spPr>
          <a:xfrm>
            <a:off x="3411382" y="316234"/>
            <a:ext cx="6573918" cy="584775"/>
          </a:xfrm>
          <a:prstGeom prst="rect">
            <a:avLst/>
          </a:prstGeom>
          <a:noFill/>
        </p:spPr>
        <p:txBody>
          <a:bodyPr wrap="square" lIns="91440" tIns="45720" rIns="91440" bIns="45720" rtlCol="0" anchor="t">
            <a:spAutoFit/>
          </a:bodyPr>
          <a:lstStyle/>
          <a:p>
            <a:pPr algn="ctr"/>
            <a:r>
              <a:rPr lang="es-CO" sz="3200" b="1">
                <a:latin typeface="Segoe UI Black"/>
                <a:ea typeface="Segoe UI Black"/>
              </a:rPr>
              <a:t>Arquitectura </a:t>
            </a:r>
          </a:p>
        </p:txBody>
      </p:sp>
      <p:pic>
        <p:nvPicPr>
          <p:cNvPr id="4" name="Imagen 3">
            <a:extLst>
              <a:ext uri="{FF2B5EF4-FFF2-40B4-BE49-F238E27FC236}">
                <a16:creationId xmlns:a16="http://schemas.microsoft.com/office/drawing/2014/main" id="{6B1F1A95-29B3-F19F-6F5A-DF0AC6731B54}"/>
              </a:ext>
            </a:extLst>
          </p:cNvPr>
          <p:cNvPicPr>
            <a:picLocks noChangeAspect="1"/>
          </p:cNvPicPr>
          <p:nvPr/>
        </p:nvPicPr>
        <p:blipFill>
          <a:blip r:embed="rId3"/>
          <a:stretch>
            <a:fillRect/>
          </a:stretch>
        </p:blipFill>
        <p:spPr>
          <a:xfrm>
            <a:off x="645886" y="1563914"/>
            <a:ext cx="11430001" cy="3316515"/>
          </a:xfrm>
          <a:prstGeom prst="rect">
            <a:avLst/>
          </a:prstGeom>
        </p:spPr>
      </p:pic>
    </p:spTree>
    <p:extLst>
      <p:ext uri="{BB962C8B-B14F-4D97-AF65-F5344CB8AC3E}">
        <p14:creationId xmlns:p14="http://schemas.microsoft.com/office/powerpoint/2010/main" val="190030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4988866" cy="584775"/>
          </a:xfrm>
          <a:prstGeom prst="rect">
            <a:avLst/>
          </a:prstGeom>
          <a:noFill/>
        </p:spPr>
        <p:txBody>
          <a:bodyPr wrap="none" lIns="91440" tIns="45720" rIns="91440" bIns="45720" rtlCol="0" anchor="t">
            <a:spAutoFit/>
          </a:bodyPr>
          <a:lstStyle/>
          <a:p>
            <a:r>
              <a:rPr lang="es-ES" sz="3200" b="1">
                <a:latin typeface="Segoe UI Black"/>
                <a:ea typeface="Segoe UI Black"/>
                <a:cs typeface="+mn-lt"/>
              </a:rPr>
              <a:t>Arquitectura </a:t>
            </a:r>
            <a:r>
              <a:rPr lang="es-ES" sz="3200" b="1" err="1">
                <a:latin typeface="Segoe UI Black"/>
                <a:ea typeface="Segoe UI Black"/>
                <a:cs typeface="+mn-lt"/>
              </a:rPr>
              <a:t>ActiveMQ</a:t>
            </a:r>
            <a:r>
              <a:rPr lang="es-ES" sz="3200" b="1">
                <a:latin typeface="Segoe UI Black"/>
                <a:ea typeface="Segoe UI Black"/>
                <a:cs typeface="+mn-lt"/>
              </a:rPr>
              <a:t> </a:t>
            </a: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686878" y="1138210"/>
            <a:ext cx="10386992" cy="3816429"/>
          </a:xfrm>
          <a:prstGeom prst="rect">
            <a:avLst/>
          </a:prstGeom>
          <a:noFill/>
        </p:spPr>
        <p:txBody>
          <a:bodyPr wrap="square" lIns="91440" tIns="45720" rIns="91440" bIns="45720" rtlCol="0" anchor="t">
            <a:spAutoFit/>
          </a:bodyPr>
          <a:lstStyle/>
          <a:p>
            <a:pPr algn="just"/>
            <a:r>
              <a:rPr lang="es-CO" sz="2000" b="1" u="sng" err="1">
                <a:latin typeface="Segoe UI Light"/>
                <a:cs typeface="Segoe UI Light"/>
              </a:rPr>
              <a:t>Brokers</a:t>
            </a:r>
            <a:r>
              <a:rPr lang="es-CO" sz="2000" b="1" u="sng">
                <a:latin typeface="Segoe UI Light"/>
                <a:cs typeface="Segoe UI Light"/>
              </a:rPr>
              <a:t>:</a:t>
            </a:r>
            <a:endParaRPr lang="es-CO">
              <a:latin typeface="Segoe UI Light"/>
              <a:cs typeface="Segoe UI Light"/>
            </a:endParaRPr>
          </a:p>
          <a:p>
            <a:pPr algn="just"/>
            <a:r>
              <a:rPr lang="es-CO">
                <a:latin typeface="Segoe UI Light"/>
                <a:cs typeface="Segoe UI Light"/>
              </a:rPr>
              <a:t>Los </a:t>
            </a:r>
            <a:r>
              <a:rPr lang="es-CO" err="1">
                <a:latin typeface="Segoe UI Light"/>
                <a:cs typeface="Segoe UI Light"/>
              </a:rPr>
              <a:t>brokers</a:t>
            </a:r>
            <a:r>
              <a:rPr lang="es-CO">
                <a:latin typeface="Segoe UI Light"/>
                <a:cs typeface="Segoe UI Light"/>
              </a:rPr>
              <a:t> son los intermediarios que gestionan el enrutamiento y la entrega de mensajes</a:t>
            </a:r>
          </a:p>
          <a:p>
            <a:pPr marL="342900" indent="-342900" algn="just">
              <a:buAutoNum type="arabicPeriod"/>
            </a:pPr>
            <a:endParaRPr lang="es-CO">
              <a:latin typeface="Segoe UI Light"/>
              <a:cs typeface="Segoe UI Light"/>
            </a:endParaRPr>
          </a:p>
          <a:p>
            <a:pPr algn="just"/>
            <a:r>
              <a:rPr lang="es-CO" sz="2000" b="1" u="sng" err="1">
                <a:latin typeface="Segoe UI Light"/>
                <a:cs typeface="Segoe UI Light"/>
              </a:rPr>
              <a:t>Producers</a:t>
            </a:r>
            <a:r>
              <a:rPr lang="es-CO" sz="2000" b="1" u="sng">
                <a:ea typeface="+mn-lt"/>
                <a:cs typeface="+mn-lt"/>
              </a:rPr>
              <a:t>:</a:t>
            </a:r>
            <a:endParaRPr lang="en-US" sz="2000">
              <a:ea typeface="+mn-lt"/>
              <a:cs typeface="+mn-lt"/>
            </a:endParaRPr>
          </a:p>
          <a:p>
            <a:pPr algn="just"/>
            <a:r>
              <a:rPr lang="es-CO">
                <a:latin typeface="Segoe UI Light"/>
                <a:cs typeface="Segoe UI Light"/>
              </a:rPr>
              <a:t>Son los componentes que envían mensajes al </a:t>
            </a:r>
            <a:r>
              <a:rPr lang="es-CO" err="1">
                <a:latin typeface="Segoe UI Light"/>
                <a:cs typeface="Segoe UI Light"/>
              </a:rPr>
              <a:t>broker</a:t>
            </a:r>
            <a:endParaRPr lang="es-CO">
              <a:latin typeface="Segoe UI Light"/>
              <a:cs typeface="Segoe UI Light"/>
            </a:endParaRPr>
          </a:p>
          <a:p>
            <a:pPr algn="just"/>
            <a:endParaRPr lang="es-CO">
              <a:latin typeface="Segoe UI Light"/>
              <a:ea typeface="+mn-lt"/>
              <a:cs typeface="Segoe UI Light"/>
            </a:endParaRPr>
          </a:p>
          <a:p>
            <a:pPr algn="just"/>
            <a:r>
              <a:rPr lang="es-CO" sz="2000" b="1" u="sng" err="1">
                <a:latin typeface="Segoe UI Light"/>
                <a:cs typeface="Segoe UI Light"/>
              </a:rPr>
              <a:t>Consumers</a:t>
            </a:r>
            <a:r>
              <a:rPr lang="es-CO" sz="2000" b="1" u="sng">
                <a:ea typeface="+mn-lt"/>
                <a:cs typeface="+mn-lt"/>
              </a:rPr>
              <a:t>:</a:t>
            </a:r>
            <a:endParaRPr lang="en-US" sz="2000">
              <a:ea typeface="+mn-lt"/>
              <a:cs typeface="+mn-lt"/>
            </a:endParaRPr>
          </a:p>
          <a:p>
            <a:pPr algn="just"/>
            <a:r>
              <a:rPr lang="es-CO">
                <a:latin typeface="Segoe UI Light"/>
                <a:cs typeface="Segoe UI Light"/>
              </a:rPr>
              <a:t>Son los componentes que reciben mensajes del </a:t>
            </a:r>
            <a:r>
              <a:rPr lang="es-CO" err="1">
                <a:latin typeface="Segoe UI Light"/>
                <a:cs typeface="Segoe UI Light"/>
              </a:rPr>
              <a:t>broker</a:t>
            </a:r>
            <a:endParaRPr lang="es-CO">
              <a:latin typeface="Segoe UI Light"/>
              <a:cs typeface="Segoe UI Light"/>
            </a:endParaRPr>
          </a:p>
          <a:p>
            <a:pPr algn="just"/>
            <a:endParaRPr lang="es-CO">
              <a:latin typeface="Segoe UI Light"/>
              <a:cs typeface="Segoe UI Light"/>
            </a:endParaRPr>
          </a:p>
          <a:p>
            <a:pPr algn="just"/>
            <a:r>
              <a:rPr lang="es-CO" sz="2000" b="1" u="sng" err="1">
                <a:latin typeface="Segoe UI Light"/>
                <a:cs typeface="Segoe UI Light"/>
              </a:rPr>
              <a:t>Queues</a:t>
            </a:r>
            <a:r>
              <a:rPr lang="es-CO" sz="2000" b="1" u="sng">
                <a:ea typeface="+mn-lt"/>
                <a:cs typeface="+mn-lt"/>
              </a:rPr>
              <a:t>:</a:t>
            </a:r>
            <a:endParaRPr lang="en-US" sz="2000">
              <a:ea typeface="+mn-lt"/>
              <a:cs typeface="+mn-lt"/>
            </a:endParaRPr>
          </a:p>
          <a:p>
            <a:pPr algn="just"/>
            <a:r>
              <a:rPr lang="es-CO">
                <a:latin typeface="Segoe UI Light"/>
                <a:cs typeface="Segoe UI Light"/>
              </a:rPr>
              <a:t>Son utilizadas para la mensajería punto a punto (P2P), donde los mensajes son entregados a un único consumidor.</a:t>
            </a:r>
          </a:p>
          <a:p>
            <a:pPr algn="just"/>
            <a:endParaRPr lang="es-CO">
              <a:latin typeface="Segoe UI Light"/>
              <a:cs typeface="Segoe UI Light"/>
            </a:endParaRP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198785" y="811605"/>
            <a:ext cx="384630" cy="324153"/>
          </a:xfrm>
          <a:prstGeom prst="rect">
            <a:avLst/>
          </a:prstGeom>
        </p:spPr>
      </p:pic>
    </p:spTree>
    <p:extLst>
      <p:ext uri="{BB962C8B-B14F-4D97-AF65-F5344CB8AC3E}">
        <p14:creationId xmlns:p14="http://schemas.microsoft.com/office/powerpoint/2010/main" val="657777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7FC69BEE7CB4341B84DAB71BFC56D7D" ma:contentTypeVersion="19" ma:contentTypeDescription="Crear nuevo documento." ma:contentTypeScope="" ma:versionID="f10d39d10d78441cbec3caf90197228f">
  <xsd:schema xmlns:xsd="http://www.w3.org/2001/XMLSchema" xmlns:xs="http://www.w3.org/2001/XMLSchema" xmlns:p="http://schemas.microsoft.com/office/2006/metadata/properties" xmlns:ns2="129e6711-48bc-4e54-ae8e-4115e3129a50" xmlns:ns3="dd8b8c26-6417-489e-99bf-1bf30c0e5796" targetNamespace="http://schemas.microsoft.com/office/2006/metadata/properties" ma:root="true" ma:fieldsID="1de15768f8c38944078d9b382833fa97" ns2:_="" ns3:_="">
    <xsd:import namespace="129e6711-48bc-4e54-ae8e-4115e3129a50"/>
    <xsd:import namespace="dd8b8c26-6417-489e-99bf-1bf30c0e579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CR" minOccurs="0"/>
                <xsd:element ref="ns3:MediaServiceGenerationTime" minOccurs="0"/>
                <xsd:element ref="ns3:MediaServiceEventHashCode" minOccurs="0"/>
                <xsd:element ref="ns3:MediaLengthInSeconds"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ServiceObjectDetectorVersions" minOccurs="0"/>
                <xsd:element ref="ns3:MediaServiceSearchProperties" minOccurs="0"/>
                <xsd:element ref="ns3:FechayHor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9e6711-48bc-4e54-ae8e-4115e3129a50"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TaxCatchAll" ma:index="21" nillable="true" ma:displayName="Taxonomy Catch All Column" ma:hidden="true" ma:list="{3d0f1228-48f4-4870-8dfd-defe2891e35b}" ma:internalName="TaxCatchAll" ma:showField="CatchAllData" ma:web="129e6711-48bc-4e54-ae8e-4115e3129a5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d8b8c26-6417-489e-99bf-1bf30c0e579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Etiquetas de imagen" ma:readOnly="false" ma:fieldId="{5cf76f15-5ced-4ddc-b409-7134ff3c332f}" ma:taxonomyMulti="true" ma:sspId="a7de0800-40b2-4450-8442-e4e4fda9c38d"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FechayHora" ma:index="25" nillable="true" ma:displayName="Fecha y Hora" ma:format="DateOnly" ma:internalName="FechayHora">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d8b8c26-6417-489e-99bf-1bf30c0e5796">
      <Terms xmlns="http://schemas.microsoft.com/office/infopath/2007/PartnerControls"/>
    </lcf76f155ced4ddcb4097134ff3c332f>
    <TaxCatchAll xmlns="129e6711-48bc-4e54-ae8e-4115e3129a50" xsi:nil="true"/>
    <FechayHora xmlns="dd8b8c26-6417-489e-99bf-1bf30c0e5796" xsi:nil="true"/>
  </documentManagement>
</p:properties>
</file>

<file path=customXml/itemProps1.xml><?xml version="1.0" encoding="utf-8"?>
<ds:datastoreItem xmlns:ds="http://schemas.openxmlformats.org/officeDocument/2006/customXml" ds:itemID="{9A56A583-11C9-4D24-9299-11291D7A07E3}">
  <ds:schemaRefs>
    <ds:schemaRef ds:uri="129e6711-48bc-4e54-ae8e-4115e3129a50"/>
    <ds:schemaRef ds:uri="dd8b8c26-6417-489e-99bf-1bf30c0e579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BB065D5-0501-4AAC-B1F7-450845FC5DB2}">
  <ds:schemaRefs>
    <ds:schemaRef ds:uri="http://schemas.microsoft.com/sharepoint/v3/contenttype/forms"/>
  </ds:schemaRefs>
</ds:datastoreItem>
</file>

<file path=customXml/itemProps3.xml><?xml version="1.0" encoding="utf-8"?>
<ds:datastoreItem xmlns:ds="http://schemas.openxmlformats.org/officeDocument/2006/customXml" ds:itemID="{6D0FF70A-8E12-4B36-A079-A558C67069F2}">
  <ds:schemaRefs>
    <ds:schemaRef ds:uri="129e6711-48bc-4e54-ae8e-4115e3129a50"/>
    <ds:schemaRef ds:uri="dd8b8c26-6417-489e-99bf-1bf30c0e579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44</Slides>
  <Notes>0</Notes>
  <HiddenSlides>0</HiddenSlide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Albeiro Alejandro Piedrahita Piedrahita</dc:creator>
  <cp:revision>12</cp:revision>
  <dcterms:created xsi:type="dcterms:W3CDTF">2021-12-21T13:30:21Z</dcterms:created>
  <dcterms:modified xsi:type="dcterms:W3CDTF">2024-07-13T22:51:00Z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0x01010077FC69BEE7CB4341B84DAB71BFC56D7D</vt:lpwstr>
  </property>
  <property fmtid="{D5CDD505-2E9C-101B-9397-08002B2CF9AE}" pid="3" name="MediaServiceImageTags">
    <vt:lpwstr/>
  </property>
</Properties>
</file>